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30/07/2019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30/07/2019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30/07/2019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qubekoh/IoT6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Big Data &amp; </a:t>
            </a:r>
            <a:r>
              <a:rPr lang="en-GB" b="1" dirty="0" err="1" smtClean="0"/>
              <a:t>IoT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IoT600, Introduction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94811"/>
              </p:ext>
            </p:extLst>
          </p:nvPr>
        </p:nvGraphicFramePr>
        <p:xfrm>
          <a:off x="1738290" y="1520979"/>
          <a:ext cx="9486923" cy="51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03"/>
                <a:gridCol w="1118846"/>
                <a:gridCol w="1047636"/>
                <a:gridCol w="986010"/>
                <a:gridCol w="1047636"/>
                <a:gridCol w="986010"/>
                <a:gridCol w="924385"/>
                <a:gridCol w="1047636"/>
                <a:gridCol w="1109261"/>
              </a:tblGrid>
              <a:tr h="39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8:15 – 9:05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9:15 – 10:05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10:15 – 11:05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– 12:05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– 13:00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13:00 – 13:50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14:05 – 14:55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15:05 – 15:55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Monday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Prog</a:t>
                      </a:r>
                      <a:r>
                        <a:rPr lang="en-US" sz="1200" b="1" dirty="0">
                          <a:effectLst/>
                        </a:rPr>
                        <a:t> 732 (P)</a:t>
                      </a:r>
                      <a:endParaRPr lang="en-GB" sz="8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BSc</a:t>
                      </a:r>
                      <a:endParaRPr lang="en-GB" sz="8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Lab 1001</a:t>
                      </a:r>
                      <a:endParaRPr lang="en-GB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ITGP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IOT 600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1004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793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IOT 600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1004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Textbook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425388"/>
            <a:ext cx="4902200" cy="52324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1: </a:t>
            </a:r>
            <a:r>
              <a:rPr lang="en-GB" sz="2800" b="1" dirty="0" smtClean="0"/>
              <a:t>Big Data Analysis and Extraction Techniques 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2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800" b="1" dirty="0" err="1" smtClean="0"/>
              <a:t>IoT</a:t>
            </a:r>
            <a:r>
              <a:rPr lang="en-GB" sz="2800" b="1" dirty="0" smtClean="0"/>
              <a:t> Architectures and Applications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3: </a:t>
            </a:r>
            <a:r>
              <a:rPr lang="en-GB" sz="2800" b="1" dirty="0" smtClean="0"/>
              <a:t>Big Data Storage and Security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4: </a:t>
            </a:r>
            <a:r>
              <a:rPr lang="en-GB" sz="2800" b="1" dirty="0" smtClean="0"/>
              <a:t>Big Data ethics, standards and policies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 smtClean="0">
                <a:solidFill>
                  <a:schemeClr val="tx1"/>
                </a:solidFill>
              </a:rPr>
              <a:t>Chapter 5: </a:t>
            </a:r>
            <a:r>
              <a:rPr lang="en-GB" sz="2800" b="1" dirty="0" err="1" smtClean="0"/>
              <a:t>IoT</a:t>
            </a:r>
            <a:r>
              <a:rPr lang="en-GB" sz="2800" b="1" dirty="0" smtClean="0"/>
              <a:t> technologies and Standards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https://github.com/nqubekoh/IoT600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543041"/>
            <a:ext cx="10554540" cy="3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ClassRep</a:t>
            </a:r>
            <a:r>
              <a:rPr lang="en-US" dirty="0" smtClean="0"/>
              <a:t>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khumalo</a:t>
            </a:r>
            <a:r>
              <a:rPr lang="en-US" dirty="0" smtClean="0"/>
              <a:t> </a:t>
            </a:r>
            <a:r>
              <a:rPr lang="en-US" smtClean="0"/>
              <a:t>Sdududzo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 address: khumalosduduzo8@gmail.com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1956</TotalTime>
  <Words>291</Words>
  <Application>Microsoft Office PowerPoint</Application>
  <PresentationFormat>Widescreen</PresentationFormat>
  <Paragraphs>139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 Big Data &amp; IoT </vt:lpstr>
      <vt:lpstr>Lecturer’s bio</vt:lpstr>
      <vt:lpstr>Timetable </vt:lpstr>
      <vt:lpstr>Textbook  </vt:lpstr>
      <vt:lpstr>Syllabus</vt:lpstr>
      <vt:lpstr>Github repository link</vt:lpstr>
      <vt:lpstr>ClassRep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61</cp:revision>
  <dcterms:created xsi:type="dcterms:W3CDTF">2019-03-13T08:07:13Z</dcterms:created>
  <dcterms:modified xsi:type="dcterms:W3CDTF">2019-07-30T09:39:46Z</dcterms:modified>
</cp:coreProperties>
</file>