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300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 </a:t>
            </a:r>
            <a:r>
              <a:rPr lang="en-GB" b="1" smtClean="0"/>
              <a:t>Programming 511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PROG511, Introduction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floor</a:t>
            </a:r>
          </a:p>
          <a:p>
            <a:pPr marL="0" indent="0">
              <a:buNone/>
            </a:pPr>
            <a:endParaRPr lang="en-ZA" sz="800" dirty="0" smtClean="0"/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</a:t>
            </a:r>
            <a:r>
              <a:rPr lang="en-ZA" sz="2100" b="1" dirty="0" smtClean="0"/>
              <a:t>Science</a:t>
            </a:r>
            <a:endParaRPr lang="en-GB" sz="21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</a:t>
            </a:r>
            <a:r>
              <a:rPr lang="en-ZA" sz="2100" b="1" dirty="0" smtClean="0"/>
              <a:t>Science</a:t>
            </a:r>
            <a:endParaRPr lang="en-GB" sz="21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BSc</a:t>
            </a:r>
          </a:p>
          <a:p>
            <a:pPr marL="0" indent="0">
              <a:buNone/>
            </a:pPr>
            <a:r>
              <a:rPr lang="en-GB" dirty="0" smtClean="0"/>
              <a:t>Mon:  14:05 room 501</a:t>
            </a:r>
          </a:p>
          <a:p>
            <a:pPr marL="0" indent="0">
              <a:buNone/>
            </a:pPr>
            <a:r>
              <a:rPr lang="en-GB" dirty="0" smtClean="0"/>
              <a:t>Tues:  08:15 room 501</a:t>
            </a:r>
          </a:p>
          <a:p>
            <a:pPr marL="0" indent="0">
              <a:buNone/>
            </a:pPr>
            <a:r>
              <a:rPr lang="en-GB" dirty="0" smtClean="0"/>
              <a:t>Wed:   08:15 </a:t>
            </a:r>
            <a:r>
              <a:rPr lang="en-GB" dirty="0" err="1" smtClean="0"/>
              <a:t>Prac</a:t>
            </a:r>
            <a:r>
              <a:rPr lang="en-GB" dirty="0" smtClean="0"/>
              <a:t> (11</a:t>
            </a:r>
            <a:r>
              <a:rPr lang="en-GB" baseline="30000" dirty="0" smtClean="0"/>
              <a:t>th</a:t>
            </a:r>
            <a:r>
              <a:rPr lang="en-GB" dirty="0" smtClean="0"/>
              <a:t> Floor)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DIT</a:t>
            </a:r>
          </a:p>
          <a:p>
            <a:pPr marL="0" indent="0">
              <a:buNone/>
            </a:pPr>
            <a:r>
              <a:rPr lang="en-GB" dirty="0" smtClean="0"/>
              <a:t>Mon:</a:t>
            </a:r>
            <a:r>
              <a:rPr lang="en-GB" dirty="0"/>
              <a:t> </a:t>
            </a:r>
            <a:r>
              <a:rPr lang="en-GB" dirty="0" smtClean="0">
                <a:solidFill>
                  <a:srgbClr val="FF0000"/>
                </a:solidFill>
              </a:rPr>
              <a:t>10:15 </a:t>
            </a:r>
            <a:r>
              <a:rPr lang="en-GB" dirty="0">
                <a:solidFill>
                  <a:srgbClr val="FF0000"/>
                </a:solidFill>
              </a:rPr>
              <a:t>room </a:t>
            </a:r>
            <a:r>
              <a:rPr lang="en-GB" dirty="0" smtClean="0">
                <a:solidFill>
                  <a:srgbClr val="FF0000"/>
                </a:solidFill>
              </a:rPr>
              <a:t>301 group2</a:t>
            </a:r>
            <a:r>
              <a:rPr lang="en-GB" dirty="0" smtClean="0"/>
              <a:t>,</a:t>
            </a:r>
            <a:r>
              <a:rPr lang="en-GB" dirty="0"/>
              <a:t> </a:t>
            </a:r>
            <a:r>
              <a:rPr lang="en-GB" dirty="0" smtClean="0"/>
              <a:t>11:15 </a:t>
            </a:r>
            <a:r>
              <a:rPr lang="en-GB" dirty="0"/>
              <a:t>room </a:t>
            </a:r>
            <a:r>
              <a:rPr lang="en-GB" dirty="0" smtClean="0"/>
              <a:t>304 group3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Tue</a:t>
            </a:r>
            <a:r>
              <a:rPr lang="en-GB" dirty="0" smtClean="0"/>
              <a:t>:</a:t>
            </a:r>
            <a:r>
              <a:rPr lang="en-GB" dirty="0"/>
              <a:t>  </a:t>
            </a:r>
            <a:r>
              <a:rPr lang="en-GB" dirty="0" smtClean="0"/>
              <a:t> 10:15 </a:t>
            </a:r>
            <a:r>
              <a:rPr lang="en-GB" dirty="0" err="1" smtClean="0"/>
              <a:t>Prac</a:t>
            </a:r>
            <a:r>
              <a:rPr lang="en-GB" dirty="0" smtClean="0"/>
              <a:t> group3 (9</a:t>
            </a:r>
            <a:r>
              <a:rPr lang="en-GB" baseline="30000" dirty="0" smtClean="0"/>
              <a:t>th</a:t>
            </a:r>
            <a:r>
              <a:rPr lang="en-GB" dirty="0" smtClean="0"/>
              <a:t> Floor Lab)</a:t>
            </a:r>
          </a:p>
          <a:p>
            <a:pPr marL="0" indent="0">
              <a:buNone/>
            </a:pPr>
            <a:r>
              <a:rPr lang="en-GB" dirty="0" smtClean="0"/>
              <a:t>Wed: </a:t>
            </a:r>
            <a:r>
              <a:rPr lang="en-GB" dirty="0" smtClean="0">
                <a:solidFill>
                  <a:srgbClr val="FF0000"/>
                </a:solidFill>
              </a:rPr>
              <a:t>12:15 room 301 group2, </a:t>
            </a:r>
            <a:r>
              <a:rPr lang="en-GB" dirty="0" smtClean="0"/>
              <a:t>14:05 room 304 group3, </a:t>
            </a:r>
            <a:r>
              <a:rPr lang="en-GB" dirty="0" smtClean="0">
                <a:solidFill>
                  <a:srgbClr val="00B050"/>
                </a:solidFill>
              </a:rPr>
              <a:t>15:05 room 101 group 1</a:t>
            </a:r>
          </a:p>
          <a:p>
            <a:pPr marL="0" indent="0">
              <a:buNone/>
            </a:pPr>
            <a:r>
              <a:rPr lang="en-GB" dirty="0" err="1" smtClean="0"/>
              <a:t>Thur</a:t>
            </a:r>
            <a:r>
              <a:rPr lang="en-GB" dirty="0" smtClean="0"/>
              <a:t>:</a:t>
            </a: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FF0000"/>
                </a:solidFill>
              </a:rPr>
              <a:t>08:15 </a:t>
            </a:r>
            <a:r>
              <a:rPr lang="en-GB" dirty="0" err="1" smtClean="0">
                <a:solidFill>
                  <a:srgbClr val="FF0000"/>
                </a:solidFill>
              </a:rPr>
              <a:t>Prac</a:t>
            </a:r>
            <a:r>
              <a:rPr lang="en-GB" dirty="0" smtClean="0">
                <a:solidFill>
                  <a:srgbClr val="FF0000"/>
                </a:solidFill>
              </a:rPr>
              <a:t> group 2 (9</a:t>
            </a:r>
            <a:r>
              <a:rPr lang="en-GB" baseline="30000" dirty="0" smtClean="0">
                <a:solidFill>
                  <a:srgbClr val="FF0000"/>
                </a:solidFill>
              </a:rPr>
              <a:t>th</a:t>
            </a:r>
            <a:r>
              <a:rPr lang="en-GB" dirty="0" smtClean="0">
                <a:solidFill>
                  <a:srgbClr val="FF0000"/>
                </a:solidFill>
              </a:rPr>
              <a:t> floor Lab), </a:t>
            </a:r>
            <a:r>
              <a:rPr lang="en-GB" dirty="0" smtClean="0">
                <a:solidFill>
                  <a:srgbClr val="00B050"/>
                </a:solidFill>
              </a:rPr>
              <a:t>14:05 </a:t>
            </a:r>
            <a:r>
              <a:rPr lang="en-GB" dirty="0">
                <a:solidFill>
                  <a:srgbClr val="00B050"/>
                </a:solidFill>
              </a:rPr>
              <a:t>room </a:t>
            </a:r>
            <a:r>
              <a:rPr lang="en-GB" dirty="0" smtClean="0">
                <a:solidFill>
                  <a:srgbClr val="00B050"/>
                </a:solidFill>
              </a:rPr>
              <a:t>101 group1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/>
              <a:t>Fri:   </a:t>
            </a:r>
            <a:r>
              <a:rPr lang="en-GB" dirty="0" smtClean="0">
                <a:solidFill>
                  <a:srgbClr val="00B050"/>
                </a:solidFill>
              </a:rPr>
              <a:t>09:15 </a:t>
            </a:r>
            <a:r>
              <a:rPr lang="en-GB" dirty="0" err="1" smtClean="0">
                <a:solidFill>
                  <a:srgbClr val="00B050"/>
                </a:solidFill>
              </a:rPr>
              <a:t>Prac</a:t>
            </a:r>
            <a:r>
              <a:rPr lang="en-GB" dirty="0" smtClean="0">
                <a:solidFill>
                  <a:srgbClr val="00B050"/>
                </a:solidFill>
              </a:rPr>
              <a:t> group 1 (9</a:t>
            </a:r>
            <a:r>
              <a:rPr lang="en-GB" baseline="30000" dirty="0" smtClean="0">
                <a:solidFill>
                  <a:srgbClr val="00B050"/>
                </a:solidFill>
              </a:rPr>
              <a:t>th</a:t>
            </a:r>
            <a:r>
              <a:rPr lang="en-GB" dirty="0" smtClean="0">
                <a:solidFill>
                  <a:srgbClr val="00B050"/>
                </a:solidFill>
              </a:rPr>
              <a:t> Floor Lab)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Prescribed Textbook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Introduction to Programming Visual Basic Using Visual Basic 2012 9</a:t>
            </a:r>
            <a:r>
              <a:rPr lang="en-US" baseline="30000" dirty="0" smtClean="0"/>
              <a:t>th</a:t>
            </a:r>
            <a:r>
              <a:rPr lang="en-US" dirty="0" smtClean="0"/>
              <a:t> edition. 2013 David. I Schneider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1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endParaRPr lang="en-ZA" b="1" dirty="0" smtClean="0"/>
          </a:p>
          <a:p>
            <a:endParaRPr lang="en-ZA" b="1" dirty="0"/>
          </a:p>
          <a:p>
            <a:r>
              <a:rPr lang="en-ZA" b="1" dirty="0" smtClean="0"/>
              <a:t>Chapter </a:t>
            </a:r>
            <a:r>
              <a:rPr lang="en-ZA" b="1" dirty="0"/>
              <a:t>1: </a:t>
            </a:r>
            <a:r>
              <a:rPr lang="en-ZA" b="1" dirty="0" smtClean="0"/>
              <a:t>Problem Solving</a:t>
            </a:r>
            <a:endParaRPr lang="en-ZA" dirty="0"/>
          </a:p>
          <a:p>
            <a:r>
              <a:rPr lang="en-ZA" b="1" dirty="0"/>
              <a:t>Chapter 2: </a:t>
            </a:r>
            <a:r>
              <a:rPr lang="en-ZA" b="1" dirty="0" smtClean="0"/>
              <a:t>Fundamentals Of Programming In VB.NET </a:t>
            </a:r>
            <a:endParaRPr lang="en-ZA" dirty="0"/>
          </a:p>
          <a:p>
            <a:r>
              <a:rPr lang="en-US" b="1" dirty="0" smtClean="0"/>
              <a:t>Chapter </a:t>
            </a:r>
            <a:r>
              <a:rPr lang="en-US" b="1" dirty="0"/>
              <a:t>3: </a:t>
            </a:r>
            <a:r>
              <a:rPr lang="en-US" b="1" dirty="0" smtClean="0"/>
              <a:t>General Procedures</a:t>
            </a:r>
            <a:endParaRPr lang="en-US" dirty="0"/>
          </a:p>
          <a:p>
            <a:r>
              <a:rPr lang="en-ZA" b="1" dirty="0"/>
              <a:t>Chapter 4: </a:t>
            </a:r>
            <a:r>
              <a:rPr lang="en-ZA" b="1" dirty="0" smtClean="0"/>
              <a:t>Decision Making</a:t>
            </a:r>
            <a:endParaRPr lang="en-ZA" dirty="0"/>
          </a:p>
          <a:p>
            <a:r>
              <a:rPr lang="en-ZA" b="1" dirty="0"/>
              <a:t>Chapter 5: </a:t>
            </a:r>
            <a:r>
              <a:rPr lang="en-ZA" b="1" dirty="0" smtClean="0"/>
              <a:t>Repetition Structure</a:t>
            </a:r>
            <a:endParaRPr lang="en-ZA" dirty="0"/>
          </a:p>
          <a:p>
            <a:r>
              <a:rPr lang="en-US" b="1" dirty="0"/>
              <a:t>Chapter 6: </a:t>
            </a:r>
            <a:r>
              <a:rPr lang="en-US" b="1" dirty="0" smtClean="0"/>
              <a:t>Arrays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smtClean="0"/>
              <a:t>github.com/nqubekoh/PROG511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Class-Rep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 </a:t>
            </a:r>
          </a:p>
          <a:p>
            <a:pPr marL="0" indent="0">
              <a:buNone/>
            </a:pPr>
            <a:r>
              <a:rPr lang="en-US" dirty="0" smtClean="0"/>
              <a:t>Email address: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1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2010</TotalTime>
  <Words>235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 Programming 511 </vt:lpstr>
      <vt:lpstr>Lecturer’s bio</vt:lpstr>
      <vt:lpstr>Timetable </vt:lpstr>
      <vt:lpstr>Prescribed Textbook</vt:lpstr>
      <vt:lpstr>Syllabus</vt:lpstr>
      <vt:lpstr>Github repository link</vt:lpstr>
      <vt:lpstr>Class-Rep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Windows User</cp:lastModifiedBy>
  <cp:revision>75</cp:revision>
  <dcterms:created xsi:type="dcterms:W3CDTF">2019-03-13T08:07:13Z</dcterms:created>
  <dcterms:modified xsi:type="dcterms:W3CDTF">2020-02-17T08:30:22Z</dcterms:modified>
</cp:coreProperties>
</file>