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57" r:id="rId3"/>
    <p:sldId id="297" r:id="rId4"/>
    <p:sldId id="300" r:id="rId5"/>
    <p:sldId id="298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3D69D-1DA5-4A0B-B46E-850DB3ED1690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1895-4F96-4310-874E-A9524CB180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22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F1895-4F96-4310-874E-A9524CB180E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8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86B6-CB69-49E4-A733-DA4993E70B6A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3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3E51-4C26-4A8B-B8E5-428168E46B07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9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763B-E2EC-44E8-94A6-6A2CDF82B039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C4BD8-9364-4E34-9588-E20BE1EA3CFF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3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1B13-0429-41BF-98C8-B13727F95413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06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332-BF8E-4D05-98C0-095443A87B85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1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60E21-5CD3-4BCC-A747-808608D5DE9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526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C347-A422-4CC2-8F37-0399C39C5D8B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8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FE55-23AF-4A90-B0CC-AC536819D4B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486-59D6-422C-A68E-81A1CE087CC6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5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B727-FD63-4FFC-A3A7-532B8154388E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62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55-65AA-4DBE-B51D-5136BCEB1F05}" type="datetime1">
              <a:rPr lang="en-GB" smtClean="0"/>
              <a:t>05/08/2020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28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153E-1FAC-4293-B8EF-BB84ACF2593E}" type="datetime1">
              <a:rPr lang="en-GB" smtClean="0"/>
              <a:t>05/08/2020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0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2F3D-D781-4D3A-8D9A-FBE81A576EC1}" type="datetime1">
              <a:rPr lang="en-GB" smtClean="0"/>
              <a:t>05/08/2020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08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290A-73A6-4102-9E55-84CE7DF5E8F2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2E75-A9F2-47CE-9C54-A8FBB060AAF6}" type="datetime1">
              <a:rPr lang="en-GB" smtClean="0"/>
              <a:t>05/08/2020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58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33216-8D79-47DA-B990-66DBC8D82E12}" type="datetime1">
              <a:rPr lang="en-GB" smtClean="0"/>
              <a:t>05/08/2020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0912816-C430-4136-9554-B45F9367BD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88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qubekom@Richfield.ac.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</a:t>
            </a:r>
            <a:r>
              <a:rPr lang="en-GB" b="1" dirty="0" smtClean="0"/>
              <a:t>Programming </a:t>
            </a:r>
            <a:r>
              <a:rPr lang="en-GB" b="1" dirty="0" smtClean="0"/>
              <a:t> 622 (</a:t>
            </a:r>
            <a:r>
              <a:rPr lang="en-GB" b="1" dirty="0" err="1" smtClean="0"/>
              <a:t>c++</a:t>
            </a:r>
            <a:r>
              <a:rPr lang="en-GB" b="1" dirty="0" smtClean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</a:t>
            </a:r>
            <a:r>
              <a:rPr lang="en-US" dirty="0" smtClean="0"/>
              <a:t>622</a:t>
            </a:r>
            <a:r>
              <a:rPr lang="en-US" dirty="0" smtClean="0"/>
              <a:t>, Introduction</a:t>
            </a:r>
            <a:endParaRPr lang="en-US" dirty="0"/>
          </a:p>
          <a:p>
            <a:r>
              <a:rPr lang="en-US" dirty="0" smtClean="0"/>
              <a:t>                                                                                       </a:t>
            </a:r>
            <a:r>
              <a:rPr lang="en-US" dirty="0" err="1" smtClean="0"/>
              <a:t>Mr</a:t>
            </a:r>
            <a:r>
              <a:rPr lang="en-US" dirty="0" smtClean="0"/>
              <a:t> N. </a:t>
            </a:r>
            <a:r>
              <a:rPr lang="en-US" dirty="0" err="1" smtClean="0"/>
              <a:t>Mathenjwa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9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Lecturer’s bio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651000"/>
            <a:ext cx="10972800" cy="481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100" dirty="0" smtClean="0"/>
              <a:t>Mr. </a:t>
            </a:r>
            <a:r>
              <a:rPr lang="en-ZA" sz="2100" dirty="0" err="1" smtClean="0"/>
              <a:t>Nqubeko</a:t>
            </a:r>
            <a:r>
              <a:rPr lang="en-ZA" sz="2100" dirty="0" smtClean="0"/>
              <a:t> </a:t>
            </a:r>
            <a:r>
              <a:rPr lang="en-ZA" sz="2100" dirty="0" err="1" smtClean="0"/>
              <a:t>Mathenjwa</a:t>
            </a:r>
            <a:endParaRPr lang="en-ZA" sz="2100" dirty="0"/>
          </a:p>
          <a:p>
            <a:pPr marL="0" indent="0">
              <a:buNone/>
            </a:pPr>
            <a:r>
              <a:rPr lang="en-ZA" sz="2100" dirty="0" smtClean="0"/>
              <a:t>Email address: </a:t>
            </a:r>
            <a:r>
              <a:rPr lang="en-ZA" sz="2100" dirty="0" smtClean="0">
                <a:hlinkClick r:id="rId2"/>
              </a:rPr>
              <a:t>nqubekom@Richfield.ac.za</a:t>
            </a:r>
            <a:endParaRPr lang="en-ZA" sz="2100" dirty="0" smtClean="0"/>
          </a:p>
          <a:p>
            <a:pPr marL="0" indent="0">
              <a:buNone/>
            </a:pPr>
            <a:endParaRPr lang="en-ZA" sz="2100" dirty="0" smtClean="0"/>
          </a:p>
          <a:p>
            <a:pPr marL="0" indent="0">
              <a:buNone/>
            </a:pPr>
            <a:r>
              <a:rPr lang="en-ZA" sz="2100" dirty="0" smtClean="0"/>
              <a:t>University </a:t>
            </a:r>
            <a:r>
              <a:rPr lang="en-ZA" sz="2100" dirty="0"/>
              <a:t>of KwaZulu-Natal –Westville (KZN 2019)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Currently doing MSc in Computer Science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 </a:t>
            </a: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2018)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Honours in Computer </a:t>
            </a:r>
            <a:r>
              <a:rPr lang="en-ZA" sz="2100" b="1" dirty="0" smtClean="0"/>
              <a:t>Science</a:t>
            </a:r>
            <a:endParaRPr lang="en-GB" sz="2100" dirty="0"/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ZA" sz="2100" dirty="0"/>
              <a:t>University of KwaZulu-Natal –Westville (KZN 2017)</a:t>
            </a:r>
            <a:endParaRPr lang="en-GB" sz="2100" dirty="0"/>
          </a:p>
          <a:p>
            <a:pPr marL="0" indent="0">
              <a:buNone/>
            </a:pPr>
            <a:r>
              <a:rPr lang="en-ZA" sz="2100" b="1" dirty="0"/>
              <a:t>Completed Bachelor of Science in Computer Science and Information </a:t>
            </a:r>
            <a:r>
              <a:rPr lang="en-ZA" sz="2100" b="1" dirty="0" smtClean="0"/>
              <a:t>Technology</a:t>
            </a: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74800"/>
            <a:ext cx="9138933" cy="47371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PRINCIPLES AND C++ CLASSES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2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3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4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5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6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7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AND HASHING 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8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9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TREES AND B-TREES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	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7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Assessments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assessment for this module will be weighted as follows: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Assessment Test 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20%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Examinations 60%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100%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r>
              <a:rPr lang="en-US" dirty="0"/>
              <a:t>R</a:t>
            </a:r>
            <a:r>
              <a:rPr lang="en-US" dirty="0" smtClean="0"/>
              <a:t>epository </a:t>
            </a:r>
            <a:r>
              <a:rPr lang="en-US" dirty="0"/>
              <a:t>L</a:t>
            </a:r>
            <a:r>
              <a:rPr lang="en-US" dirty="0" smtClean="0"/>
              <a:t>ink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smtClean="0"/>
              <a:t>github.com/nqubekoh/Prog622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Rep Details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Sduduzo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Khumalo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Hlengiwe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address: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12816-C430-4136-9554-B45F9367BD5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2052</TotalTime>
  <Words>118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Wisp</vt:lpstr>
      <vt:lpstr> Programming  622 (c++) </vt:lpstr>
      <vt:lpstr>Lecturer’s bio</vt:lpstr>
      <vt:lpstr>Syllabus</vt:lpstr>
      <vt:lpstr>Assessments</vt:lpstr>
      <vt:lpstr>GitHub Repository Link</vt:lpstr>
      <vt:lpstr>Class Rep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Network Diagram</dc:title>
  <dc:creator>NQUBEKOH</dc:creator>
  <cp:lastModifiedBy>Windows User</cp:lastModifiedBy>
  <cp:revision>74</cp:revision>
  <dcterms:created xsi:type="dcterms:W3CDTF">2019-03-13T08:07:13Z</dcterms:created>
  <dcterms:modified xsi:type="dcterms:W3CDTF">2020-08-05T09:55:50Z</dcterms:modified>
</cp:coreProperties>
</file>