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4" r:id="rId10"/>
    <p:sldId id="305" r:id="rId11"/>
    <p:sldId id="306" r:id="rId12"/>
    <p:sldId id="307" r:id="rId13"/>
    <p:sldId id="303" r:id="rId14"/>
    <p:sldId id="308" r:id="rId15"/>
    <p:sldId id="309" r:id="rId16"/>
    <p:sldId id="310" r:id="rId17"/>
    <p:sldId id="311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0000" autoAdjust="0"/>
  </p:normalViewPr>
  <p:slideViewPr>
    <p:cSldViewPr snapToGrid="0">
      <p:cViewPr varScale="1">
        <p:scale>
          <a:sx n="67" d="100"/>
          <a:sy n="67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07/08/2020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0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07/08/2020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07/08/2020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07/08/2020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07/08/2020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07/08/2020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utput-iterators-cpp/" TargetMode="External"/><Relationship Id="rId2" Type="http://schemas.openxmlformats.org/officeDocument/2006/relationships/hyperlink" Target="https://www.geeksforgeeks.org/input-iterators-in-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forward-iterators-in-c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andom-access-iterators-in-cpp/" TargetMode="External"/><Relationship Id="rId2" Type="http://schemas.openxmlformats.org/officeDocument/2006/relationships/hyperlink" Target="https://www.geeksforgeeks.org/bidirectional-iterators-in-cp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tBdTiRgSa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2192" y="2782559"/>
            <a:ext cx="8915399" cy="1526181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 (STL) I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Prog622, chapter 2 , Page 54-83 in the </a:t>
            </a:r>
            <a:r>
              <a:rPr lang="en-US" b="1" smtClean="0">
                <a:solidFill>
                  <a:schemeClr val="tx1"/>
                </a:solidFill>
              </a:rPr>
              <a:t>study guide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</a:t>
            </a:r>
            <a:r>
              <a:rPr lang="en-US" b="1" dirty="0" err="1" smtClean="0">
                <a:solidFill>
                  <a:schemeClr val="tx1"/>
                </a:solidFill>
              </a:rPr>
              <a:t>Mr</a:t>
            </a:r>
            <a:r>
              <a:rPr lang="en-US" b="1" dirty="0" smtClean="0">
                <a:solidFill>
                  <a:schemeClr val="tx1"/>
                </a:solidFill>
              </a:rPr>
              <a:t> N. Mathenjwa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89213" y="1790700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622</a:t>
            </a:r>
            <a:endParaRPr lang="en-GB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19314"/>
            <a:ext cx="8911687" cy="83359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and the Functions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10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79" y="1061624"/>
            <a:ext cx="4724867" cy="5260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404" y="1107266"/>
            <a:ext cx="4056517" cy="52608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96879" y="6415829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common to all sequence containers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97404" y="6403743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to all containers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copy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of the function template copy is contained in the header file algorithm. Thus, to use the function copy, the program must include the statement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&lt;algorithm&gt;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copy works as follows. Consider the following statement: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= {5, 6, 8, 3, 40, 36, 98, 29, 75};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//Line 2 </a:t>
            </a:r>
          </a:p>
        </p:txBody>
      </p:sp>
    </p:spTree>
    <p:extLst>
      <p:ext uri="{BB962C8B-B14F-4D97-AF65-F5344CB8AC3E}">
        <p14:creationId xmlns:p14="http://schemas.microsoft.com/office/powerpoint/2010/main" val="29137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770743"/>
            <a:ext cx="8911687" cy="41404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the array 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actually a pointer and contains the base address of the array. Therefore,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first component of the array,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points to the second component of the array, and so on.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consider the statement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copy(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intArray+9,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vecList.begin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//Line 3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copies the elements starting at the location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first component of the 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until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+ 9 - 1 (that is,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+ 8), which is the last element of the 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into the container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(Note that here first1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+ 9, and first2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vecList.begin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statement in Line 3 executes,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{5, 6, 8, 3, 40, 36, 98, 29, 75} </a:t>
            </a:r>
          </a:p>
        </p:txBody>
      </p:sp>
    </p:spTree>
    <p:extLst>
      <p:ext uri="{BB962C8B-B14F-4D97-AF65-F5344CB8AC3E}">
        <p14:creationId xmlns:p14="http://schemas.microsoft.com/office/powerpoint/2010/main" val="7505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an Iterator to a Vector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&gt;::iterator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intVecIter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iterator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intVecIter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to an element of a vector container whose elements are of type int. The expression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intVecIter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the iterator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intVecIter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next element into the container. The expression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intVecIter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element at the current iterator position. </a:t>
            </a:r>
          </a:p>
        </p:txBody>
      </p:sp>
    </p:spTree>
    <p:extLst>
      <p:ext uri="{BB962C8B-B14F-4D97-AF65-F5344CB8AC3E}">
        <p14:creationId xmlns:p14="http://schemas.microsoft.com/office/powerpoint/2010/main" val="18596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Iterators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types of iterators: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iterators,output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iterators, forward iterators,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iterators. In the next few sections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describe these iterators.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14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81" y="2496457"/>
            <a:ext cx="3983223" cy="28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7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657" y="1640114"/>
            <a:ext cx="9820955" cy="4271108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iterators, with read access, step forward element-by-element and so return the values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by-element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iterators are provided for reading data from an input stream. Suppose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inputIterator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input iterator. Table 2-9 describes the operations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inputIterator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hlinkClick r:id="rId2"/>
              </a:rPr>
              <a:t>https://www.geeksforgeeks.org/input-iterators-in-cpp/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Iterators: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iterators, with write access, step forward element-by-element. These iterators are typically used for writing data to an output stream. Suppose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outputIterator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output iterator. Table 2-10 describes the operations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outputIterator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hlinkClick r:id="rId3"/>
              </a:rPr>
              <a:t>https://www.geeksforgeeks.org/output-iterators-cpp/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Iterators: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iterators combine all of the functionality of input iterators and almost all of the functionality of output iterators. Suppose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forwardIterator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forward iterator. Table 2-11 describes the operations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forwardIterator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hlinkClick r:id="rId4"/>
              </a:rPr>
              <a:t>https://www.geeksforgeeks.org/forward-iterators-in-cpp/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99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1" y="1611086"/>
            <a:ext cx="8698222" cy="427110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Iterators: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iterators are forward iterators that can also iterate backward over the elements. Suppose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biDirectionalIterator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bidirectional iterator. The operations defined for forward iterators (Table 2-11) are also applicable to bidirectional iterators. To step backward, the decrement operations are also defined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biDirectionalIterator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hlinkClick r:id="rId2"/>
              </a:rPr>
              <a:t>https://www.geeksforgeeks.org/bidirectional-iterators-in-cpp/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 startAt="3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iterators are bidirectional iterators that can randomly process the elements of a container. These iterators can be used with containers of type vector,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string, and arrays. </a:t>
            </a:r>
            <a:r>
              <a:rPr lang="en-US" sz="2000" dirty="0">
                <a:hlinkClick r:id="rId3"/>
              </a:rPr>
              <a:t>https://www.geeksforgeeks.org/random-access-iterators-in-cpp/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1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623" y="1277257"/>
            <a:ext cx="8915400" cy="5326743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C++ code to demonstrate the working of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iterator, begin() and end()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#include&lt;iterator&gt;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for iterators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#include&lt;vector&gt;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for vectors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vector&lt;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1, 2, 3, 4, 5 };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&gt;::iterator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Declaring iterator to a vector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Displaying vector elements using begin() and end()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"The vector elements are : ";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ar.begin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ar.end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*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 ";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0;	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6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8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b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40000"/>
            <a:ext cx="8915400" cy="2423886"/>
          </a:xfrm>
        </p:spPr>
        <p:txBody>
          <a:bodyPr>
            <a:normAutofit/>
          </a:bodyPr>
          <a:lstStyle/>
          <a:p>
            <a:r>
              <a:rPr lang="en-US" dirty="0"/>
              <a:t>Learn about the Standard Template Library (STL) </a:t>
            </a:r>
          </a:p>
          <a:p>
            <a:r>
              <a:rPr lang="en-US" dirty="0"/>
              <a:t>Become familiar with the three basic components of the STL—containers, iterators, and algorithms </a:t>
            </a:r>
          </a:p>
          <a:p>
            <a:r>
              <a:rPr lang="en-US" dirty="0"/>
              <a:t>Explore how vector and </a:t>
            </a:r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/>
              <a:t>containers are used to manipulate data in a program Discover the use of iterators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257" y="1712686"/>
            <a:ext cx="9211356" cy="467360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a program is to manipulate data and generate results. Achieving this goal requires the ability to store data into computer memory, access a particular piece of data, and write algorithms to manipulate the data.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 (STL) is a set of C++ template classes to provide common programming data structures and functions such as lists, stacks, arrays, etc. It is a library of container classes, algorithms, and iterators. It is a generalized library and so, its components are parameterized. A working knowledge of template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prerequisite for working with STL.</a:t>
            </a:r>
          </a:p>
          <a:p>
            <a:pPr marL="0" indent="0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 has four 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457200" lvl="1" indent="0" fontAlgn="base">
              <a:buNone/>
            </a:pPr>
            <a:r>
              <a:rPr lang="en-US" dirty="0" smtClean="0"/>
              <a:t>Check this video before continuing to the next slide :</a:t>
            </a:r>
            <a:r>
              <a:rPr lang="en-US" dirty="0" smtClean="0">
                <a:hlinkClick r:id="rId3"/>
              </a:rPr>
              <a:t>https://www.youtube.com/watch?v=ltBdTiRgSaw</a:t>
            </a:r>
            <a:endParaRPr lang="en-US" dirty="0" smtClean="0"/>
          </a:p>
          <a:p>
            <a:pPr marL="457200" lvl="1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Types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manage objects of a given type. The STL containers are classified into three categories: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(also called sequential containers)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0800"/>
            <a:ext cx="8915400" cy="45904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vectors you have to put “#include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&lt;vector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&gt;” on top of the file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Vector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Objects: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05" y="1912503"/>
            <a:ext cx="5769865" cy="42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0799"/>
            <a:ext cx="8915400" cy="49348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we know how to declare a vector sequence container, let us now discuss how to manipulate data stored in a vector container. To do so, we must know the following basic operations: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elements of a vector container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05" y="3484340"/>
            <a:ext cx="7073375" cy="26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0799"/>
            <a:ext cx="8915400" cy="493485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statement, which declares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a vector container of size 5 and the element type is int.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 loop, such as the following, to store elements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(int j = 0</a:t>
            </a:r>
            <a:r>
              <a:rPr lang="nb-NO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nb-NO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&lt; 5; j</a:t>
            </a:r>
            <a:r>
              <a:rPr lang="nb-NO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buNone/>
            </a:pPr>
            <a:r>
              <a:rPr lang="nb-NO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intList[j] = j; </a:t>
            </a:r>
            <a:endParaRPr lang="nb-NO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you can use a for loop to output the elements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6085" y="1436915"/>
            <a:ext cx="6495270" cy="4245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33601" y="1553029"/>
            <a:ext cx="3122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statement declares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a vector container of size 0.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elements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use the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intList.push_back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(34);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intList.push_back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(55);</a:t>
            </a:r>
          </a:p>
        </p:txBody>
      </p:sp>
    </p:spTree>
    <p:extLst>
      <p:ext uri="{BB962C8B-B14F-4D97-AF65-F5344CB8AC3E}">
        <p14:creationId xmlns:p14="http://schemas.microsoft.com/office/powerpoint/2010/main" val="5018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 and the Functions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20334"/>
            <a:ext cx="7283584" cy="33797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9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45745" y="5100098"/>
            <a:ext cx="5269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Functions to determine the size of a vector container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3648</TotalTime>
  <Words>1222</Words>
  <Application>Microsoft Office PowerPoint</Application>
  <PresentationFormat>Widescreen</PresentationFormat>
  <Paragraphs>141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STANDARD TEMPLATE LIBRARY (STL) I </vt:lpstr>
      <vt:lpstr>Learning Objectives </vt:lpstr>
      <vt:lpstr>Introduction</vt:lpstr>
      <vt:lpstr>Containers </vt:lpstr>
      <vt:lpstr>Vector</vt:lpstr>
      <vt:lpstr>Vector</vt:lpstr>
      <vt:lpstr>Vector</vt:lpstr>
      <vt:lpstr>Vector</vt:lpstr>
      <vt:lpstr>Containers and the Functions </vt:lpstr>
      <vt:lpstr>Containers and the Functions </vt:lpstr>
      <vt:lpstr>Vector</vt:lpstr>
      <vt:lpstr>Vector</vt:lpstr>
      <vt:lpstr>Vector</vt:lpstr>
      <vt:lpstr>Iterators </vt:lpstr>
      <vt:lpstr>Iterators </vt:lpstr>
      <vt:lpstr>Iterators </vt:lpstr>
      <vt:lpstr>Iterators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NQUBEKOH</cp:lastModifiedBy>
  <cp:revision>133</cp:revision>
  <dcterms:created xsi:type="dcterms:W3CDTF">2019-03-13T08:07:13Z</dcterms:created>
  <dcterms:modified xsi:type="dcterms:W3CDTF">2020-08-07T09:17:18Z</dcterms:modified>
</cp:coreProperties>
</file>