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"/>
  </p:notesMasterIdLst>
  <p:sldIdLst>
    <p:sldId id="256" r:id="rId2"/>
    <p:sldId id="257" r:id="rId3"/>
    <p:sldId id="258" r:id="rId4"/>
    <p:sldId id="297" r:id="rId5"/>
    <p:sldId id="298" r:id="rId6"/>
    <p:sldId id="29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3D69D-1DA5-4A0B-B46E-850DB3ED1690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F1895-4F96-4310-874E-A9524CB18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22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1895-4F96-4310-874E-A9524CB180E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38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86B6-CB69-49E4-A733-DA4993E70B6A}" type="datetime1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3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3E51-4C26-4A8B-B8E5-428168E46B07}" type="datetime1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29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763B-E2EC-44E8-94A6-6A2CDF82B039}" type="datetime1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BD8-9364-4E34-9588-E20BE1EA3CFF}" type="datetime1">
              <a:rPr lang="en-GB" smtClean="0"/>
              <a:t>14/08/2019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832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1B13-0429-41BF-98C8-B13727F95413}" type="datetime1">
              <a:rPr lang="en-GB" smtClean="0"/>
              <a:t>14/08/2019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70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2332-BF8E-4D05-98C0-095443A87B85}" type="datetime1">
              <a:rPr lang="en-GB" smtClean="0"/>
              <a:t>14/08/2019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014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0E21-5CD3-4BCC-A747-808608D5DE92}" type="datetime1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526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C347-A422-4CC2-8F37-0399C39C5D8B}" type="datetime1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8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FE55-23AF-4A90-B0CC-AC536819D4B6}" type="datetime1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82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D486-59D6-422C-A68E-81A1CE087CC6}" type="datetime1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58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B727-FD63-4FFC-A3A7-532B8154388E}" type="datetime1">
              <a:rPr lang="en-GB" smtClean="0"/>
              <a:t>14/08/2019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62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55-65AA-4DBE-B51D-5136BCEB1F05}" type="datetime1">
              <a:rPr lang="en-GB" smtClean="0"/>
              <a:t>14/08/2019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28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153E-1FAC-4293-B8EF-BB84ACF2593E}" type="datetime1">
              <a:rPr lang="en-GB" smtClean="0"/>
              <a:t>14/08/2019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70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2F3D-D781-4D3A-8D9A-FBE81A576EC1}" type="datetime1">
              <a:rPr lang="en-GB" smtClean="0"/>
              <a:t>14/08/2019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08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290A-73A6-4102-9E55-84CE7DF5E8F2}" type="datetime1">
              <a:rPr lang="en-GB" smtClean="0"/>
              <a:t>14/08/2019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1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2E75-A9F2-47CE-9C54-A8FBB060AAF6}" type="datetime1">
              <a:rPr lang="en-GB" smtClean="0"/>
              <a:t>14/08/2019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58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33216-8D79-47DA-B990-66DBC8D82E12}" type="datetime1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88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nqubekom@Richfield.ac.z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 </a:t>
            </a:r>
            <a:r>
              <a:rPr lang="en-GB" b="1" dirty="0" smtClean="0"/>
              <a:t>Programming 512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Prog512, Introduction</a:t>
            </a:r>
            <a:endParaRPr lang="en-US" dirty="0"/>
          </a:p>
          <a:p>
            <a:r>
              <a:rPr lang="en-US" dirty="0" smtClean="0"/>
              <a:t>                                                                                       </a:t>
            </a:r>
            <a:r>
              <a:rPr lang="en-US" dirty="0" err="1" smtClean="0"/>
              <a:t>Mr</a:t>
            </a:r>
            <a:r>
              <a:rPr lang="en-US" dirty="0" smtClean="0"/>
              <a:t> N. </a:t>
            </a:r>
            <a:r>
              <a:rPr lang="en-US" dirty="0" err="1" smtClean="0"/>
              <a:t>Mathenjwa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9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Lecturer’s bio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651000"/>
            <a:ext cx="10972800" cy="4813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ZA" sz="2100" dirty="0" smtClean="0"/>
              <a:t>Mr. </a:t>
            </a:r>
            <a:r>
              <a:rPr lang="en-ZA" sz="2100" dirty="0" err="1" smtClean="0"/>
              <a:t>Nqubeko</a:t>
            </a:r>
            <a:r>
              <a:rPr lang="en-ZA" sz="2100" dirty="0" smtClean="0"/>
              <a:t> </a:t>
            </a:r>
            <a:r>
              <a:rPr lang="en-ZA" sz="2100" dirty="0" err="1" smtClean="0"/>
              <a:t>Mathenjwa</a:t>
            </a:r>
            <a:endParaRPr lang="en-ZA" sz="2100" dirty="0"/>
          </a:p>
          <a:p>
            <a:pPr marL="0" indent="0">
              <a:buNone/>
            </a:pPr>
            <a:r>
              <a:rPr lang="en-ZA" sz="2100" dirty="0" smtClean="0"/>
              <a:t>Email address: </a:t>
            </a:r>
            <a:r>
              <a:rPr lang="en-ZA" sz="2100" dirty="0" smtClean="0">
                <a:hlinkClick r:id="rId2"/>
              </a:rPr>
              <a:t>nqubekom@Richfield.ac.za</a:t>
            </a:r>
            <a:endParaRPr lang="en-ZA" sz="2100" dirty="0" smtClean="0"/>
          </a:p>
          <a:p>
            <a:pPr marL="0" indent="0">
              <a:buNone/>
            </a:pPr>
            <a:r>
              <a:rPr lang="en-ZA" sz="2100" dirty="0" smtClean="0"/>
              <a:t>Room: 8</a:t>
            </a:r>
            <a:r>
              <a:rPr lang="en-ZA" sz="2100" baseline="30000" dirty="0" smtClean="0"/>
              <a:t>th</a:t>
            </a:r>
            <a:r>
              <a:rPr lang="en-ZA" sz="2100" dirty="0" smtClean="0"/>
              <a:t> floor</a:t>
            </a:r>
          </a:p>
          <a:p>
            <a:pPr marL="0" indent="0">
              <a:buNone/>
            </a:pPr>
            <a:r>
              <a:rPr lang="en-ZA" sz="2100" dirty="0" smtClean="0"/>
              <a:t>University </a:t>
            </a:r>
            <a:r>
              <a:rPr lang="en-ZA" sz="2100" dirty="0"/>
              <a:t>of KwaZulu-Natal –Westville (KZN 2019)</a:t>
            </a:r>
            <a:endParaRPr lang="en-GB" sz="2100" dirty="0"/>
          </a:p>
          <a:p>
            <a:pPr marL="0" indent="0">
              <a:buNone/>
            </a:pPr>
            <a:r>
              <a:rPr lang="en-ZA" sz="2100" b="1" dirty="0"/>
              <a:t>Currently doing MSc in Computer Science</a:t>
            </a:r>
            <a:endParaRPr lang="en-GB" sz="2100" dirty="0"/>
          </a:p>
          <a:p>
            <a:pPr marL="0" indent="0">
              <a:buNone/>
            </a:pPr>
            <a:r>
              <a:rPr lang="en-ZA" sz="2100" dirty="0"/>
              <a:t> </a:t>
            </a:r>
            <a:endParaRPr lang="en-GB" sz="2100" dirty="0"/>
          </a:p>
          <a:p>
            <a:pPr marL="0" indent="0">
              <a:buNone/>
            </a:pPr>
            <a:r>
              <a:rPr lang="en-ZA" sz="2100" dirty="0"/>
              <a:t>University of KwaZulu-Natal –Westville (KZN 2018)</a:t>
            </a:r>
            <a:endParaRPr lang="en-GB" sz="2100" dirty="0"/>
          </a:p>
          <a:p>
            <a:pPr marL="0" indent="0">
              <a:buNone/>
            </a:pPr>
            <a:r>
              <a:rPr lang="en-ZA" sz="2100" b="1" dirty="0"/>
              <a:t>Completed Bachelor of Science Honours in Computer Science</a:t>
            </a:r>
            <a:endParaRPr lang="en-GB" sz="2100" dirty="0"/>
          </a:p>
          <a:p>
            <a:pPr marL="0" indent="0">
              <a:buNone/>
            </a:pPr>
            <a:r>
              <a:rPr lang="en-ZA" sz="2100" dirty="0"/>
              <a:t> </a:t>
            </a:r>
            <a:endParaRPr lang="en-GB" sz="2100" dirty="0"/>
          </a:p>
          <a:p>
            <a:pPr marL="0" indent="0">
              <a:buNone/>
            </a:pPr>
            <a:r>
              <a:rPr lang="en-ZA" sz="2100" dirty="0"/>
              <a:t>University of KwaZulu-Natal –Westville (KZN 2017)</a:t>
            </a:r>
            <a:endParaRPr lang="en-GB" sz="2100" dirty="0"/>
          </a:p>
          <a:p>
            <a:pPr marL="0" indent="0">
              <a:buNone/>
            </a:pPr>
            <a:r>
              <a:rPr lang="en-ZA" sz="2100" b="1" dirty="0"/>
              <a:t>Completed Bachelor of Science in Computer Science and Information </a:t>
            </a:r>
            <a:r>
              <a:rPr lang="en-ZA" sz="2100" b="1" dirty="0" smtClean="0"/>
              <a:t>Technology</a:t>
            </a:r>
            <a:r>
              <a:rPr lang="en-GB" dirty="0" smtClean="0"/>
              <a:t>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4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3525" y="536579"/>
            <a:ext cx="8911687" cy="1280890"/>
          </a:xfrm>
        </p:spPr>
        <p:txBody>
          <a:bodyPr>
            <a:normAutofit/>
          </a:bodyPr>
          <a:lstStyle/>
          <a:p>
            <a:r>
              <a:rPr lang="en-GB" b="1" dirty="0" smtClean="0"/>
              <a:t>Timetable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965" y="1434905"/>
            <a:ext cx="10267482" cy="5382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 err="1" smtClean="0"/>
              <a:t>Bsc</a:t>
            </a:r>
            <a:endParaRPr lang="en-GB" sz="2000" b="1" dirty="0" smtClean="0"/>
          </a:p>
          <a:p>
            <a:pPr marL="0" indent="0">
              <a:buNone/>
            </a:pPr>
            <a:r>
              <a:rPr lang="en-GB" dirty="0" smtClean="0"/>
              <a:t>Monday :14:05 room 501  (lecture)</a:t>
            </a:r>
          </a:p>
          <a:p>
            <a:pPr marL="0" indent="0">
              <a:buNone/>
            </a:pPr>
            <a:r>
              <a:rPr lang="en-GB" dirty="0"/>
              <a:t>Tues: </a:t>
            </a:r>
            <a:r>
              <a:rPr lang="en-GB" dirty="0" smtClean="0"/>
              <a:t>08:15 </a:t>
            </a:r>
            <a:r>
              <a:rPr lang="en-GB" dirty="0"/>
              <a:t>room 501  </a:t>
            </a:r>
            <a:r>
              <a:rPr lang="en-GB" dirty="0" smtClean="0"/>
              <a:t>(</a:t>
            </a:r>
            <a:r>
              <a:rPr lang="en-GB" dirty="0"/>
              <a:t>lecture</a:t>
            </a:r>
            <a:r>
              <a:rPr lang="en-GB" dirty="0" smtClean="0"/>
              <a:t>)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Wed</a:t>
            </a:r>
            <a:r>
              <a:rPr lang="en-GB" dirty="0" smtClean="0"/>
              <a:t>: 08:15 Lab1101  (</a:t>
            </a:r>
            <a:r>
              <a:rPr lang="en-GB" dirty="0" err="1" smtClean="0"/>
              <a:t>Prac</a:t>
            </a:r>
            <a:r>
              <a:rPr lang="en-GB" dirty="0" smtClean="0"/>
              <a:t>)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b="1" dirty="0" smtClean="0"/>
              <a:t>DIT</a:t>
            </a:r>
            <a:endParaRPr lang="en-GB" sz="2000" b="1" dirty="0"/>
          </a:p>
          <a:p>
            <a:pPr marL="0" indent="0">
              <a:buNone/>
            </a:pPr>
            <a:r>
              <a:rPr lang="en-GB" dirty="0"/>
              <a:t>Monday :</a:t>
            </a:r>
            <a:r>
              <a:rPr lang="en-GB" dirty="0" smtClean="0"/>
              <a:t>10:15 </a:t>
            </a:r>
            <a:r>
              <a:rPr lang="en-GB" dirty="0"/>
              <a:t>room </a:t>
            </a:r>
            <a:r>
              <a:rPr lang="en-GB" dirty="0" smtClean="0"/>
              <a:t>301  (</a:t>
            </a:r>
            <a:r>
              <a:rPr lang="en-GB" dirty="0"/>
              <a:t>lecture</a:t>
            </a:r>
            <a:r>
              <a:rPr lang="en-GB" dirty="0" smtClean="0"/>
              <a:t>, Group 2),</a:t>
            </a:r>
            <a:r>
              <a:rPr lang="en-GB" dirty="0"/>
              <a:t> </a:t>
            </a:r>
            <a:r>
              <a:rPr lang="en-GB" dirty="0" smtClean="0"/>
              <a:t>11:15 </a:t>
            </a:r>
            <a:r>
              <a:rPr lang="en-GB" dirty="0"/>
              <a:t>room </a:t>
            </a:r>
            <a:r>
              <a:rPr lang="en-GB" dirty="0" smtClean="0"/>
              <a:t>304  (</a:t>
            </a:r>
            <a:r>
              <a:rPr lang="en-GB" dirty="0"/>
              <a:t>lecture</a:t>
            </a:r>
            <a:r>
              <a:rPr lang="en-GB" dirty="0" smtClean="0"/>
              <a:t> ,Group 3)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Tues</a:t>
            </a:r>
            <a:r>
              <a:rPr lang="en-GB" dirty="0" smtClean="0"/>
              <a:t>:</a:t>
            </a:r>
            <a:r>
              <a:rPr lang="en-GB" dirty="0"/>
              <a:t> 10:15 </a:t>
            </a:r>
            <a:r>
              <a:rPr lang="en-GB" dirty="0" smtClean="0"/>
              <a:t>lab900  (</a:t>
            </a:r>
            <a:r>
              <a:rPr lang="en-GB" dirty="0" err="1" smtClean="0"/>
              <a:t>Prac</a:t>
            </a:r>
            <a:r>
              <a:rPr lang="en-GB" dirty="0" smtClean="0"/>
              <a:t> </a:t>
            </a:r>
            <a:r>
              <a:rPr lang="en-GB" dirty="0"/>
              <a:t>Group </a:t>
            </a:r>
            <a:r>
              <a:rPr lang="en-GB" dirty="0" smtClean="0"/>
              <a:t>3), 14:05 </a:t>
            </a:r>
            <a:r>
              <a:rPr lang="en-GB" dirty="0"/>
              <a:t>room </a:t>
            </a:r>
            <a:r>
              <a:rPr lang="en-GB" dirty="0" smtClean="0"/>
              <a:t>101  (</a:t>
            </a:r>
            <a:r>
              <a:rPr lang="en-GB" dirty="0"/>
              <a:t>lecture</a:t>
            </a:r>
            <a:r>
              <a:rPr lang="en-GB" dirty="0" smtClean="0"/>
              <a:t> </a:t>
            </a:r>
            <a:r>
              <a:rPr lang="en-GB" dirty="0"/>
              <a:t>Group </a:t>
            </a:r>
            <a:r>
              <a:rPr lang="en-GB" dirty="0" smtClean="0"/>
              <a:t>1)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Wed</a:t>
            </a:r>
            <a:r>
              <a:rPr lang="en-GB" dirty="0" smtClean="0"/>
              <a:t>:</a:t>
            </a:r>
            <a:r>
              <a:rPr lang="en-GB" dirty="0"/>
              <a:t> </a:t>
            </a:r>
            <a:r>
              <a:rPr lang="en-GB" dirty="0" smtClean="0"/>
              <a:t>13:00 </a:t>
            </a:r>
            <a:r>
              <a:rPr lang="en-GB" dirty="0"/>
              <a:t>room 301  </a:t>
            </a:r>
            <a:r>
              <a:rPr lang="en-GB" dirty="0" smtClean="0"/>
              <a:t>(</a:t>
            </a:r>
            <a:r>
              <a:rPr lang="en-GB" dirty="0"/>
              <a:t>lecture</a:t>
            </a:r>
            <a:r>
              <a:rPr lang="en-GB" dirty="0" smtClean="0"/>
              <a:t> </a:t>
            </a:r>
            <a:r>
              <a:rPr lang="en-GB" dirty="0"/>
              <a:t>Group 2), </a:t>
            </a:r>
            <a:r>
              <a:rPr lang="en-GB" dirty="0" smtClean="0"/>
              <a:t>14:05 </a:t>
            </a:r>
            <a:r>
              <a:rPr lang="en-GB" dirty="0"/>
              <a:t>room 304  </a:t>
            </a:r>
            <a:r>
              <a:rPr lang="en-GB" dirty="0" smtClean="0"/>
              <a:t>(</a:t>
            </a:r>
            <a:r>
              <a:rPr lang="en-GB" dirty="0"/>
              <a:t>lecture</a:t>
            </a:r>
            <a:r>
              <a:rPr lang="en-GB" dirty="0" smtClean="0"/>
              <a:t> </a:t>
            </a:r>
            <a:r>
              <a:rPr lang="en-GB" dirty="0"/>
              <a:t>Group 3)</a:t>
            </a:r>
          </a:p>
          <a:p>
            <a:pPr marL="0" indent="0">
              <a:buNone/>
            </a:pPr>
            <a:r>
              <a:rPr lang="en-GB" dirty="0"/>
              <a:t>Thurs</a:t>
            </a:r>
            <a:r>
              <a:rPr lang="en-GB" dirty="0" smtClean="0"/>
              <a:t>:</a:t>
            </a:r>
            <a:r>
              <a:rPr lang="en-GB" dirty="0"/>
              <a:t> </a:t>
            </a:r>
            <a:r>
              <a:rPr lang="en-GB" dirty="0" smtClean="0"/>
              <a:t>08:15 Lab900  (</a:t>
            </a:r>
            <a:r>
              <a:rPr lang="en-GB" dirty="0" err="1" smtClean="0"/>
              <a:t>Prac</a:t>
            </a:r>
            <a:r>
              <a:rPr lang="en-GB" dirty="0" smtClean="0"/>
              <a:t> </a:t>
            </a:r>
            <a:r>
              <a:rPr lang="en-GB" dirty="0"/>
              <a:t>Group 2), </a:t>
            </a:r>
            <a:r>
              <a:rPr lang="en-GB" dirty="0" smtClean="0"/>
              <a:t>14:05 </a:t>
            </a:r>
            <a:r>
              <a:rPr lang="en-GB" dirty="0"/>
              <a:t>room </a:t>
            </a:r>
            <a:r>
              <a:rPr lang="en-GB" dirty="0" smtClean="0"/>
              <a:t>101  (</a:t>
            </a:r>
            <a:r>
              <a:rPr lang="en-GB" dirty="0"/>
              <a:t>lecture</a:t>
            </a:r>
            <a:r>
              <a:rPr lang="en-GB" dirty="0" smtClean="0"/>
              <a:t> </a:t>
            </a:r>
            <a:r>
              <a:rPr lang="en-GB" dirty="0"/>
              <a:t>Group </a:t>
            </a:r>
            <a:r>
              <a:rPr lang="en-GB" dirty="0" smtClean="0"/>
              <a:t>1)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Fri</a:t>
            </a:r>
            <a:r>
              <a:rPr lang="en-GB" dirty="0" smtClean="0"/>
              <a:t>:</a:t>
            </a:r>
            <a:r>
              <a:rPr lang="en-GB" dirty="0"/>
              <a:t> 10:15 </a:t>
            </a:r>
            <a:r>
              <a:rPr lang="en-GB" dirty="0" smtClean="0"/>
              <a:t>Lab 900  (</a:t>
            </a:r>
            <a:r>
              <a:rPr lang="en-GB" dirty="0" err="1" smtClean="0"/>
              <a:t>Prac</a:t>
            </a:r>
            <a:r>
              <a:rPr lang="en-GB" dirty="0" smtClean="0"/>
              <a:t> Group 1)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531412" y="631918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1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Syllabus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574800"/>
            <a:ext cx="9138933" cy="4737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b="1" dirty="0" smtClean="0"/>
              <a:t>TOPIC </a:t>
            </a:r>
            <a:r>
              <a:rPr lang="en-ZA" b="1" dirty="0"/>
              <a:t>1: EXCEPTION HANDLING </a:t>
            </a:r>
            <a:r>
              <a:rPr lang="en-ZA" dirty="0"/>
              <a:t>	</a:t>
            </a:r>
          </a:p>
          <a:p>
            <a:pPr marL="0" indent="0">
              <a:buNone/>
            </a:pPr>
            <a:r>
              <a:rPr lang="en-ZA" b="1" dirty="0" smtClean="0"/>
              <a:t>TOPIC </a:t>
            </a:r>
            <a:r>
              <a:rPr lang="en-ZA" b="1" dirty="0"/>
              <a:t>2 : SEQUENTIAL FILE </a:t>
            </a:r>
            <a:r>
              <a:rPr lang="en-ZA" dirty="0"/>
              <a:t>	</a:t>
            </a:r>
          </a:p>
          <a:p>
            <a:pPr marL="0" indent="0">
              <a:buNone/>
            </a:pPr>
            <a:r>
              <a:rPr lang="en-US" b="1" dirty="0" smtClean="0"/>
              <a:t>TOPIC </a:t>
            </a:r>
            <a:r>
              <a:rPr lang="en-US" b="1" dirty="0"/>
              <a:t>3 : RANDOM ACCESS FILE </a:t>
            </a:r>
            <a:r>
              <a:rPr lang="en-US" dirty="0"/>
              <a:t>	</a:t>
            </a:r>
            <a:endParaRPr lang="en-GB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TOPIC </a:t>
            </a:r>
            <a:r>
              <a:rPr lang="en-US" b="1" dirty="0"/>
              <a:t>4 : THE GRAPHICAL DISPLAY OF DATA 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b="1" dirty="0" smtClean="0"/>
              <a:t>TOPIC </a:t>
            </a:r>
            <a:r>
              <a:rPr lang="en-US" b="1" dirty="0"/>
              <a:t>5 : ADDITIONAL CONTROLS AND OBJECTS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TOPIC 6 : CLASSES (OBJECT) AND STRUCTURES 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ZA" b="1" dirty="0"/>
              <a:t>TOPIC 7 : DATABASE MANAGEMENT </a:t>
            </a:r>
            <a:r>
              <a:rPr lang="en-ZA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0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 link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</a:t>
            </a:r>
            <a:r>
              <a:rPr lang="en-GB" dirty="0" smtClean="0"/>
              <a:t>github.com/nqubekoh/Prog512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7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ClassRep</a:t>
            </a:r>
            <a:r>
              <a:rPr lang="en-US" dirty="0" smtClean="0"/>
              <a:t>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Name: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Email </a:t>
            </a:r>
            <a:r>
              <a:rPr lang="en-US" dirty="0" smtClean="0"/>
              <a:t>address</a:t>
            </a:r>
            <a:r>
              <a:rPr lang="en-US" dirty="0" smtClean="0"/>
              <a:t>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1714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1977</TotalTime>
  <Words>174</Words>
  <Application>Microsoft Office PowerPoint</Application>
  <PresentationFormat>Widescreen</PresentationFormat>
  <Paragraphs>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Wisp</vt:lpstr>
      <vt:lpstr> Programming 512 </vt:lpstr>
      <vt:lpstr>Lecturer’s bio</vt:lpstr>
      <vt:lpstr>Timetable </vt:lpstr>
      <vt:lpstr>Syllabus</vt:lpstr>
      <vt:lpstr>Github repository link</vt:lpstr>
      <vt:lpstr>ClassRep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Network Diagram</dc:title>
  <dc:creator>NQUBEKOH</dc:creator>
  <cp:lastModifiedBy>Windows User</cp:lastModifiedBy>
  <cp:revision>68</cp:revision>
  <dcterms:created xsi:type="dcterms:W3CDTF">2019-03-13T08:07:13Z</dcterms:created>
  <dcterms:modified xsi:type="dcterms:W3CDTF">2019-08-14T08:00:36Z</dcterms:modified>
</cp:coreProperties>
</file>