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300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05/08/2020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05/08/2020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05/08/2020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512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Prog512,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Mathenjwa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Z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Nqubeko</a:t>
            </a: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Mathenjwa</a:t>
            </a:r>
            <a:endParaRPr lang="en-ZA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address: </a:t>
            </a: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nqubekom@Richfield.ac.za</a:t>
            </a:r>
            <a:endParaRPr lang="en-ZA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ZA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KwaZulu-Natal –Westville (KZN 2019)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doing MSc in Computer Science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KwaZulu-Natal –Westville (KZN 2018)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Bachelor of Science Honours in Computer Science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KwaZulu-Natal –Westville (KZN 2017)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Bachelor of Science in Computer Science and Information </a:t>
            </a:r>
            <a:r>
              <a:rPr lang="en-ZA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assessment for this module will be weighted as follows: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Test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Test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20%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Examinations 60%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100% </a:t>
            </a:r>
          </a:p>
        </p:txBody>
      </p:sp>
    </p:spTree>
    <p:extLst>
      <p:ext uri="{BB962C8B-B14F-4D97-AF65-F5344CB8AC3E}">
        <p14:creationId xmlns:p14="http://schemas.microsoft.com/office/powerpoint/2010/main" val="4269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37156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Z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EXCEPTION HANDLING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Z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: SEQUENTIAL FILE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: RANDOM ACCESS FILE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: THE GRAPHICAL DISPLAY OF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: ADDITIONAL CONTROLS AND OBJECTS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6 : CLASSES (OBJECT) AND STRUCTURES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7 : DATABASE MANAGEMENT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link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59515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github.com/nqubekoh/Prog512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Rep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 </a:t>
            </a:r>
          </a:p>
          <a:p>
            <a:pPr marL="0" indent="0">
              <a:buNone/>
            </a:pPr>
            <a:r>
              <a:rPr lang="en-US" dirty="0" smtClean="0"/>
              <a:t>Email address: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1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1982</TotalTime>
  <Words>102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Wisp</vt:lpstr>
      <vt:lpstr> Programming 512 </vt:lpstr>
      <vt:lpstr>Lecturer’s bio</vt:lpstr>
      <vt:lpstr>Assessments</vt:lpstr>
      <vt:lpstr>Syllabus</vt:lpstr>
      <vt:lpstr>GitHub repository link</vt:lpstr>
      <vt:lpstr>Class Rep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Windows User</cp:lastModifiedBy>
  <cp:revision>69</cp:revision>
  <dcterms:created xsi:type="dcterms:W3CDTF">2019-03-13T08:07:13Z</dcterms:created>
  <dcterms:modified xsi:type="dcterms:W3CDTF">2020-08-05T10:01:53Z</dcterms:modified>
</cp:coreProperties>
</file>