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Programming 732(Java)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Prog732</a:t>
            </a:r>
            <a:r>
              <a:rPr lang="en-US" dirty="0" smtClean="0"/>
              <a:t>, </a:t>
            </a:r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0744"/>
              </p:ext>
            </p:extLst>
          </p:nvPr>
        </p:nvGraphicFramePr>
        <p:xfrm>
          <a:off x="1738290" y="1520979"/>
          <a:ext cx="9486923" cy="5167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503"/>
                <a:gridCol w="1118846"/>
                <a:gridCol w="1047636"/>
                <a:gridCol w="986010"/>
                <a:gridCol w="1047636"/>
                <a:gridCol w="986010"/>
                <a:gridCol w="924385"/>
                <a:gridCol w="1047636"/>
                <a:gridCol w="1109261"/>
              </a:tblGrid>
              <a:tr h="398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8:15 – 9:05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9:15 – 10:05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10:15 – 11:05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11:15 – 12:05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12:15 – 13:00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13:00 – 13:50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14:05 – 14:55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15:05 – 15:55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Monday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 732 (P)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Lab 1001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 732 (P)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Lab 1001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 732 (P)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Lab 1001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ITGP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Wednesday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 732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Thursday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 732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793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742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27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Textbook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152907"/>
            <a:ext cx="4249957" cy="5460794"/>
          </a:xfrm>
        </p:spPr>
      </p:pic>
    </p:spTree>
    <p:extLst>
      <p:ext uri="{BB962C8B-B14F-4D97-AF65-F5344CB8AC3E}">
        <p14:creationId xmlns:p14="http://schemas.microsoft.com/office/powerpoint/2010/main" val="13419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1: </a:t>
            </a:r>
            <a:r>
              <a:rPr lang="en-GB" sz="2800" dirty="0"/>
              <a:t>SWINGS AND AWT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2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  <a:r>
              <a:rPr lang="en-GB" sz="2800" dirty="0"/>
              <a:t>NETWORKING IN JAVA ENVIRONMENT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3: </a:t>
            </a:r>
            <a:r>
              <a:rPr lang="en-GB" sz="2800" dirty="0"/>
              <a:t>JAVA DATABASE CONNECTIVITY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4</a:t>
            </a:r>
            <a:r>
              <a:rPr lang="en-GB" sz="2800" b="1">
                <a:solidFill>
                  <a:schemeClr val="tx1"/>
                </a:solidFill>
              </a:rPr>
              <a:t>: </a:t>
            </a:r>
            <a:r>
              <a:rPr lang="en-GB" sz="2800" smtClean="0"/>
              <a:t>SERVLETS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1828</TotalTime>
  <Words>253</Words>
  <Application>Microsoft Office PowerPoint</Application>
  <PresentationFormat>Widescreen</PresentationFormat>
  <Paragraphs>131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Wisp</vt:lpstr>
      <vt:lpstr> Programming 732(Java) </vt:lpstr>
      <vt:lpstr>Lecturer’s bio</vt:lpstr>
      <vt:lpstr>Timetable </vt:lpstr>
      <vt:lpstr>Textbook  </vt:lpstr>
      <vt:lpstr>Syllabus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NQUBEKOH</cp:lastModifiedBy>
  <cp:revision>57</cp:revision>
  <dcterms:created xsi:type="dcterms:W3CDTF">2019-03-13T08:07:13Z</dcterms:created>
  <dcterms:modified xsi:type="dcterms:W3CDTF">2019-07-30T06:09:55Z</dcterms:modified>
</cp:coreProperties>
</file>