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57" r:id="rId3"/>
    <p:sldId id="298" r:id="rId4"/>
    <p:sldId id="258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30/07/2019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30/07/2019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30/07/2019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30/07/2019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30/07/2019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30/07/2019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Simulation &amp; modelling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SM700, Introduction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Room: 8</a:t>
            </a:r>
            <a:r>
              <a:rPr lang="en-ZA" sz="2100" baseline="30000" dirty="0" smtClean="0"/>
              <a:t>th</a:t>
            </a:r>
            <a:r>
              <a:rPr lang="en-ZA" sz="2100" dirty="0" smtClean="0"/>
              <a:t> floor</a:t>
            </a:r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Prescribed materials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Curwin</a:t>
            </a:r>
            <a:r>
              <a:rPr lang="en-GB" dirty="0"/>
              <a:t> J, Slater R: (2002) Quantitative Methods for Business Decisions Fifth Edition. Thomson Learning </a:t>
            </a:r>
            <a:endParaRPr lang="en-GB" dirty="0" smtClean="0"/>
          </a:p>
          <a:p>
            <a:r>
              <a:rPr lang="en-GB" dirty="0" err="1"/>
              <a:t>Willemse</a:t>
            </a:r>
            <a:r>
              <a:rPr lang="en-GB" dirty="0"/>
              <a:t> I : (2004) Statistical Methods For Business and Basic Calculations Second </a:t>
            </a:r>
            <a:r>
              <a:rPr lang="en-GB" dirty="0" smtClean="0"/>
              <a:t>Edition</a:t>
            </a:r>
          </a:p>
          <a:p>
            <a:r>
              <a:rPr lang="en-GB" dirty="0" err="1"/>
              <a:t>Willemse</a:t>
            </a:r>
            <a:r>
              <a:rPr lang="en-GB" dirty="0"/>
              <a:t> I : (2009) Statistical Methods and Calculation Skills Third Edition. </a:t>
            </a:r>
            <a:r>
              <a:rPr lang="en-GB" dirty="0" err="1"/>
              <a:t>Juta</a:t>
            </a:r>
            <a:r>
              <a:rPr lang="en-GB" dirty="0"/>
              <a:t> and </a:t>
            </a:r>
            <a:r>
              <a:rPr lang="en-GB" dirty="0" smtClean="0"/>
              <a:t>Co</a:t>
            </a:r>
          </a:p>
          <a:p>
            <a:r>
              <a:rPr lang="en-GB" dirty="0"/>
              <a:t>Freund J E, Williams F J, </a:t>
            </a:r>
            <a:r>
              <a:rPr lang="en-GB" dirty="0" err="1"/>
              <a:t>Perles</a:t>
            </a:r>
            <a:r>
              <a:rPr lang="en-GB" dirty="0"/>
              <a:t> B M: (1997) Elementary Business Statistics, The Modern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50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25" y="536579"/>
            <a:ext cx="8911687" cy="1280890"/>
          </a:xfrm>
        </p:spPr>
        <p:txBody>
          <a:bodyPr>
            <a:normAutofit/>
          </a:bodyPr>
          <a:lstStyle/>
          <a:p>
            <a:r>
              <a:rPr lang="en-GB" b="1" dirty="0" smtClean="0"/>
              <a:t>Timetable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965" y="1434905"/>
            <a:ext cx="10267482" cy="5382754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531412" y="63191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51468"/>
              </p:ext>
            </p:extLst>
          </p:nvPr>
        </p:nvGraphicFramePr>
        <p:xfrm>
          <a:off x="1738290" y="1520979"/>
          <a:ext cx="9486923" cy="5167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503"/>
                <a:gridCol w="1118846"/>
                <a:gridCol w="1047636"/>
                <a:gridCol w="986010"/>
                <a:gridCol w="1047636"/>
                <a:gridCol w="986010"/>
                <a:gridCol w="924385"/>
                <a:gridCol w="1047636"/>
                <a:gridCol w="1109261"/>
              </a:tblGrid>
              <a:tr h="398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8:15 – 9:05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9:15 – 10:05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10:15 – 11:05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11:15 – 12:05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12:15 – 13:00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13:00 – 13:50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14:05 – 14:55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15:05 – 15:55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Monday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IOT 600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BSc-Art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732 (P)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Lab 1001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732 (P)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Lab 1001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Prog</a:t>
                      </a:r>
                      <a:r>
                        <a:rPr lang="en-US" sz="1200" b="0" dirty="0">
                          <a:effectLst/>
                        </a:rPr>
                        <a:t> 732 (P)</a:t>
                      </a:r>
                      <a:endParaRPr lang="en-GB" sz="800" b="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BSc</a:t>
                      </a:r>
                      <a:endParaRPr lang="en-GB" sz="800" b="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Lab 1001</a:t>
                      </a:r>
                      <a:endParaRPr lang="en-GB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 (P)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 1205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ITGP 700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Wednesday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742 (P)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Lab 1205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742 (P)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Lab 1205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742 (P)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Lab 1205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Prog</a:t>
                      </a:r>
                      <a:r>
                        <a:rPr lang="en-US" sz="1200" dirty="0">
                          <a:effectLst/>
                        </a:rPr>
                        <a:t> 732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102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993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Thursday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IOT 600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BSc-Art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Prog</a:t>
                      </a:r>
                      <a:r>
                        <a:rPr lang="en-US" sz="1200" dirty="0">
                          <a:effectLst/>
                        </a:rPr>
                        <a:t> 732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BSc</a:t>
                      </a:r>
                      <a:endParaRPr lang="en-GB" sz="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 102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742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SM 700</a:t>
                      </a:r>
                      <a:endParaRPr lang="en-GB" sz="1000" b="1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1000" b="1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  <a:tr h="793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Friday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SM 700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BSc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Rm 102</a:t>
                      </a:r>
                      <a:endParaRPr lang="en-GB" sz="1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 632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DIT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1202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IOT 600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BSc-Art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Prog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742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BSc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Rm 102</a:t>
                      </a:r>
                      <a:endParaRPr lang="en-GB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IOT 600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BSc</a:t>
                      </a:r>
                      <a:endParaRPr lang="en-GB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 1004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072" marR="5107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Syllabus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1: </a:t>
            </a:r>
            <a:r>
              <a:rPr lang="en-GB" sz="2400" dirty="0"/>
              <a:t>COMPUTER SIMULATION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2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  <a:r>
              <a:rPr lang="en-GB" sz="2400" dirty="0"/>
              <a:t>SIMULATION LANGUAGE FEATURES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3: </a:t>
            </a:r>
            <a:r>
              <a:rPr lang="en-GB" sz="2400" dirty="0"/>
              <a:t>APPLICATIONS OF SIMULATION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>
                <a:solidFill>
                  <a:schemeClr val="tx1"/>
                </a:solidFill>
              </a:rPr>
              <a:t>Chapter 4: </a:t>
            </a:r>
            <a:r>
              <a:rPr lang="en-GB" sz="2400" dirty="0"/>
              <a:t>RANDOM-NUMBER GENERATOR</a:t>
            </a:r>
            <a:endParaRPr lang="en-GB" sz="2400" dirty="0" smtClean="0"/>
          </a:p>
          <a:p>
            <a:pPr marL="0" indent="0"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■</a:t>
            </a:r>
            <a:r>
              <a:rPr lang="en-GB" sz="2800" b="1" dirty="0" smtClean="0">
                <a:solidFill>
                  <a:schemeClr val="tx1"/>
                </a:solidFill>
              </a:rPr>
              <a:t>Chapter 5: </a:t>
            </a:r>
            <a:r>
              <a:rPr lang="en-GB" sz="2400" dirty="0"/>
              <a:t>SIMULATION OF A SINGLE SERVER QUEUE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1952</TotalTime>
  <Words>336</Words>
  <Application>Microsoft Office PowerPoint</Application>
  <PresentationFormat>Widescreen</PresentationFormat>
  <Paragraphs>136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Wisp</vt:lpstr>
      <vt:lpstr> Simulation &amp; modelling </vt:lpstr>
      <vt:lpstr>Lecturer’s bio</vt:lpstr>
      <vt:lpstr>Prescribed materials </vt:lpstr>
      <vt:lpstr>Timetable </vt:lpstr>
      <vt:lpstr>Syllabus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NQUBEKOH</cp:lastModifiedBy>
  <cp:revision>62</cp:revision>
  <dcterms:created xsi:type="dcterms:W3CDTF">2019-03-13T08:07:13Z</dcterms:created>
  <dcterms:modified xsi:type="dcterms:W3CDTF">2019-07-30T08:35:58Z</dcterms:modified>
</cp:coreProperties>
</file>