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err="1" smtClean="0"/>
              <a:t>Progamming</a:t>
            </a:r>
            <a:r>
              <a:rPr lang="en-GB" b="1" dirty="0" smtClean="0"/>
              <a:t> C#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Prog742</a:t>
            </a:r>
            <a:r>
              <a:rPr lang="en-US" dirty="0" smtClean="0"/>
              <a:t>, </a:t>
            </a:r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86519"/>
              </p:ext>
            </p:extLst>
          </p:nvPr>
        </p:nvGraphicFramePr>
        <p:xfrm>
          <a:off x="1738290" y="1520979"/>
          <a:ext cx="9486923" cy="516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503"/>
                <a:gridCol w="1118846"/>
                <a:gridCol w="1047636"/>
                <a:gridCol w="986010"/>
                <a:gridCol w="1047636"/>
                <a:gridCol w="986010"/>
                <a:gridCol w="924385"/>
                <a:gridCol w="1047636"/>
                <a:gridCol w="1109261"/>
              </a:tblGrid>
              <a:tr h="398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8:15 – 9:05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9:15 – 10:05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10:15 – 11:05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11:15 – 12:05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12:15 – 13:00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13:00 – 13:50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14:05 – 14:55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15:05 – 15:55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Monday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Prog</a:t>
                      </a:r>
                      <a:r>
                        <a:rPr lang="en-US" sz="1200" b="0" dirty="0">
                          <a:effectLst/>
                        </a:rPr>
                        <a:t> 732 (P)</a:t>
                      </a:r>
                      <a:endParaRPr lang="en-GB" sz="800" b="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BSc</a:t>
                      </a:r>
                      <a:endParaRPr lang="en-GB" sz="800" b="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Lab 1001</a:t>
                      </a:r>
                      <a:endParaRPr lang="en-GB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ITGP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Wednesday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 742 (P)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Lab 1205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Prog 742 (P)</a:t>
                      </a:r>
                      <a:endParaRPr lang="en-GB" sz="9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9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Lab 1205</a:t>
                      </a:r>
                      <a:endParaRPr lang="en-GB" sz="9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 742 (P)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Lab 1205</a:t>
                      </a:r>
                      <a:endParaRPr lang="en-GB" sz="9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Thursday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 742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793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Prog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 742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1: </a:t>
            </a:r>
            <a:r>
              <a:rPr lang="en-GB" sz="2400" dirty="0"/>
              <a:t>CLASSES, STRUCTS AND OBJECTS </a:t>
            </a:r>
            <a:r>
              <a:rPr lang="en-GB" sz="2400" b="1" dirty="0" smtClean="0"/>
              <a:t> 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2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  <a:r>
              <a:rPr lang="en-GB" sz="2400" dirty="0"/>
              <a:t>INHERITANCE, POLYMORPHISM &amp; INTERFACE 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3: </a:t>
            </a:r>
            <a:r>
              <a:rPr lang="en-GB" sz="2400" dirty="0"/>
              <a:t>DELEGATES AND EVENTS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4: </a:t>
            </a:r>
            <a:r>
              <a:rPr lang="en-GB" sz="2400" dirty="0"/>
              <a:t>DATA STREAMS</a:t>
            </a:r>
            <a:endParaRPr lang="en-GB" sz="2400" dirty="0" smtClean="0"/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 smtClean="0">
                <a:solidFill>
                  <a:schemeClr val="tx1"/>
                </a:solidFill>
              </a:rPr>
              <a:t>Chapter 5: </a:t>
            </a:r>
            <a:r>
              <a:rPr lang="en-GB" sz="2400" dirty="0"/>
              <a:t>THREADS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1919</TotalTime>
  <Words>260</Words>
  <Application>Microsoft Office PowerPoint</Application>
  <PresentationFormat>Widescreen</PresentationFormat>
  <Paragraphs>130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Wisp</vt:lpstr>
      <vt:lpstr> Progamming C# </vt:lpstr>
      <vt:lpstr>Lecturer’s bio</vt:lpstr>
      <vt:lpstr>Timetable </vt:lpstr>
      <vt:lpstr>Syllabus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NQUBEKOH</cp:lastModifiedBy>
  <cp:revision>59</cp:revision>
  <dcterms:created xsi:type="dcterms:W3CDTF">2019-03-13T08:07:13Z</dcterms:created>
  <dcterms:modified xsi:type="dcterms:W3CDTF">2019-07-30T07:41:14Z</dcterms:modified>
</cp:coreProperties>
</file>