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334" r:id="rId4"/>
    <p:sldId id="335" r:id="rId5"/>
    <p:sldId id="271" r:id="rId6"/>
    <p:sldId id="310" r:id="rId7"/>
    <p:sldId id="330" r:id="rId8"/>
    <p:sldId id="333" r:id="rId9"/>
    <p:sldId id="289" r:id="rId10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5321"/>
  </p:normalViewPr>
  <p:slideViewPr>
    <p:cSldViewPr snapToGrid="0" snapToObjects="1">
      <p:cViewPr varScale="1">
        <p:scale>
          <a:sx n="99" d="100"/>
          <a:sy n="99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7BF48-DD69-D647-8E87-A01136EBB51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F08C3-17AF-8F4B-A478-22EE3E9FC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2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59BFD9F-C954-1240-A3FE-88DADA03C461}" type="datetime1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7C2E-7135-FA4C-BD7C-1BE6FEF7A452}" type="datetime1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AF42-E979-CB46-B06C-0105AF27868A}" type="datetime1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3600-794B-AA48-883F-BBBB5D3159C5}" type="datetime1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DC65B5F-5839-1743-BEBF-36FC7FEEA79E}" type="datetime1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0059-4CEC-E644-8A6E-17ABE31F1A77}" type="datetime1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10DC-BE84-6448-9572-DD7E3C734524}" type="datetime1">
              <a:rPr lang="en-US" smtClean="0"/>
              <a:t>5/10/20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910B-37EC-CC4C-99E6-225F0A3D8810}" type="datetime1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07E2-BEA1-324A-937C-9A1E61528DE8}" type="datetime1">
              <a:rPr lang="en-US" smtClean="0"/>
              <a:t>5/10/20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3DFFDF4-2389-CF41-8DA2-AF39C2ABF575}" type="datetime1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4B13558-FFC2-544F-B1B3-6866C89732DF}" type="datetime1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FA98C02-91A5-C04C-9C5D-ACCDD600689D}" type="datetime1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B685-CDF6-7E47-BC03-CF6F93B91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439B6-68C9-F740-A3EC-9E438839C5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Author: Teacher troy</a:t>
            </a:r>
          </a:p>
          <a:p>
            <a:pPr algn="l"/>
            <a:r>
              <a:rPr lang="en-US" dirty="0"/>
              <a:t>Version: may 10,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4C95B-9A00-8847-8C49-5B681EF0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8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718AF-7BF9-B44E-B7CB-A045648D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26A5C1-5006-2440-A21F-AC294858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5" y="86949"/>
            <a:ext cx="10454265" cy="853275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Lesson 25 – </a:t>
            </a:r>
            <a:r>
              <a:rPr lang="en-US" sz="50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article usage</a:t>
            </a:r>
            <a:endParaRPr lang="en-US" sz="5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E4F0B3-E8F2-E645-9846-800CB7F87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35736"/>
            <a:ext cx="12192000" cy="4727760"/>
          </a:xfrm>
        </p:spPr>
      </p:pic>
    </p:spTree>
    <p:extLst>
      <p:ext uri="{BB962C8B-B14F-4D97-AF65-F5344CB8AC3E}">
        <p14:creationId xmlns:p14="http://schemas.microsoft.com/office/powerpoint/2010/main" val="405304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BE5CE-6EFF-1346-8708-59D23EED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383FC5-FA51-A340-B0A0-DE1DA7900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0" y="1166660"/>
            <a:ext cx="12167780" cy="4239729"/>
          </a:xfrm>
        </p:spPr>
      </p:pic>
    </p:spTree>
    <p:extLst>
      <p:ext uri="{BB962C8B-B14F-4D97-AF65-F5344CB8AC3E}">
        <p14:creationId xmlns:p14="http://schemas.microsoft.com/office/powerpoint/2010/main" val="237651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BE5CE-6EFF-1346-8708-59D23EED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4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9D0754-DEBB-B14C-82C3-5B3E731FB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60019"/>
            <a:ext cx="12192001" cy="6298587"/>
          </a:xfrm>
        </p:spPr>
      </p:pic>
    </p:spTree>
    <p:extLst>
      <p:ext uri="{BB962C8B-B14F-4D97-AF65-F5344CB8AC3E}">
        <p14:creationId xmlns:p14="http://schemas.microsoft.com/office/powerpoint/2010/main" val="284764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89560-A347-C343-AE35-7DCF1908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BC855D-5EBF-DD49-B6BC-FEA042BBE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846" y="1367946"/>
            <a:ext cx="7276570" cy="412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0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F24F8-7CAD-E644-BF78-B4A66EC8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6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C47C47A-E5C5-DA49-A79E-2D4924FE1A2A}"/>
              </a:ext>
            </a:extLst>
          </p:cNvPr>
          <p:cNvSpPr txBox="1">
            <a:spLocks/>
          </p:cNvSpPr>
          <p:nvPr/>
        </p:nvSpPr>
        <p:spPr>
          <a:xfrm>
            <a:off x="148116" y="136525"/>
            <a:ext cx="11281884" cy="685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Exercise: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621B66-0A98-9F46-86DD-C7B28D95E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131570"/>
            <a:ext cx="12180171" cy="4514850"/>
          </a:xfrm>
        </p:spPr>
      </p:pic>
    </p:spTree>
    <p:extLst>
      <p:ext uri="{BB962C8B-B14F-4D97-AF65-F5344CB8AC3E}">
        <p14:creationId xmlns:p14="http://schemas.microsoft.com/office/powerpoint/2010/main" val="30226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F24F8-7CAD-E644-BF78-B4A66EC8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7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E17BF2-99D7-D74A-A88B-0CF08CDCF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406"/>
          <a:stretch/>
        </p:blipFill>
        <p:spPr>
          <a:xfrm>
            <a:off x="0" y="553792"/>
            <a:ext cx="12192000" cy="5743978"/>
          </a:xfrm>
        </p:spPr>
      </p:pic>
    </p:spTree>
    <p:extLst>
      <p:ext uri="{BB962C8B-B14F-4D97-AF65-F5344CB8AC3E}">
        <p14:creationId xmlns:p14="http://schemas.microsoft.com/office/powerpoint/2010/main" val="225798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F24F8-7CAD-E644-BF78-B4A66EC8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3DAB4F-0393-BB44-B170-57E9B75927F4}"/>
              </a:ext>
            </a:extLst>
          </p:cNvPr>
          <p:cNvSpPr/>
          <p:nvPr/>
        </p:nvSpPr>
        <p:spPr>
          <a:xfrm>
            <a:off x="10470524" y="6143223"/>
            <a:ext cx="618186" cy="578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E4993D-2199-6F4D-BADF-C37815A79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607627"/>
            <a:ext cx="12164846" cy="2899978"/>
          </a:xfrm>
        </p:spPr>
      </p:pic>
    </p:spTree>
    <p:extLst>
      <p:ext uri="{BB962C8B-B14F-4D97-AF65-F5344CB8AC3E}">
        <p14:creationId xmlns:p14="http://schemas.microsoft.com/office/powerpoint/2010/main" val="47658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9B864-880B-B948-AA5A-3BA0B2B6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28D74-672F-FC46-9055-56D668072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28750"/>
            <a:ext cx="7620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0925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1835</TotalTime>
  <Words>28</Words>
  <Application>Microsoft Macintosh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Impact</vt:lpstr>
      <vt:lpstr>Times New Roman</vt:lpstr>
      <vt:lpstr>Badge</vt:lpstr>
      <vt:lpstr>Grammar</vt:lpstr>
      <vt:lpstr>Lesson 25 – Basic article usage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</dc:title>
  <dc:creator>Nam Le</dc:creator>
  <cp:lastModifiedBy>Nam Le</cp:lastModifiedBy>
  <cp:revision>135</cp:revision>
  <cp:lastPrinted>2020-03-20T14:20:10Z</cp:lastPrinted>
  <dcterms:created xsi:type="dcterms:W3CDTF">2019-07-19T13:37:04Z</dcterms:created>
  <dcterms:modified xsi:type="dcterms:W3CDTF">2020-05-10T12:53:06Z</dcterms:modified>
</cp:coreProperties>
</file>