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72" r:id="rId11"/>
    <p:sldId id="264" r:id="rId12"/>
    <p:sldId id="273" r:id="rId13"/>
    <p:sldId id="265" r:id="rId14"/>
    <p:sldId id="275" r:id="rId15"/>
    <p:sldId id="26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466" autoAdjust="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32D0349-65EF-A0E9-623B-BE2655769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23" y="228602"/>
            <a:ext cx="7223754" cy="32003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4E78E1-EDFF-C121-4033-63FDD866D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123" y="3429000"/>
            <a:ext cx="7223754" cy="32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DC6D3A8-BB3F-0024-52EB-02D00E05F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4922"/>
            <a:ext cx="12192000" cy="550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28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AC6F05DF-55CC-4A19-540A-AA213E990503}"/>
              </a:ext>
            </a:extLst>
          </p:cNvPr>
          <p:cNvSpPr txBox="1"/>
          <p:nvPr/>
        </p:nvSpPr>
        <p:spPr>
          <a:xfrm>
            <a:off x="1885156" y="2217740"/>
            <a:ext cx="8421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về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2020.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So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của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dữ liệu).</a:t>
            </a:r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B38FD6A-E1F4-A5EA-40E9-8742B0359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1344" y="1192769"/>
            <a:ext cx="4929312" cy="171553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3819228" cy="2519363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Giới thiệu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trình tạo sản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tắt một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sắc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Giới thiệu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Minh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học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NCT-CSA06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picture containing tree, outdoor, person, forest&#10;&#10;Description automatically generated">
            <a:extLst>
              <a:ext uri="{FF2B5EF4-FFF2-40B4-BE49-F238E27FC236}">
                <a16:creationId xmlns:a16="http://schemas.microsoft.com/office/drawing/2014/main" id="{1BA0EF64-2037-7B10-3847-930CC557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796243" y="1406645"/>
            <a:ext cx="5392947" cy="404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09419"/>
            <a:ext cx="5761383" cy="58578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trình tạo sản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dữ liệu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Tạo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tắt và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trình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387603"/>
            <a:ext cx="8421688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dữ liệu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721477D-B46A-395E-2CA0-18F18C17F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1029" y="4229282"/>
            <a:ext cx="2521226" cy="149863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DCF34BB-CEBB-D9EF-A6FC-39A66BD29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15433" y="3006439"/>
            <a:ext cx="2743201" cy="1594928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D75664A-6D1F-676A-30CD-8D74AEF98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05" y="2331642"/>
            <a:ext cx="2200275" cy="1714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F392EF-02D2-CB63-4403-F314801BB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843" y="1713166"/>
            <a:ext cx="26384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9349" y="1713469"/>
            <a:ext cx="4929312" cy="1715531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9349" y="3736716"/>
            <a:ext cx="4179570" cy="2067736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một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TẠO BẢNG TÓM TẮT VÀ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LÀM TRÌNH CHIẾU</a:t>
            </a:r>
          </a:p>
        </p:txBody>
      </p:sp>
    </p:spTree>
    <p:extLst>
      <p:ext uri="{BB962C8B-B14F-4D97-AF65-F5344CB8AC3E}">
        <p14:creationId xmlns:p14="http://schemas.microsoft.com/office/powerpoint/2010/main" val="276154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EAB496B1-07D2-4EAD-8BF8-2EF2ED652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262"/>
            <a:ext cx="12192000" cy="549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FFDB08-31D9-4638-5417-29139A0F8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6725"/>
            <a:ext cx="7603074" cy="3424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CBBCED-2857-2C65-231D-C863A33FB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074" y="1716725"/>
            <a:ext cx="4134678" cy="375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5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{749BB1B0-621C-44CC-9A96-852CF5DDE8C3}tf67328976_win32</Template>
  <TotalTime>247</TotalTime>
  <Words>185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Office Theme</vt:lpstr>
      <vt:lpstr>TỔng kết cuối khóa</vt:lpstr>
      <vt:lpstr>Mục lục</vt:lpstr>
      <vt:lpstr>Giới thiệu bản thân</vt:lpstr>
      <vt:lpstr>Quá trình tạo sản phẩm</vt:lpstr>
      <vt:lpstr>Nghiên cứu dữ liệu</vt:lpstr>
      <vt:lpstr>Vẽ biểu đồ</vt:lpstr>
      <vt:lpstr>TẠO BẢNG TÓM TẮT VÀ LÀM TRÌNH CHIẾU</vt:lpstr>
      <vt:lpstr>PowerPoint Presentation</vt:lpstr>
      <vt:lpstr>PowerPoint Presentation</vt:lpstr>
      <vt:lpstr>PowerPoint Presentation</vt:lpstr>
      <vt:lpstr>PowerPoint Presentation</vt:lpstr>
      <vt:lpstr>Ứng dụng</vt:lpstr>
      <vt:lpstr>TỔNG KẾT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kết cuối khóa</dc:title>
  <dc:creator>azsx148</dc:creator>
  <cp:lastModifiedBy>azsx148</cp:lastModifiedBy>
  <cp:revision>7</cp:revision>
  <dcterms:created xsi:type="dcterms:W3CDTF">2022-11-16T10:08:55Z</dcterms:created>
  <dcterms:modified xsi:type="dcterms:W3CDTF">2022-11-19T09:45:07Z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