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8" r:id="rId10"/>
    <p:sldId id="269" r:id="rId11"/>
    <p:sldId id="270" r:id="rId12"/>
    <p:sldId id="261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FAAF12E-94E6-42B1-91FF-8861E085FE5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BFCEE7C-CEF7-4A32-AD97-A54B4E4CF19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SẢN PHẨM CUỐI KHÓA - CSA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95800"/>
            <a:ext cx="16383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1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6248" y="-110706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Subplot 4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0" y="1460740"/>
            <a:ext cx="4953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14" y="1108494"/>
            <a:ext cx="584438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3048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17" y="4648200"/>
            <a:ext cx="70786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6879" y="242978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Subplot 5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0" y="1460740"/>
            <a:ext cx="4953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8288547" cy="258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56" y="389176"/>
            <a:ext cx="6288087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5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dán</a:t>
            </a:r>
            <a:r>
              <a:rPr lang="en-US" dirty="0" smtClean="0"/>
              <a:t> dashboard.</a:t>
            </a:r>
          </a:p>
          <a:p>
            <a:pPr>
              <a:buFontTx/>
              <a:buChar char="-"/>
            </a:pPr>
            <a:r>
              <a:rPr lang="en-US" dirty="0" err="1" smtClean="0"/>
              <a:t>Cosplay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99</a:t>
            </a:r>
            <a:r>
              <a:rPr lang="en-US" b="1" dirty="0" smtClean="0"/>
              <a:t>‰.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cosplay</a:t>
            </a:r>
            <a:r>
              <a:rPr lang="en-US" dirty="0" smtClean="0"/>
              <a:t> dashboard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ý </a:t>
            </a:r>
            <a:r>
              <a:rPr lang="en-US" dirty="0" err="1" smtClean="0"/>
              <a:t>tưởng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,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nho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geopandas</a:t>
            </a:r>
            <a:r>
              <a:rPr lang="en-US" dirty="0" smtClean="0"/>
              <a:t>,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chia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bảng</a:t>
            </a:r>
            <a:r>
              <a:rPr lang="en-US" dirty="0" smtClean="0"/>
              <a:t> 5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,….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WHATCHING!</a:t>
            </a:r>
            <a:endParaRPr lang="en-US" dirty="0"/>
          </a:p>
        </p:txBody>
      </p:sp>
      <p:pic>
        <p:nvPicPr>
          <p:cNvPr id="11266" name="Picture 2" descr="Hình ảnh cảm ơn đã lắng nghe cho Power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43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/>
          </a:p>
        </p:txBody>
      </p:sp>
      <p:pic>
        <p:nvPicPr>
          <p:cNvPr id="2052" name="Picture 4" descr="It was me, Dio! / Kono Dio Da! | Hoạt hình | Lục Lọi Meme | Cộng đồng meme  trực tuyế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524000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Nam</a:t>
            </a:r>
          </a:p>
          <a:p>
            <a:r>
              <a:rPr lang="en-US" dirty="0" err="1" smtClean="0"/>
              <a:t>Tuổi</a:t>
            </a:r>
            <a:r>
              <a:rPr lang="en-US" dirty="0" smtClean="0"/>
              <a:t>: </a:t>
            </a:r>
            <a:r>
              <a:rPr lang="en-US" dirty="0" err="1" smtClean="0"/>
              <a:t>Thân</a:t>
            </a:r>
            <a:r>
              <a:rPr lang="en-US" dirty="0" smtClean="0"/>
              <a:t> (2k4)</a:t>
            </a:r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: </a:t>
            </a:r>
            <a:r>
              <a:rPr lang="en-US" dirty="0" err="1" smtClean="0"/>
              <a:t>Cự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endParaRPr lang="en-US" dirty="0" smtClean="0"/>
          </a:p>
          <a:p>
            <a:r>
              <a:rPr lang="en-US" dirty="0" err="1" smtClean="0"/>
              <a:t>Dân</a:t>
            </a:r>
            <a:r>
              <a:rPr lang="en-US" dirty="0" smtClean="0"/>
              <a:t> </a:t>
            </a:r>
            <a:r>
              <a:rPr lang="en-US" dirty="0" err="1" smtClean="0"/>
              <a:t>tộc</a:t>
            </a:r>
            <a:r>
              <a:rPr lang="en-US" dirty="0" smtClean="0"/>
              <a:t>: </a:t>
            </a:r>
            <a:r>
              <a:rPr lang="en-US" dirty="0" err="1" smtClean="0"/>
              <a:t>Kinh</a:t>
            </a:r>
            <a:endParaRPr lang="en-US" dirty="0" smtClean="0"/>
          </a:p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hôn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: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hôn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Advanced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pic>
        <p:nvPicPr>
          <p:cNvPr id="12290" name="Picture 2" descr="Advanced Computer Science: For the IB Diploma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2" y="2514600"/>
            <a:ext cx="844489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53332" y="4267199"/>
            <a:ext cx="2667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NCT – CSA06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9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dirty="0" smtClean="0"/>
              <a:t>: covid19.csv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data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: population.csv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9101"/>
            <a:ext cx="4038600" cy="165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3562961"/>
            <a:ext cx="4038600" cy="11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9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2057400" cy="1066800"/>
          </a:xfrm>
        </p:spPr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438400" y="677174"/>
            <a:ext cx="2057400" cy="1371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dashboard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plot chia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5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4766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590800"/>
            <a:ext cx="7569274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5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Subplot 1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0" y="1460740"/>
            <a:ext cx="4953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65540"/>
            <a:ext cx="597032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7638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cummulative</a:t>
            </a:r>
            <a:r>
              <a:rPr lang="en-US" dirty="0" err="1"/>
              <a:t>_</a:t>
            </a:r>
            <a:r>
              <a:rPr lang="en-US" dirty="0" err="1" smtClean="0"/>
              <a:t>cases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covid19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080064"/>
            <a:ext cx="2667000" cy="455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4732" y="990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Subplot 2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0" y="1460740"/>
            <a:ext cx="4953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06" y="255827"/>
            <a:ext cx="49053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" y="4442604"/>
            <a:ext cx="8507413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" y="3424686"/>
            <a:ext cx="85074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8293" y="303633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293" y="4114800"/>
            <a:ext cx="173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Subplot 3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429000" y="1460740"/>
            <a:ext cx="49530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7774"/>
            <a:ext cx="5964237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0"/>
            <a:ext cx="8583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176554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x,y</a:t>
            </a:r>
            <a:r>
              <a:rPr lang="en-US" dirty="0" smtClean="0"/>
              <a:t> axis </a:t>
            </a:r>
            <a:r>
              <a:rPr lang="en-US" dirty="0" err="1" smtClean="0"/>
              <a:t>của</a:t>
            </a:r>
            <a:r>
              <a:rPr lang="en-US" dirty="0" smtClean="0"/>
              <a:t> plot </a:t>
            </a:r>
            <a:r>
              <a:rPr lang="en-US" dirty="0" err="1" smtClean="0"/>
              <a:t>là</a:t>
            </a:r>
            <a:r>
              <a:rPr lang="en-US" dirty="0" smtClean="0"/>
              <a:t> 1200 </a:t>
            </a:r>
            <a:r>
              <a:rPr lang="en-US" dirty="0" err="1" smtClean="0"/>
              <a:t>và</a:t>
            </a:r>
            <a:r>
              <a:rPr lang="en-US" dirty="0" smtClean="0"/>
              <a:t> 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223</TotalTime>
  <Words>249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Paper</vt:lpstr>
      <vt:lpstr>SẢN PHẨM CUỐI KHÓA - CSA</vt:lpstr>
      <vt:lpstr>Người thuyết trình là ai</vt:lpstr>
      <vt:lpstr>Thông tin cơ bản về bản thân</vt:lpstr>
      <vt:lpstr>Em đã học khóa gì</vt:lpstr>
      <vt:lpstr>Sản phẩm cuối khóa em đã sử dụng data gì</vt:lpstr>
      <vt:lpstr>Xử lý như thế nào để tạo ra dashboard</vt:lpstr>
      <vt:lpstr>Subplot 1</vt:lpstr>
      <vt:lpstr>Subplot 2</vt:lpstr>
      <vt:lpstr>Subplot 3</vt:lpstr>
      <vt:lpstr>Subplot 4</vt:lpstr>
      <vt:lpstr>Subplot 5</vt:lpstr>
      <vt:lpstr>Tự đánh giá về bài làm của mình</vt:lpstr>
      <vt:lpstr>THANK YOU FOR WHATCHING!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</dc:creator>
  <cp:lastModifiedBy>Pro</cp:lastModifiedBy>
  <cp:revision>11</cp:revision>
  <dcterms:created xsi:type="dcterms:W3CDTF">2022-11-17T11:33:46Z</dcterms:created>
  <dcterms:modified xsi:type="dcterms:W3CDTF">2022-11-17T15:16:51Z</dcterms:modified>
</cp:coreProperties>
</file>