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81"/>
  </p:normalViewPr>
  <p:slideViewPr>
    <p:cSldViewPr snapToGrid="0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3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7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E09BDFD-616F-C3CA-65BD-7D8A90C20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46" r="-1" b="46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F7A04-E661-2002-151B-15FC530A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VN" sz="9600" dirty="0"/>
              <a:t>Bài cuối khoá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FA3B-0C42-076B-EF1C-8911434DB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VN" sz="3200" dirty="0"/>
              <a:t>Nhân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0C33-9055-A08A-5D9E-A1CB72F2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DATA (covid19.csv)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A26583A-F999-AE6A-9DEA-91785092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00" y="1985169"/>
            <a:ext cx="10388600" cy="4140200"/>
          </a:xfrm>
        </p:spPr>
      </p:pic>
    </p:spTree>
    <p:extLst>
      <p:ext uri="{BB962C8B-B14F-4D97-AF65-F5344CB8AC3E}">
        <p14:creationId xmlns:p14="http://schemas.microsoft.com/office/powerpoint/2010/main" val="25626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FA79-BA72-B6C7-8C12-4B73FE5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Dashboard</a:t>
            </a:r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987A3A9B-BDF9-B564-B5E3-20F09EEE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21" y="1826687"/>
            <a:ext cx="6519797" cy="4887475"/>
          </a:xfrm>
        </p:spPr>
      </p:pic>
    </p:spTree>
    <p:extLst>
      <p:ext uri="{BB962C8B-B14F-4D97-AF65-F5344CB8AC3E}">
        <p14:creationId xmlns:p14="http://schemas.microsoft.com/office/powerpoint/2010/main" val="404613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B2FA-986A-276D-8BF8-B17E042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Xử lý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79BAD8B-E36D-2909-69DC-24D97955D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024"/>
            <a:ext cx="5086397" cy="4252912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73141B-5A47-6E55-961A-4A188137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1" y="1910024"/>
            <a:ext cx="342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FAE8-50B9-AFBE-E453-3195990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Biểu đồ 1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1AA641F-C7DD-9E78-890D-AA50DA9A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03" y="1863997"/>
            <a:ext cx="5069735" cy="2003479"/>
          </a:xfr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38E0D5B-2529-3010-7ABC-EB543B16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85" y="1763037"/>
            <a:ext cx="6881107" cy="39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939-40EF-5B77-1045-3D5A88CA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Biểu đồ 2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59C1F92E-2106-BCEA-D09A-1599B5023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2169319"/>
            <a:ext cx="5908531" cy="2177213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90033755-A7D4-5951-BBBF-9A38D5D0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457943"/>
            <a:ext cx="6523651" cy="176749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9DFEBE-320D-1717-643E-C2DE7609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785" y="2215628"/>
            <a:ext cx="4077961" cy="1855331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645FFB73-CAF2-A9E9-95D0-2052EC551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639" y="4592388"/>
            <a:ext cx="3352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2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BE65-3093-A0A5-EF62-C1DA6B33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Biểu đồ 3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0E29AB1-9BDD-CE35-BDE8-5D468E9D4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19" y="1835988"/>
            <a:ext cx="6422981" cy="2422439"/>
          </a:xfr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FEA2C3D1-650B-2FA4-C891-BACEC8D1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9" y="4373841"/>
            <a:ext cx="7772400" cy="2119034"/>
          </a:xfrm>
          <a:prstGeom prst="rect">
            <a:avLst/>
          </a:prstGeom>
        </p:spPr>
      </p:pic>
      <p:pic>
        <p:nvPicPr>
          <p:cNvPr id="13" name="Picture 12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417363D-5BF6-2DF8-4F58-10E01B7A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86" y="2157118"/>
            <a:ext cx="3261246" cy="1504603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ED47353C-07EC-EA48-A7D7-BBDA70C7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364" y="4529759"/>
            <a:ext cx="3352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7C48-0F4C-AF97-C138-2C385691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Biểu đồ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557B95-DB99-ECF3-2C17-7339F0981760}"/>
              </a:ext>
            </a:extLst>
          </p:cNvPr>
          <p:cNvSpPr txBox="1">
            <a:spLocks/>
          </p:cNvSpPr>
          <p:nvPr/>
        </p:nvSpPr>
        <p:spPr>
          <a:xfrm>
            <a:off x="9250390" y="448355"/>
            <a:ext cx="1709884" cy="1314983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VN" dirty="0"/>
              <a:t>Có nhiều nơi không nói tỉnh nên phải loại ra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7144FF-AB63-3183-EF69-6C34C830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108" y="1835988"/>
            <a:ext cx="1765300" cy="4889500"/>
          </a:xfrm>
          <a:prstGeom prst="rect">
            <a:avLst/>
          </a:prstGeom>
        </p:spPr>
      </p:pic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6C05EC-718C-FCA5-70DB-D3DBE8058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373" y="1901140"/>
            <a:ext cx="6178463" cy="2249594"/>
          </a:xfrm>
        </p:spPr>
      </p:pic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ECA5460C-F014-E3FC-68B8-19F608BC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61853"/>
            <a:ext cx="7772400" cy="15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0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9462-0F1A-D8DF-0EE2-5B1D3F7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CB2-A1C1-92AE-58D8-9D6728A6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Cho ta biết ca nhiễm vào năm 2020</a:t>
            </a:r>
          </a:p>
          <a:p>
            <a:r>
              <a:rPr lang="en-VN" dirty="0"/>
              <a:t>Giúp mọi người hiểu nhiều hơn về covid19 ở các nước và tỉnh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768218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{8EBBA498-46F3-A34B-9EFB-999CC0BEA9CA}tf10001057</Template>
  <TotalTime>40</TotalTime>
  <Words>59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Bài cuối khoá</vt:lpstr>
      <vt:lpstr>DATA (covid19.csv)</vt:lpstr>
      <vt:lpstr>Dashboard</vt:lpstr>
      <vt:lpstr>Xử lý data</vt:lpstr>
      <vt:lpstr>Biểu đồ 1</vt:lpstr>
      <vt:lpstr>Biểu đồ 2</vt:lpstr>
      <vt:lpstr>Biểu đồ 3</vt:lpstr>
      <vt:lpstr>Biểu đồ 4</vt:lpstr>
      <vt:lpstr>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cuối khoá</dc:title>
  <dc:creator>Huu Nhan NGUYEN</dc:creator>
  <cp:lastModifiedBy>Huu Nhan NGUYEN</cp:lastModifiedBy>
  <cp:revision>1</cp:revision>
  <dcterms:created xsi:type="dcterms:W3CDTF">2022-11-17T10:30:51Z</dcterms:created>
  <dcterms:modified xsi:type="dcterms:W3CDTF">2022-11-17T11:11:47Z</dcterms:modified>
</cp:coreProperties>
</file>