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079628-12A3-F0E6-FDFC-51F7350C2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CA27E51-DC30-A82B-AF75-DDC08BA59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E08D653-09F3-BA80-8720-07318FAF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A29D-F8EA-4CB5-A989-57585DA3CA84}" type="datetimeFigureOut">
              <a:rPr lang="vi-VN" smtClean="0"/>
              <a:t>15/11/2022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D9802B0-1961-5ED5-6E6C-F10D14A3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4281D08-A822-BB81-716A-09595F56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D065-D5AF-4092-AF18-F8C9A105673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791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B8FA3BE-C927-A3C0-1691-B0D82F9E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260C6E2-DD30-D081-EE27-C4733837B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8EE95F7-DDE8-137D-D139-C4C8BE25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A29D-F8EA-4CB5-A989-57585DA3CA84}" type="datetimeFigureOut">
              <a:rPr lang="vi-VN" smtClean="0"/>
              <a:t>15/11/2022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9AFFB9D-6127-4D2B-55F8-6B28F2FD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EEB01F0-872E-F4A6-917B-87E190A0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D065-D5AF-4092-AF18-F8C9A105673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543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5A28991D-E826-B3E4-5316-5BE80E463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A58D149-FCC2-A0A7-26F8-5B4299822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28614EA-CD89-312D-4605-C0287BD2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A29D-F8EA-4CB5-A989-57585DA3CA84}" type="datetimeFigureOut">
              <a:rPr lang="vi-VN" smtClean="0"/>
              <a:t>15/11/2022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220A139-A078-F9BB-33AC-2D8898D6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F6CFC48-CACF-0509-B51E-1AA0F3ED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D065-D5AF-4092-AF18-F8C9A105673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177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F3F5F3-5E52-27DB-0B7A-6DFDFFA4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6CBD8FA-AD16-AA8C-16B0-8947F1A01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7F20A8B-A4A7-84DD-A478-B12CE1DA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A29D-F8EA-4CB5-A989-57585DA3CA84}" type="datetimeFigureOut">
              <a:rPr lang="vi-VN" smtClean="0"/>
              <a:t>15/11/2022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53B10B7-AB2C-9090-2776-081F245E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D15EAAA-9A28-F5BE-35B5-9AF06884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D065-D5AF-4092-AF18-F8C9A105673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433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9F9507-7EE1-35FE-8A47-60EB76A5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3BD223A-D804-0DE1-1A47-C7DD41FAE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1B6ACC5-8825-E0A4-F5D1-E0DB6AE5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A29D-F8EA-4CB5-A989-57585DA3CA84}" type="datetimeFigureOut">
              <a:rPr lang="vi-VN" smtClean="0"/>
              <a:t>15/11/2022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83A4111-D74A-59AA-97F6-BBAA7097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7AEDAF0-5675-5821-7457-45746997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D065-D5AF-4092-AF18-F8C9A105673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831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1E8AAD2-8942-6683-EEF3-A5454BED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CE7CEA6-8892-97CD-3A36-06DBA6967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A753BEF-14A8-DD1C-EDB5-10B4DFB59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D56B72D-9D4F-AE67-B583-1755D6C4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A29D-F8EA-4CB5-A989-57585DA3CA84}" type="datetimeFigureOut">
              <a:rPr lang="vi-VN" smtClean="0"/>
              <a:t>15/11/2022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0E5BCB6-09E6-7403-1C3C-D174565C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25EC8D1-79BB-A9AF-20EE-2D3C4E0E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D065-D5AF-4092-AF18-F8C9A105673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341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E318F1-B11B-C5A5-8757-E44247C7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CEF93D4-FE3C-035E-56F4-0BE85ADF3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04A837A-8306-7E45-5EA9-925127E07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E4C35B74-9EFE-2D90-A60E-93ED15154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31E2E47-95D6-E4CE-4B56-881880F87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90BFBC45-6ABD-4D69-5441-56D377AE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A29D-F8EA-4CB5-A989-57585DA3CA84}" type="datetimeFigureOut">
              <a:rPr lang="vi-VN" smtClean="0"/>
              <a:t>15/11/2022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8D8337A-B28A-9199-E5A4-2D6344DA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27A8D1B-8F7A-674D-8736-421CB8D4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D065-D5AF-4092-AF18-F8C9A105673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90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7C4889-82E6-5BAF-1D9C-51DE8EA4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ADF8DF2-4F9F-097C-DDDC-DAC592D6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A29D-F8EA-4CB5-A989-57585DA3CA84}" type="datetimeFigureOut">
              <a:rPr lang="vi-VN" smtClean="0"/>
              <a:t>15/11/2022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A0985B7-F4A7-E55F-5D78-7A1E1EBA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BF4FF17-C4C8-F012-E0EA-4DA4FFB3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D065-D5AF-4092-AF18-F8C9A105673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407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DD0A38A2-D9D8-1C01-F239-14578903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A29D-F8EA-4CB5-A989-57585DA3CA84}" type="datetimeFigureOut">
              <a:rPr lang="vi-VN" smtClean="0"/>
              <a:t>15/11/2022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8E916A7D-E70B-E2FE-FAC5-F2FC1B10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A9E5ADD-D32B-B4E9-DEB0-A575050C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D065-D5AF-4092-AF18-F8C9A105673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235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6C2DC8-331A-53D1-D8B4-8A0177F2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7B2B042-D6C5-D2BE-19F3-987044FA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2D2042C-F2F3-23E3-7A64-20E41CE46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018D58D-0F6B-A84E-A88C-75B3DB67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A29D-F8EA-4CB5-A989-57585DA3CA84}" type="datetimeFigureOut">
              <a:rPr lang="vi-VN" smtClean="0"/>
              <a:t>15/11/2022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3A78ED1-7122-2532-D27E-7ED9A982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0011632-7CCC-463F-977C-913B35EE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D065-D5AF-4092-AF18-F8C9A105673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333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B4B5F8-AD6E-65C5-54DF-85B0E20A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A2B5DFB-6E80-30BC-A6F3-3FB6AEFC5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9871BA3-FF93-99AC-00E6-12BF08F6E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FBD8141-2CAE-C4C9-9483-D417FE6F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A29D-F8EA-4CB5-A989-57585DA3CA84}" type="datetimeFigureOut">
              <a:rPr lang="vi-VN" smtClean="0"/>
              <a:t>15/11/2022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F1D7E78-6418-A506-B6F4-1C97FE53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C09790E-57AF-08C2-DDB3-BA04E98F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D065-D5AF-4092-AF18-F8C9A105673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8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93E3E29-A725-9544-B5E6-5BC5603F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76ECE23-2F26-BBEF-7FC9-4B6A6F6F2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54E57D4-F611-C3FE-7B36-BB915A738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3A29D-F8EA-4CB5-A989-57585DA3CA84}" type="datetimeFigureOut">
              <a:rPr lang="vi-VN" smtClean="0"/>
              <a:t>15/11/2022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6226B5B-0377-DBFF-5291-8131DEC85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31DBAA2-97CD-4F21-10E9-60356E037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D065-D5AF-4092-AF18-F8C9A105673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208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E8140C06-9E22-7F7F-796A-006079EEE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02" y="3382049"/>
            <a:ext cx="5829775" cy="3475951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DEB71BBF-6AF2-B90F-1760-1DE3C93CA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99138" cy="3261946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A91012AE-DCB9-C0A1-3956-79065802EE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423" y="0"/>
            <a:ext cx="5436577" cy="3261946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1D80C9B-B8E5-2B52-88E4-1B675244B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711" y="697047"/>
            <a:ext cx="2651765" cy="1216154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26C208C3-4755-12C6-A1E5-C520489F2E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233" y="3443469"/>
            <a:ext cx="4564319" cy="311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90226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Màn hình rộng</PresentationFormat>
  <Paragraphs>0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Chủ đề Office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vietanh nguyen</dc:creator>
  <cp:lastModifiedBy>vietanh nguyen</cp:lastModifiedBy>
  <cp:revision>1</cp:revision>
  <dcterms:created xsi:type="dcterms:W3CDTF">2022-11-15T15:20:23Z</dcterms:created>
  <dcterms:modified xsi:type="dcterms:W3CDTF">2022-11-15T15:23:00Z</dcterms:modified>
</cp:coreProperties>
</file>