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a:blip r:embed="rId3"/>
          <a:srcRect/>
          <a:stretch/>
        </p:blipFill>
        <p:spPr>
          <a:xfrm>
            <a:off x="432868" y="42790"/>
            <a:ext cx="1182835"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userDrawn="1"/>
        </p:nvPicPr>
        <p:blipFill>
          <a:blip r:embed="rId3"/>
          <a:srcRect/>
          <a:stretch/>
        </p:blipFill>
        <p:spPr>
          <a:xfrm>
            <a:off x="493831" y="7953"/>
            <a:ext cx="1182835"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74642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Namespaces are used to organize the classes. It helps to control the scope of methods and classes in larger .Net programming projects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members of a namespace can be namespaces, interfaces, structures, and delegates.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6782143" y="6070559"/>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225338" y="2215446"/>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919184" y="2897163"/>
            <a:ext cx="5485633" cy="1450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9677381" y="4250693"/>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209644" y="2758548"/>
            <a:ext cx="6970744" cy="37890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8465141" y="3447327"/>
            <a:ext cx="4969017" cy="8128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Demo create C# Console Application using Visual Studio.NET </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3000"/>
              <a:t>var and dynamic type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out and params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Local Function and Static Local Function</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String Interpolation and Namespaces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Null-Condition Operator and Nullable reference types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locals and Ref returns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Discards and Pattern Matching</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Numeric literal syntax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60" name="Google Shape;160;p7"/>
          <p:cNvSpPr/>
          <p:nvPr/>
        </p:nvSpPr>
        <p:spPr>
          <a:xfrm>
            <a:off x="357235" y="81921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3. Choose </a:t>
            </a:r>
            <a:r>
              <a:rPr lang="en-US" sz="2600" b="1" i="0" u="none" strike="noStrike" cap="none">
                <a:solidFill>
                  <a:schemeClr val="dk1"/>
                </a:solidFill>
                <a:latin typeface="Arial"/>
                <a:ea typeface="Arial"/>
                <a:cs typeface="Arial"/>
                <a:sym typeface="Arial"/>
              </a:rPr>
              <a:t>Target Framework</a:t>
            </a:r>
            <a:r>
              <a:rPr lang="en-US" sz="2600" b="0" i="0" u="none" strike="noStrike" cap="none">
                <a:solidFill>
                  <a:schemeClr val="dk1"/>
                </a:solidFill>
                <a:latin typeface="Arial"/>
                <a:ea typeface="Arial"/>
                <a:cs typeface="Arial"/>
                <a:sym typeface="Arial"/>
              </a:rPr>
              <a:t>: .NET 5.0(Current) then click </a:t>
            </a:r>
            <a:r>
              <a:rPr lang="en-US" sz="2600" b="1" i="0" u="none" strike="noStrike" cap="none">
                <a:solidFill>
                  <a:schemeClr val="dk1"/>
                </a:solidFill>
                <a:latin typeface="Arial"/>
                <a:ea typeface="Arial"/>
                <a:cs typeface="Arial"/>
                <a:sym typeface="Arial"/>
              </a:rPr>
              <a:t>Create</a:t>
            </a:r>
            <a:endParaRPr/>
          </a:p>
        </p:txBody>
      </p:sp>
      <p:grpSp>
        <p:nvGrpSpPr>
          <p:cNvPr id="161" name="Google Shape;161;p7"/>
          <p:cNvGrpSpPr/>
          <p:nvPr/>
        </p:nvGrpSpPr>
        <p:grpSpPr>
          <a:xfrm>
            <a:off x="1089712" y="2012568"/>
            <a:ext cx="9807302" cy="3602450"/>
            <a:chOff x="1089712" y="1947254"/>
            <a:chExt cx="9807302" cy="3602450"/>
          </a:xfrm>
        </p:grpSpPr>
        <p:grpSp>
          <p:nvGrpSpPr>
            <p:cNvPr id="162" name="Google Shape;162;p7"/>
            <p:cNvGrpSpPr/>
            <p:nvPr/>
          </p:nvGrpSpPr>
          <p:grpSpPr>
            <a:xfrm>
              <a:off x="1089712" y="1947254"/>
              <a:ext cx="9807302" cy="3602450"/>
              <a:chOff x="1211010" y="1872608"/>
              <a:chExt cx="9807302" cy="3602450"/>
            </a:xfrm>
          </p:grpSpPr>
          <p:pic>
            <p:nvPicPr>
              <p:cNvPr id="163" name="Google Shape;163;p7"/>
              <p:cNvPicPr preferRelativeResize="0"/>
              <p:nvPr/>
            </p:nvPicPr>
            <p:blipFill rotWithShape="1">
              <a:blip r:embed="rId3">
                <a:alphaModFix/>
              </a:blip>
              <a:srcRect/>
              <a:stretch/>
            </p:blipFill>
            <p:spPr>
              <a:xfrm>
                <a:off x="1211010" y="1872608"/>
                <a:ext cx="9807302" cy="3602450"/>
              </a:xfrm>
              <a:prstGeom prst="rect">
                <a:avLst/>
              </a:prstGeom>
              <a:noFill/>
              <a:ln>
                <a:noFill/>
              </a:ln>
            </p:spPr>
          </p:pic>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3862873"/>
                <a:ext cx="1502969" cy="46160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4. Write code for </a:t>
            </a:r>
            <a:r>
              <a:rPr lang="en-US" sz="2600" b="1" i="0" u="none" strike="noStrike" cap="none">
                <a:solidFill>
                  <a:schemeClr val="dk1"/>
                </a:solidFill>
                <a:latin typeface="Arial"/>
                <a:ea typeface="Arial"/>
                <a:cs typeface="Arial"/>
                <a:sym typeface="Arial"/>
              </a:rPr>
              <a:t>Main</a:t>
            </a:r>
            <a:r>
              <a:rPr lang="en-US" sz="2600" b="0" i="0" u="none" strike="noStrike" cap="none">
                <a:solidFill>
                  <a:schemeClr val="dk1"/>
                </a:solidFill>
                <a:latin typeface="Arial"/>
                <a:ea typeface="Arial"/>
                <a:cs typeface="Arial"/>
                <a:sym typeface="Arial"/>
              </a:rPr>
              <a:t> method then press </a:t>
            </a:r>
            <a:r>
              <a:rPr lang="en-US" sz="2600" b="1" i="0" u="none" strike="noStrike" cap="none">
                <a:solidFill>
                  <a:schemeClr val="dk1"/>
                </a:solidFill>
                <a:latin typeface="Arial"/>
                <a:ea typeface="Arial"/>
                <a:cs typeface="Arial"/>
                <a:sym typeface="Arial"/>
              </a:rPr>
              <a:t>F5(</a:t>
            </a:r>
            <a:r>
              <a:rPr lang="en-US" sz="2600" b="0" i="0" u="none" strike="noStrike" cap="none">
                <a:solidFill>
                  <a:schemeClr val="dk1"/>
                </a:solidFill>
                <a:latin typeface="Arial"/>
                <a:ea typeface="Arial"/>
                <a:cs typeface="Arial"/>
                <a:sym typeface="Arial"/>
              </a:rPr>
              <a:t>run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or</a:t>
            </a:r>
            <a:r>
              <a:rPr lang="en-US" sz="2600" b="1" i="0" u="none" strike="noStrike" cap="none">
                <a:solidFill>
                  <a:schemeClr val="dk1"/>
                </a:solidFill>
                <a:latin typeface="Arial"/>
                <a:ea typeface="Arial"/>
                <a:cs typeface="Arial"/>
                <a:sym typeface="Arial"/>
              </a:rPr>
              <a:t> Ctrl+F5</a:t>
            </a:r>
            <a:r>
              <a:rPr lang="en-US" sz="2600" b="0" i="0" u="none" strike="noStrike" cap="none">
                <a:solidFill>
                  <a:schemeClr val="dk1"/>
                </a:solidFill>
                <a:latin typeface="Arial"/>
                <a:ea typeface="Arial"/>
                <a:cs typeface="Arial"/>
                <a:sym typeface="Arial"/>
              </a:rPr>
              <a:t>(run without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to run application</a:t>
            </a:r>
            <a:endParaRPr/>
          </a:p>
        </p:txBody>
      </p:sp>
      <p:pic>
        <p:nvPicPr>
          <p:cNvPr id="178" name="Google Shape;178;p8"/>
          <p:cNvPicPr preferRelativeResize="0"/>
          <p:nvPr/>
        </p:nvPicPr>
        <p:blipFill rotWithShape="1">
          <a:blip r:embed="rId3">
            <a:alphaModFix/>
          </a:blip>
          <a:srcRect/>
          <a:stretch/>
        </p:blipFill>
        <p:spPr>
          <a:xfrm>
            <a:off x="167958" y="1665385"/>
            <a:ext cx="8391085" cy="4362188"/>
          </a:xfrm>
          <a:prstGeom prst="rect">
            <a:avLst/>
          </a:prstGeom>
          <a:noFill/>
          <a:ln>
            <a:noFill/>
          </a:ln>
        </p:spPr>
      </p:pic>
      <p:pic>
        <p:nvPicPr>
          <p:cNvPr id="179" name="Google Shape;179;p8"/>
          <p:cNvPicPr preferRelativeResize="0"/>
          <p:nvPr/>
        </p:nvPicPr>
        <p:blipFill rotWithShape="1">
          <a:blip r:embed="rId4">
            <a:alphaModFix/>
          </a:blip>
          <a:srcRect/>
          <a:stretch/>
        </p:blipFill>
        <p:spPr>
          <a:xfrm>
            <a:off x="6622209" y="5108636"/>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2425</Words>
  <Application>Microsoft Office PowerPoint</Application>
  <PresentationFormat>Widescreen</PresentationFormat>
  <Paragraphs>274</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vinh quang</cp:lastModifiedBy>
  <cp:revision>4</cp:revision>
  <dcterms:created xsi:type="dcterms:W3CDTF">2021-01-25T08:25:31Z</dcterms:created>
  <dcterms:modified xsi:type="dcterms:W3CDTF">2024-01-05T05:19:58Z</dcterms:modified>
</cp:coreProperties>
</file>