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3" r:id="rId4"/>
    <p:sldId id="345" r:id="rId5"/>
    <p:sldId id="264" r:id="rId6"/>
    <p:sldId id="346" r:id="rId7"/>
    <p:sldId id="334" r:id="rId8"/>
    <p:sldId id="288" r:id="rId9"/>
    <p:sldId id="347" r:id="rId10"/>
    <p:sldId id="348" r:id="rId11"/>
    <p:sldId id="349" r:id="rId12"/>
    <p:sldId id="350" r:id="rId13"/>
    <p:sldId id="351" r:id="rId14"/>
    <p:sldId id="343" r:id="rId15"/>
    <p:sldId id="352" r:id="rId16"/>
    <p:sldId id="279" r:id="rId17"/>
    <p:sldId id="342" r:id="rId18"/>
    <p:sldId id="335" r:id="rId19"/>
    <p:sldId id="33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20" autoAdjust="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https://heytech.tistory.com/380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딥러닝 위한 최적화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오차의 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305655"/>
            <a:ext cx="4907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공부한 시간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2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성적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81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"/>
              </a:rPr>
              <a:t>예측값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85 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"/>
              </a:rPr>
              <a:t>오차 제곱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"/>
              </a:rPr>
              <a:t>9) (9+2+1+5=17)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6349B-00FD-4E25-BB6A-BAAE030DF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1547044"/>
            <a:ext cx="4505325" cy="990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229204" y="4547686"/>
            <a:ext cx="5114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구한 값을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으로 나누면 오차 합의 평균을 구할 수 있는데 이가 평균 제곱 오차입니다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: 17/4=4.2)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제곱근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6162139" y="3746408"/>
            <a:ext cx="5114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 오차가 너무 커서 쓰기가 불편한 때가 있는데 이를 방지하기 위해 제곱한 숫자에 다시 제곱근을 씌워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줍니다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이를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평균 제곱근 오차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라고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(4.2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제곱근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555555"/>
                </a:solidFill>
                <a:latin typeface="AppleSDGothicNeo"/>
              </a:rPr>
              <a:t>평균 제곱근 오차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79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선형 </a:t>
            </a:r>
            <a:r>
              <a:rPr lang="ko-KR" altLang="en-US" sz="3600" b="1" dirty="0" err="1">
                <a:solidFill>
                  <a:schemeClr val="bg1"/>
                </a:solidFill>
              </a:rPr>
              <a:t>회귀란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9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D1C903-410A-486E-AA42-EC9D1184FDDE}"/>
              </a:ext>
            </a:extLst>
          </p:cNvPr>
          <p:cNvSpPr txBox="1"/>
          <p:nvPr/>
        </p:nvSpPr>
        <p:spPr>
          <a:xfrm>
            <a:off x="8214489" y="4091568"/>
            <a:ext cx="312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07541" y="1622639"/>
            <a:ext cx="1000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임의의 직선을 그어 이에 대한 평균 제곱근 오차를 구하고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이 값을 가장 작게 만들어주는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a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AppleSDGothicNeo"/>
              </a:rPr>
              <a:t>b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값을 찾아가는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20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824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38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최적화 개념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14214" y="2652995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평균 제곱오차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321721" y="3747728"/>
            <a:ext cx="464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오차 수정하기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153" y="205764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최적화 개념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최소 제곱 법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 제곱의 이해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최적화란</a:t>
            </a:r>
            <a:r>
              <a:rPr lang="en-US" altLang="ko-KR" sz="3600" b="1" dirty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88A03-554E-43B8-B863-A21D8615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2" y="1425299"/>
            <a:ext cx="10698298" cy="43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302509-37CA-409F-84C2-43FB45E723D6}"/>
              </a:ext>
            </a:extLst>
          </p:cNvPr>
          <p:cNvSpPr txBox="1"/>
          <p:nvPr/>
        </p:nvSpPr>
        <p:spPr>
          <a:xfrm>
            <a:off x="2002777" y="5925231"/>
            <a:ext cx="9116840" cy="8309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맑은 고딕"/>
                <a:cs typeface="+mn-cs"/>
              </a:rPr>
              <a:t>최적화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맑은 고딕"/>
                <a:cs typeface="+mn-cs"/>
              </a:rPr>
              <a:t>(Optimization)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맑은 고딕"/>
                <a:cs typeface="+mn-cs"/>
              </a:rPr>
              <a:t>란 손실 함수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맑은 고딕"/>
                <a:cs typeface="+mn-cs"/>
              </a:rPr>
              <a:t>(Loss Function)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맑은 고딕"/>
                <a:cs typeface="+mn-cs"/>
              </a:rPr>
              <a:t>값을 최소화하는 파라미터를 구하는 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90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선형대수 66강 예고편 최소제곱법 [쑤튜브] - YouTube">
            <a:extLst>
              <a:ext uri="{FF2B5EF4-FFF2-40B4-BE49-F238E27FC236}">
                <a16:creationId xmlns:a16="http://schemas.microsoft.com/office/drawing/2014/main" id="{CC3801BA-50E7-4D4D-9189-FBCC2B84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1445976"/>
            <a:ext cx="11453568" cy="50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ko-KR" altLang="en-US" sz="3600" b="1" dirty="0" err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제곱법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2608924" y="272515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3140839" y="2736549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하나뿐일때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맑은 고딕"/>
              </a:rPr>
              <a:t>는 최소 제곱법을 사용해도 무방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A525FA-D84E-4F71-B092-12111DF2D773}"/>
              </a:ext>
            </a:extLst>
          </p:cNvPr>
          <p:cNvSpPr/>
          <p:nvPr/>
        </p:nvSpPr>
        <p:spPr>
          <a:xfrm>
            <a:off x="2608924" y="370486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906DC-B5F6-4787-9E4A-25A18A9D0847}"/>
              </a:ext>
            </a:extLst>
          </p:cNvPr>
          <p:cNvSpPr txBox="1"/>
          <p:nvPr/>
        </p:nvSpPr>
        <p:spPr>
          <a:xfrm>
            <a:off x="3140839" y="3716250"/>
            <a:ext cx="699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변수가 여러 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일때는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평균제곱근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오차법을 사용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맑은 고딕"/>
              </a:rPr>
              <a:t>(root mean square error)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평균 제곱 오차</a:t>
            </a:r>
            <a:r>
              <a:rPr lang="en-US" altLang="ko-KR" sz="3200" b="1" dirty="0"/>
              <a:t>(RMSE)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평균 제곱 오차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896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solidFill>
                  <a:srgbClr val="555555"/>
                </a:solidFill>
                <a:effectLst/>
                <a:latin typeface="AppleSDGothicNeo"/>
              </a:rPr>
              <a:t>오차를 평가하는 방법 중 가장 많이 사용되는 평균 제곱근 오차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174215" y="3506971"/>
            <a:ext cx="4907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빨간색 선은 직선이 잘 그어졌는지를 나타내는데 이 직선들의 합이 작을 수록 잘 그어진 것을 의미하며 합이 클수록 잘못 그어진 것을 의미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CECFA-66C4-454B-8967-11EB6660620D}"/>
              </a:ext>
            </a:extLst>
          </p:cNvPr>
          <p:cNvSpPr txBox="1"/>
          <p:nvPr/>
        </p:nvSpPr>
        <p:spPr>
          <a:xfrm>
            <a:off x="6210938" y="4786781"/>
            <a:ext cx="479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오차를 구하는 방식은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오차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=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실제값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SDGothicNeo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SDGothicNeo"/>
              </a:rPr>
              <a:t>-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ppleSDGothicNeo"/>
              </a:rPr>
              <a:t>예측값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20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오차를 구하는 방식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예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공부한 시간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2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성적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81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현재 식에 대입해서 나온 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latin typeface="AppleSDGothicNeo"/>
              </a:rPr>
              <a:t>예측값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85 /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AppleSDGothicNeo"/>
              </a:rPr>
              <a:t>오차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3) </a:t>
            </a:r>
            <a:endParaRPr lang="ko-KR" alt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5A8755-FEF8-46EE-9FB3-1F860A72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9" y="3195136"/>
            <a:ext cx="45434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834BB6-DC51-4464-8CB8-F6BD6988043B}"/>
              </a:ext>
            </a:extLst>
          </p:cNvPr>
          <p:cNvSpPr txBox="1"/>
          <p:nvPr/>
        </p:nvSpPr>
        <p:spPr>
          <a:xfrm>
            <a:off x="6229205" y="3008363"/>
            <a:ext cx="490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이렇게 차를 이용하여 모든 값을 더할 경우 음수와 양수가 섞여서 합이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0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 될 수 있기 때문에 오차 값의 제곱을 해서 더해야 정확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한 오차 정도를 알 수 있음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579327-5A81-4A2B-9A66-805DE1D7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17" y="4646295"/>
            <a:ext cx="4229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9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850</Words>
  <Application>Microsoft Office PowerPoint</Application>
  <PresentationFormat>와이드스크린</PresentationFormat>
  <Paragraphs>145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AppleSDGothicNeo</vt:lpstr>
      <vt:lpstr>HY견고딕</vt:lpstr>
      <vt:lpstr>inherit</vt:lpstr>
      <vt:lpstr>se-nanumgothic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   딥러닝 위한 최적화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282</cp:revision>
  <dcterms:created xsi:type="dcterms:W3CDTF">2017-06-16T14:09:50Z</dcterms:created>
  <dcterms:modified xsi:type="dcterms:W3CDTF">2023-09-08T07:29:48Z</dcterms:modified>
</cp:coreProperties>
</file>