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64" r:id="rId5"/>
    <p:sldId id="344" r:id="rId6"/>
    <p:sldId id="287" r:id="rId7"/>
    <p:sldId id="288" r:id="rId8"/>
    <p:sldId id="343" r:id="rId9"/>
    <p:sldId id="334" r:id="rId10"/>
    <p:sldId id="279" r:id="rId11"/>
    <p:sldId id="337" r:id="rId12"/>
    <p:sldId id="342" r:id="rId13"/>
    <p:sldId id="335" r:id="rId14"/>
    <p:sldId id="33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68" d="100"/>
          <a:sy n="68" d="100"/>
        </p:scale>
        <p:origin x="9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https://www.pycodemates.com/2023/08/recurrent-neural-networks-explained.html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1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https://machinelearningmastery.com/understanding-simple-recurrent-neural-networks-in-keras/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&lt;title&gt;Fluid Grid Layout&lt;/title&gt;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#wrapper {</a:t>
            </a:r>
          </a:p>
          <a:p>
            <a:r>
              <a:rPr lang="en-US" altLang="ko-KR" dirty="0"/>
              <a:t>		width:96%;</a:t>
            </a:r>
          </a:p>
          <a:p>
            <a:r>
              <a:rPr lang="en-US" altLang="ko-KR" dirty="0"/>
              <a:t>		margin:0 auto;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header {  /* </a:t>
            </a:r>
            <a:r>
              <a:rPr lang="ko-KR" altLang="en-US" dirty="0"/>
              <a:t>헤더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width: 100%;</a:t>
            </a:r>
          </a:p>
          <a:p>
            <a:r>
              <a:rPr lang="en-US" altLang="ko-KR" dirty="0"/>
              <a:t>		height: 120px;</a:t>
            </a:r>
          </a:p>
          <a:p>
            <a:r>
              <a:rPr lang="en-US" altLang="ko-KR" dirty="0"/>
              <a:t>		background-color: #066cfa;</a:t>
            </a:r>
          </a:p>
          <a:p>
            <a:r>
              <a:rPr lang="en-US" altLang="ko-KR" dirty="0"/>
              <a:t>		border-bottom: 1px solid black;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.header-text{</a:t>
            </a:r>
          </a:p>
          <a:p>
            <a:r>
              <a:rPr lang="en-US" altLang="ko-KR" dirty="0"/>
              <a:t>		font-size:32px;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color:white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text-align:center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line-height:120px;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.content {  /* </a:t>
            </a:r>
            <a:r>
              <a:rPr lang="ko-KR" altLang="en-US" dirty="0"/>
              <a:t>본문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float:left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width:62.5%;</a:t>
            </a:r>
          </a:p>
          <a:p>
            <a:r>
              <a:rPr lang="en-US" altLang="ko-KR" dirty="0"/>
              <a:t>		height:400px;	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background-color:#ffd800;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.right-side {  /* </a:t>
            </a:r>
            <a:r>
              <a:rPr lang="ko-KR" altLang="en-US" dirty="0"/>
              <a:t>사이드 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width:31.25%;</a:t>
            </a:r>
          </a:p>
          <a:p>
            <a:r>
              <a:rPr lang="en-US" altLang="ko-KR" dirty="0"/>
              <a:t>		height:400px;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background-color:#00ff90;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footer {  /* </a:t>
            </a:r>
            <a:r>
              <a:rPr lang="ko-KR" altLang="en-US" dirty="0" err="1"/>
              <a:t>푸터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clear:both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width:100%;</a:t>
            </a:r>
          </a:p>
          <a:p>
            <a:r>
              <a:rPr lang="en-US" altLang="ko-KR" dirty="0"/>
              <a:t>		height:120px;</a:t>
            </a:r>
          </a:p>
          <a:p>
            <a:r>
              <a:rPr lang="en-US" altLang="ko-KR" dirty="0"/>
              <a:t>		background-color:#c3590a;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&lt;div id="wrapper"&gt;</a:t>
            </a:r>
          </a:p>
          <a:p>
            <a:r>
              <a:rPr lang="en-US" altLang="ko-KR" dirty="0"/>
              <a:t>		&lt;header&gt;</a:t>
            </a:r>
          </a:p>
          <a:p>
            <a:r>
              <a:rPr lang="en-US" altLang="ko-KR" dirty="0"/>
              <a:t>			&lt;h1 class="header-text"&gt;</a:t>
            </a:r>
            <a:r>
              <a:rPr lang="ko-KR" altLang="en-US" dirty="0"/>
              <a:t>가변 그리드 레이아웃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		&lt;/header&gt;</a:t>
            </a:r>
          </a:p>
          <a:p>
            <a:r>
              <a:rPr lang="en-US" altLang="ko-KR" dirty="0"/>
              <a:t>		&lt;section class="content"&gt;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본문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&lt;/section&gt;</a:t>
            </a:r>
          </a:p>
          <a:p>
            <a:r>
              <a:rPr lang="en-US" altLang="ko-KR" dirty="0"/>
              <a:t>		&lt;aside class="right-side"&gt;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사이드바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&lt;/aside&gt;</a:t>
            </a:r>
          </a:p>
          <a:p>
            <a:r>
              <a:rPr lang="en-US" altLang="ko-KR" dirty="0"/>
              <a:t>		&lt;footer&gt;</a:t>
            </a:r>
          </a:p>
          <a:p>
            <a:r>
              <a:rPr lang="en-US" altLang="ko-KR" dirty="0"/>
              <a:t>			&lt;h4&gt;</a:t>
            </a:r>
            <a:r>
              <a:rPr lang="ko-KR" altLang="en-US" dirty="0" err="1"/>
              <a:t>푸터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&lt;/footer&gt;</a:t>
            </a:r>
          </a:p>
          <a:p>
            <a:r>
              <a:rPr lang="en-US" altLang="ko-KR" dirty="0"/>
              <a:t>	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https://ybworld.tistory.com/42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RNN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순환 신경망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60838" y="2493533"/>
            <a:ext cx="10550977" cy="120256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쿼리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7959" y="2361453"/>
            <a:ext cx="10550973" cy="120256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colly.com</a:t>
            </a:r>
          </a:p>
          <a:p>
            <a:pPr lvl="0"/>
            <a:endParaRPr lang="en-US" altLang="ko-KR" sz="1400" dirty="0">
              <a:solidFill>
                <a:schemeClr val="tx1"/>
              </a:solidFill>
            </a:endParaRPr>
          </a:p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브라우저 창의 너비를 조절할 때마다 화면에 표시되는 칼럼 개수가 달라짐</a:t>
            </a:r>
          </a:p>
          <a:p>
            <a:pPr lvl="0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나 태블릿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스마트폰의 웹 브라우저 화면 크기에 따라 사이트 레이아웃이 바뀜</a:t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+mn-ea"/>
              </a:rPr>
              <a:t>접속하는 장치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미디어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에 따라 특정한 </a:t>
            </a:r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스타일을 사용하도록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746FFA-E0F7-19FC-67CF-F555A189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6" y="3743253"/>
            <a:ext cx="8810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92369" y="2667000"/>
            <a:ext cx="6773024" cy="361950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미디어 쿼리 사용법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9488" y="2534920"/>
            <a:ext cx="6773024" cy="361950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en-US" altLang="ko-KR" sz="20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3702434" y="162244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4234349" y="163383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</a:rPr>
              <a:t>미디어 쿼리 중단점 만들기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7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1232" y="2805410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 flex(</a:t>
            </a:r>
            <a:r>
              <a:rPr lang="ko-KR" altLang="en-US" sz="3200" b="1" dirty="0" err="1"/>
              <a:t>플렉스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84733" y="2701295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2625" y="2696382"/>
            <a:ext cx="469337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나오게 된 배경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9745" y="2564302"/>
            <a:ext cx="469337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레이아웃을 위한 전용 태그들이 마땅하지 않아 </a:t>
            </a: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화면 배치를 위하여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, float 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이나 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inline-block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을 이용 </a:t>
            </a:r>
            <a:r>
              <a:rPr lang="ko-KR" altLang="en-US" sz="2000" noProof="0" dirty="0" err="1">
                <a:solidFill>
                  <a:schemeClr val="tx1"/>
                </a:solidFill>
                <a:latin typeface="나눔바른고딕 Light"/>
                <a:ea typeface="맑은 고딕"/>
              </a:rPr>
              <a:t>했었음</a:t>
            </a:r>
            <a:endParaRPr lang="en-US" altLang="ko-KR" sz="2000" noProof="0" dirty="0">
              <a:solidFill>
                <a:schemeClr val="tx1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1853" y="2564302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레이아웃 배치 전용 기능으로 지원하기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단점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옛날 </a:t>
            </a:r>
            <a:r>
              <a:rPr lang="ko-KR" altLang="en-US" dirty="0" err="1">
                <a:solidFill>
                  <a:schemeClr val="tx1"/>
                </a:solidFill>
              </a:rPr>
              <a:t>웹브라우저</a:t>
            </a:r>
            <a:r>
              <a:rPr lang="en-US" altLang="ko-KR" dirty="0">
                <a:solidFill>
                  <a:schemeClr val="tx1"/>
                </a:solidFill>
              </a:rPr>
              <a:t>(IE 8)</a:t>
            </a:r>
            <a:r>
              <a:rPr lang="ko-KR" altLang="en-US" dirty="0">
                <a:solidFill>
                  <a:schemeClr val="tx1"/>
                </a:solidFill>
              </a:rPr>
              <a:t>는 지원하지 않음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529" y="16729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444" y="1684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0516953-A20E-449A-914C-D26D26D2E333}"/>
              </a:ext>
            </a:extLst>
          </p:cNvPr>
          <p:cNvSpPr/>
          <p:nvPr/>
        </p:nvSpPr>
        <p:spPr>
          <a:xfrm>
            <a:off x="7556054" y="172400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1180C-83D3-4AD8-BEF7-8B14EE56D84D}"/>
              </a:ext>
            </a:extLst>
          </p:cNvPr>
          <p:cNvSpPr txBox="1"/>
          <p:nvPr/>
        </p:nvSpPr>
        <p:spPr>
          <a:xfrm>
            <a:off x="8087969" y="1735399"/>
            <a:ext cx="75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Flex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25778" y="2357438"/>
            <a:ext cx="11150443" cy="423716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" y="2244916"/>
            <a:ext cx="11150441" cy="423716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801697" y="14663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333612" y="147778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기본 구조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EB1A0-06A9-937B-3373-AF86C62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408625"/>
            <a:ext cx="9072561" cy="35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반응형 웹이란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303210" y="263880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미디어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321721" y="37477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Flex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90735" y="2752514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0735" y="2071198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반응형 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5243" y="3343275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 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모바일 기기와 웹디자인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5243" y="4154234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002 </a:t>
            </a:r>
            <a:r>
              <a:rPr lang="ko-KR" altLang="en-US" sz="28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가변요소 사용하기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56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RNN</a:t>
            </a:r>
            <a:r>
              <a:rPr lang="ko-KR" altLang="en-US" sz="3600" b="1" dirty="0">
                <a:solidFill>
                  <a:schemeClr val="bg1"/>
                </a:solidFill>
              </a:rPr>
              <a:t> 설명을 위한 그림들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22349" y="2367281"/>
            <a:ext cx="10513061" cy="394178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9469" y="2235201"/>
            <a:ext cx="10513061" cy="407386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RNN</a:t>
            </a:r>
            <a:r>
              <a:rPr lang="ko-KR" altLang="en-US" sz="2400" dirty="0"/>
              <a:t> 설명 그림들</a:t>
            </a:r>
          </a:p>
        </p:txBody>
      </p:sp>
      <p:pic>
        <p:nvPicPr>
          <p:cNvPr id="1026" name="Picture 2" descr="RNN Diagram">
            <a:extLst>
              <a:ext uri="{FF2B5EF4-FFF2-40B4-BE49-F238E27FC236}">
                <a16:creationId xmlns:a16="http://schemas.microsoft.com/office/drawing/2014/main" id="{C5C24022-DF5D-43D1-AD01-66350A7A0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8" y="2377441"/>
            <a:ext cx="4228381" cy="36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NN Visualization">
            <a:extLst>
              <a:ext uri="{FF2B5EF4-FFF2-40B4-BE49-F238E27FC236}">
                <a16:creationId xmlns:a16="http://schemas.microsoft.com/office/drawing/2014/main" id="{D13E3275-F427-4A49-8DC2-B057DC37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51" y="2357121"/>
            <a:ext cx="5419299" cy="357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RNN</a:t>
            </a:r>
            <a:r>
              <a:rPr lang="ko-KR" altLang="en-US" sz="3600" b="1" dirty="0">
                <a:solidFill>
                  <a:schemeClr val="bg1"/>
                </a:solidFill>
              </a:rPr>
              <a:t> 설명을 위한 그림들 </a:t>
            </a:r>
            <a:r>
              <a:rPr lang="en-US" altLang="ko-KR" sz="3600" b="1" dirty="0">
                <a:solidFill>
                  <a:schemeClr val="bg1"/>
                </a:solidFill>
              </a:rPr>
              <a:t>- 2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22349" y="2367281"/>
            <a:ext cx="10513061" cy="394178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9469" y="2235201"/>
            <a:ext cx="10513061" cy="407386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317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RNN</a:t>
            </a:r>
            <a:r>
              <a:rPr lang="ko-KR" altLang="en-US" sz="2400" dirty="0"/>
              <a:t> </a:t>
            </a:r>
            <a:r>
              <a:rPr lang="en-US" altLang="ko-KR" sz="2400" dirty="0"/>
              <a:t>Time steps </a:t>
            </a:r>
            <a:r>
              <a:rPr lang="ko-KR" altLang="en-US" sz="2400" dirty="0"/>
              <a:t>설명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549645-107B-46A6-AD23-15A217FE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2507578"/>
            <a:ext cx="10147302" cy="35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모바일 기기와 웹 디자인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993774" y="2630672"/>
            <a:ext cx="10570212" cy="209155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0894" y="2498592"/>
            <a:ext cx="10570212" cy="209155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5748" marR="0" lvl="2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E845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뷰포트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실제 내용이 표시되는 영역</a:t>
            </a: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화면과 모바일 화면의 픽셀 표시 방법이 다르기 때문에 모바일 화면에서 의도한대로 표시되지 않음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뷰포트를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지정하면 기기 화면에 맞춰 확대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축소해서 내용 표시</a:t>
            </a:r>
            <a:endParaRPr lang="en-US" altLang="ko-KR" dirty="0">
              <a:solidFill>
                <a:srgbClr val="333333"/>
              </a:solidFill>
              <a:latin typeface="Lato"/>
            </a:endParaRPr>
          </a:p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848359" y="5011767"/>
            <a:ext cx="47960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360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err="1"/>
              <a:t>뷰포트란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CC79-C53B-B73B-F048-F616518F06AA}"/>
              </a:ext>
            </a:extLst>
          </p:cNvPr>
          <p:cNvSpPr txBox="1"/>
          <p:nvPr/>
        </p:nvSpPr>
        <p:spPr>
          <a:xfrm>
            <a:off x="1724413" y="5036636"/>
            <a:ext cx="311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Viewport </a:t>
            </a:r>
            <a:r>
              <a:rPr lang="ko-KR" altLang="en-US" sz="2400" dirty="0"/>
              <a:t>지정하기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C9BB338C-E3C9-D9F2-86B2-ABCF2875D9BE}"/>
              </a:ext>
            </a:extLst>
          </p:cNvPr>
          <p:cNvSpPr/>
          <p:nvPr/>
        </p:nvSpPr>
        <p:spPr>
          <a:xfrm>
            <a:off x="993774" y="5832728"/>
            <a:ext cx="10387332" cy="8252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DF90C037-473A-545F-8600-6EBFB86DF7F0}"/>
              </a:ext>
            </a:extLst>
          </p:cNvPr>
          <p:cNvSpPr/>
          <p:nvPr/>
        </p:nvSpPr>
        <p:spPr>
          <a:xfrm>
            <a:off x="810894" y="5700648"/>
            <a:ext cx="10387332" cy="8252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8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=”viewport” </a:t>
            </a:r>
            <a:r>
              <a:rPr lang="en-US" altLang="ko-KR" sz="18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=”width=device-width, initial-scale=1”&gt;</a:t>
            </a:r>
            <a:endParaRPr lang="en-US" altLang="ko-KR" dirty="0">
              <a:latin typeface="+mn-ea"/>
            </a:endParaRPr>
          </a:p>
          <a:p>
            <a:pPr algn="ctr"/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일반적인 사용법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뷰포트의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너비를 스마트폰 화면 너비에 맞추고 초기 화면 배율을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지정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44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그리드 레이아웃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89973" cy="129299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89973" cy="129299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%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로 변환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화면에 꽉 차게 하고 싶다면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100%,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여유를 두려면 적당히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)</a:t>
            </a:r>
          </a:p>
          <a:p>
            <a:pPr algn="ctr"/>
            <a:endParaRPr lang="en-US" altLang="ko-KR" dirty="0">
              <a:solidFill>
                <a:srgbClr val="333333"/>
              </a:solidFill>
              <a:latin typeface="Lato"/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기준으로 각 요소의 너비를 계산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그리드 레이아웃 만들기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F19837-5166-36A8-577A-7052822C9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28" y="4391004"/>
            <a:ext cx="8176528" cy="24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요소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40" y="2846973"/>
            <a:ext cx="2352984" cy="95203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60" y="2714893"/>
            <a:ext cx="2352984" cy="9520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- </a:t>
            </a:r>
            <a:r>
              <a:rPr lang="en-US" altLang="ko-KR" sz="2800" dirty="0" err="1">
                <a:solidFill>
                  <a:srgbClr val="333333"/>
                </a:solidFill>
                <a:latin typeface="Lato"/>
              </a:rPr>
              <a:t>em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Lato"/>
              </a:rPr>
              <a:t>과 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rem</a:t>
            </a:r>
            <a:endParaRPr lang="ko-KR" altLang="en-US" sz="2800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요소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076909" y="2878592"/>
            <a:ext cx="6470925" cy="11322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4894029" y="2746512"/>
            <a:ext cx="6470925" cy="11322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브라우저 창의 너비가 변하더라도 이미지 너비 값은 변하지 않음 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.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 브라우저 화면 너비를 줄일 경우 이미지 일부가 가려짐</a:t>
            </a:r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가변 이미지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(fluid image)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로 만들면 창의 너비에 따라 이미지 너비도 조절됨</a:t>
            </a:r>
          </a:p>
          <a:p>
            <a:pPr algn="ctr"/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4894029" y="183211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380224" y="183049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이미지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37F910-02C5-D477-B55F-5080CDAB3528}"/>
              </a:ext>
            </a:extLst>
          </p:cNvPr>
          <p:cNvSpPr/>
          <p:nvPr/>
        </p:nvSpPr>
        <p:spPr>
          <a:xfrm>
            <a:off x="4786251" y="4789173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13055B-FA4A-CB50-096C-6364848171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" r="2070"/>
          <a:stretch/>
        </p:blipFill>
        <p:spPr>
          <a:xfrm>
            <a:off x="7090427" y="4665963"/>
            <a:ext cx="4060271" cy="15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 </a:t>
            </a:r>
            <a:r>
              <a:rPr lang="ko-KR" altLang="en-US" sz="3200" b="1" dirty="0"/>
              <a:t>미디어 쿼리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1070</Words>
  <Application>Microsoft Office PowerPoint</Application>
  <PresentationFormat>와이드스크린</PresentationFormat>
  <Paragraphs>206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D2Coding</vt:lpstr>
      <vt:lpstr>HY견고딕</vt:lpstr>
      <vt:lpstr>Noto Sans KR</vt:lpstr>
      <vt:lpstr>TDc_SSiGothic_120_OTF</vt:lpstr>
      <vt:lpstr>나눔고딕 ExtraBold</vt:lpstr>
      <vt:lpstr>나눔바른고딕</vt:lpstr>
      <vt:lpstr>나눔바른고딕 Light</vt:lpstr>
      <vt:lpstr>맑은 고딕</vt:lpstr>
      <vt:lpstr>Arial</vt:lpstr>
      <vt:lpstr>Lato</vt:lpstr>
      <vt:lpstr>Office 테마</vt:lpstr>
      <vt:lpstr>너를 위한 RNN (순환 신경망)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257</cp:revision>
  <dcterms:created xsi:type="dcterms:W3CDTF">2017-06-16T14:09:50Z</dcterms:created>
  <dcterms:modified xsi:type="dcterms:W3CDTF">2023-09-06T06:53:24Z</dcterms:modified>
</cp:coreProperties>
</file>