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3" r:id="rId4"/>
    <p:sldId id="345" r:id="rId5"/>
    <p:sldId id="264" r:id="rId6"/>
    <p:sldId id="346" r:id="rId7"/>
    <p:sldId id="334" r:id="rId8"/>
    <p:sldId id="288" r:id="rId9"/>
    <p:sldId id="347" r:id="rId10"/>
    <p:sldId id="348" r:id="rId11"/>
    <p:sldId id="349" r:id="rId12"/>
    <p:sldId id="350" r:id="rId13"/>
    <p:sldId id="351" r:id="rId14"/>
    <p:sldId id="343" r:id="rId15"/>
    <p:sldId id="352" r:id="rId16"/>
    <p:sldId id="279" r:id="rId17"/>
    <p:sldId id="342" r:id="rId18"/>
    <p:sldId id="335" r:id="rId19"/>
    <p:sldId id="336" r:id="rId20"/>
    <p:sldId id="353" r:id="rId21"/>
    <p:sldId id="354" r:id="rId22"/>
    <p:sldId id="35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20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선형회귀 예제 </a:t>
            </a:r>
            <a:r>
              <a:rPr lang="en-US" altLang="ko-KR" dirty="0"/>
              <a:t>: http://clipsoft.co.kr/wp/blog/%EC%9D%B8%EA%B3%B5%EC%A7%80%EB%8A%A5%EC%9D%98-%EC%8B%9C%EC%9E%91-%EC%84%A0%ED%98%95%ED%9A%8C%EA%B7%80%EB%B6%84%EC%84%9D/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0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https://m.blog.naver.com/PostView.naver?isHttpsRedirect=true&amp;blogId=bigdata-pro&amp;logNo=221803270780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9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https://brunch.co.kr/@yudong/88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2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86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4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&lt;title&gt;Media Queries&lt;/title&gt;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body {</a:t>
            </a:r>
          </a:p>
          <a:p>
            <a:r>
              <a:rPr lang="en-US" altLang="ko-KR" dirty="0"/>
              <a:t>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(images/bg0.jpg) no-repeat fixed;</a:t>
            </a:r>
          </a:p>
          <a:p>
            <a:r>
              <a:rPr lang="en-US" altLang="ko-KR" dirty="0"/>
              <a:t>		background-size: cover;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(max-width:1024px)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(images/bg1.jpg)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(max-width:768px)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(images/bg2.jpg) no-repeat fixed;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(max-width:320px)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(images/bg3.jpg)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6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3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4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8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https://blog.naver.com/PostView.naver?blogId=mario002&amp;logNo=222573299094&amp;parentCategoryNo=&amp;categoryNo=&amp;viewDate=&amp;isShowPopularPosts=false&amp;from=postView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https://blogik.netlify.app/BoostCamp/U_stage/05_gradient_descent/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1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499620" y="2268214"/>
            <a:ext cx="6525379" cy="744862"/>
          </a:xfrm>
        </p:spPr>
        <p:txBody>
          <a:bodyPr/>
          <a:lstStyle/>
          <a:p>
            <a:pPr algn="ctr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딥러닝 위한 수학공식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오차의 합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229205" y="3305655"/>
            <a:ext cx="4907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공부한 시간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2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성적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81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"/>
              </a:rPr>
              <a:t>예측값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85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오차 제곱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9) (9+2+1+5=17)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6349B-00FD-4E25-BB6A-BAAE030DF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1547044"/>
            <a:ext cx="4505325" cy="990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6229204" y="4547686"/>
            <a:ext cx="51144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;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구한 값을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으로 나누면 오차 합의 평균을 구할 수 있는데 이가 평균 제곱 오차입니다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17/4=4.2)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85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제곱근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6162139" y="3746408"/>
            <a:ext cx="5114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 오차가 너무 커서 쓰기가 불편한 때가 있는데 이를 방지하기 위해 제곱한 숫자에 다시 제곱근을 씌워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줍니다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이를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제곱근 오차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라고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(4.2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제곱근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8073F-47E3-4EB6-92E8-3D792219CDA9}"/>
              </a:ext>
            </a:extLst>
          </p:cNvPr>
          <p:cNvSpPr txBox="1"/>
          <p:nvPr/>
        </p:nvSpPr>
        <p:spPr>
          <a:xfrm>
            <a:off x="1407541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555555"/>
                </a:solidFill>
                <a:latin typeface="AppleSDGothicNeo"/>
              </a:rPr>
              <a:t>평균 제곱근 오차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079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선형 </a:t>
            </a:r>
            <a:r>
              <a:rPr lang="ko-KR" altLang="en-US" sz="3600" b="1" dirty="0" err="1">
                <a:solidFill>
                  <a:schemeClr val="bg1"/>
                </a:solidFill>
              </a:rPr>
              <a:t>회귀란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9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8214489" y="4091568"/>
            <a:ext cx="312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8073F-47E3-4EB6-92E8-3D792219CDA9}"/>
              </a:ext>
            </a:extLst>
          </p:cNvPr>
          <p:cNvSpPr txBox="1"/>
          <p:nvPr/>
        </p:nvSpPr>
        <p:spPr>
          <a:xfrm>
            <a:off x="1407541" y="1622639"/>
            <a:ext cx="10009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임의의 직선을 그어 이에 대한 평균 제곱근 오차를 구하고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이 값을 가장 작게 만들어주는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a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와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b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값을 찾아가는 작업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02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</a:t>
            </a:r>
            <a:r>
              <a:rPr lang="ko-KR" altLang="en-US" sz="3200" b="1" dirty="0"/>
              <a:t>경사 </a:t>
            </a:r>
            <a:r>
              <a:rPr lang="ko-KR" altLang="en-US" sz="3200" b="1" dirty="0" err="1"/>
              <a:t>하강법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824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 그래프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728840" y="2848291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545960" y="2716211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421930" y="185643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908124" y="1854815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328076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323226" y="4348490"/>
            <a:ext cx="689417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140346" y="4216410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학습률</a:t>
            </a:r>
            <a:r>
              <a:rPr lang="ko-KR" altLang="en-US" sz="3600" b="1" dirty="0">
                <a:solidFill>
                  <a:schemeClr val="bg1"/>
                </a:solidFill>
              </a:rPr>
              <a:t> 이란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604810" y="2934034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421930" y="2801954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907081" y="1880307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6393275" y="1878690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105971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199196" y="4434233"/>
            <a:ext cx="682940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016316" y="4302153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38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경사하강법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수식 표현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편미분을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이용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E31CD1-384A-4DEE-BA20-457AF34E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7" y="2801096"/>
            <a:ext cx="6549875" cy="35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4.  </a:t>
            </a:r>
            <a:r>
              <a:rPr lang="ko-KR" altLang="en-US" sz="3200" b="1" dirty="0"/>
              <a:t>스칼라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벡터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행렬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텐서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488428" y="2982170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31838" y="2760902"/>
            <a:ext cx="5793168" cy="398869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509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선형대수 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8958" y="2628822"/>
            <a:ext cx="5793168" cy="398869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범위도 크며 다루는 범위가 정확하게 정의된 개념은 아님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변수가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차인 수학적 대상의 대수적 구조를 연구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선형대수학</a:t>
            </a:r>
            <a:r>
              <a:rPr lang="en-US" altLang="ko-KR" sz="2000" dirty="0">
                <a:solidFill>
                  <a:schemeClr val="tx1"/>
                </a:solidFill>
              </a:rPr>
              <a:t>(linear algebra)</a:t>
            </a:r>
            <a:r>
              <a:rPr lang="ko-KR" altLang="en-US" sz="2000" dirty="0">
                <a:solidFill>
                  <a:schemeClr val="tx1"/>
                </a:solidFill>
              </a:rPr>
              <a:t>이란 대체 어떤 학문이고 </a:t>
            </a:r>
            <a:r>
              <a:rPr lang="ko-KR" altLang="en-US" sz="2000" dirty="0" err="1">
                <a:solidFill>
                  <a:schemeClr val="tx1"/>
                </a:solidFill>
              </a:rPr>
              <a:t>무었을</a:t>
            </a:r>
            <a:r>
              <a:rPr lang="ko-KR" altLang="en-US" sz="2000" dirty="0">
                <a:solidFill>
                  <a:schemeClr val="tx1"/>
                </a:solidFill>
              </a:rPr>
              <a:t> 학습하는가 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  <a:r>
              <a:rPr lang="ko-KR" altLang="en-US" sz="2000" dirty="0">
                <a:solidFill>
                  <a:schemeClr val="tx1"/>
                </a:solidFill>
              </a:rPr>
              <a:t>할 때 이것이다 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쉽게 말하기가 어렵습니다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본디 선형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inear</a:t>
            </a:r>
            <a:r>
              <a:rPr lang="en-US" altLang="ko-KR" sz="2000" dirty="0">
                <a:solidFill>
                  <a:schemeClr val="tx1"/>
                </a:solidFill>
              </a:rPr>
              <a:t> )</a:t>
            </a:r>
            <a:r>
              <a:rPr lang="ko-KR" altLang="en-US" sz="2000" dirty="0">
                <a:solidFill>
                  <a:schemeClr val="tx1"/>
                </a:solidFill>
              </a:rPr>
              <a:t>은 선</a:t>
            </a:r>
            <a:r>
              <a:rPr lang="en-US" altLang="ko-KR" sz="2000" dirty="0">
                <a:solidFill>
                  <a:schemeClr val="tx1"/>
                </a:solidFill>
              </a:rPr>
              <a:t>(line) </a:t>
            </a:r>
            <a:r>
              <a:rPr lang="ko-KR" altLang="en-US" sz="2000" dirty="0">
                <a:solidFill>
                  <a:schemeClr val="tx1"/>
                </a:solidFill>
              </a:rPr>
              <a:t>에서 일차라는 의미와 상통</a:t>
            </a: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05548" y="2845177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스칼라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벡터 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행렬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텐서의</a:t>
            </a:r>
            <a:r>
              <a:rPr lang="ko-KR" altLang="en-US" dirty="0">
                <a:solidFill>
                  <a:schemeClr val="tx1"/>
                </a:solidFill>
              </a:rPr>
              <a:t> 기본적인 개념을 먼저 익히는 것이 순서임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352349" y="180257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4264" y="1813965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latin typeface="-apple-system"/>
              </a:rPr>
              <a:t>선형대수는 선형성을 띈 수식을 처리하는 학문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81133" y="2922309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스칼라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(Scalar)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66994" y="2782838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953052" y="172678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484967" y="173817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스칼라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2416117" y="3328195"/>
            <a:ext cx="8434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같은 하나의 값 또는 변수를 말합니다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스칼라는 온도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체중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신장 같은 단일 수량을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7F5A4-453B-4810-AE12-2E9D338579C3}"/>
              </a:ext>
            </a:extLst>
          </p:cNvPr>
          <p:cNvSpPr txBox="1"/>
          <p:nvPr/>
        </p:nvSpPr>
        <p:spPr>
          <a:xfrm>
            <a:off x="2388780" y="4402295"/>
            <a:ext cx="8562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가 실수의 스칼라인 것을 종종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「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라고 씁니다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실수의 스칼라로 이루어진 집합을 나타내며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A∈B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속한다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뜻입니다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따라서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스칼라로 이루어진 집합에 속한다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즉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스칼라이다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라고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해석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1016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최소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제곱법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844E-A223-9E6D-07B8-AF073ED0EF15}"/>
              </a:ext>
            </a:extLst>
          </p:cNvPr>
          <p:cNvSpPr txBox="1"/>
          <p:nvPr/>
        </p:nvSpPr>
        <p:spPr>
          <a:xfrm>
            <a:off x="4214214" y="2652995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평균 제곱오차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56018-449C-4E71-84CC-C27882134A28}"/>
              </a:ext>
            </a:extLst>
          </p:cNvPr>
          <p:cNvSpPr txBox="1"/>
          <p:nvPr/>
        </p:nvSpPr>
        <p:spPr>
          <a:xfrm>
            <a:off x="4269377" y="3810183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오차 수정하기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9F33-37B7-494E-B56E-526CCBE5D91B}"/>
              </a:ext>
            </a:extLst>
          </p:cNvPr>
          <p:cNvSpPr txBox="1"/>
          <p:nvPr/>
        </p:nvSpPr>
        <p:spPr>
          <a:xfrm>
            <a:off x="3293623" y="49520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004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4D3F6C-C25F-4893-83EC-32A62E7AB562}"/>
              </a:ext>
            </a:extLst>
          </p:cNvPr>
          <p:cNvSpPr txBox="1"/>
          <p:nvPr/>
        </p:nvSpPr>
        <p:spPr>
          <a:xfrm>
            <a:off x="4335226" y="4890470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스칼라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벡터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행렬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텐서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296292" y="2727672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벡터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(Vector)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2153" y="2588201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5564085" y="168931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6096000" y="17007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벡터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909881" y="3681427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벡터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(vector)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스칼라를 한 방향으로 정렬한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예를 들어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5EBED-1ADF-4C76-83FF-09672D85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13" y="3382110"/>
            <a:ext cx="2760472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8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62280" y="3176842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행럴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matrix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76094" y="3115215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행렬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(matrix)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723570" y="4045755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행렬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(matrix)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같은 크기의 벡터를 복수로 늘어놓은 것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734A88-853B-4EF8-AA97-0F6D79675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340" y="3411135"/>
            <a:ext cx="3569147" cy="17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19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415711" y="3335156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텐서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29525" y="3273529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텐서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(tensor)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777001" y="4204069"/>
            <a:ext cx="468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 err="1">
                <a:solidFill>
                  <a:srgbClr val="EE2323"/>
                </a:solidFill>
                <a:effectLst/>
                <a:latin typeface="Nanum Gothic"/>
              </a:rPr>
              <a:t>텐서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(tensor)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벡터나 행렬을 일반화한 개념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C0246-A52D-4965-B558-D2430DC2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38" y="3392586"/>
            <a:ext cx="2691571" cy="20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76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90735" y="2752514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153" y="2057640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최소 제곱 법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35243" y="334327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최소 제곱 법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5243" y="4154234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002 </a:t>
            </a:r>
            <a:r>
              <a:rPr lang="ko-KR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최소 제곱의 이해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61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최소 </a:t>
            </a:r>
            <a:r>
              <a:rPr lang="ko-KR" altLang="en-US" sz="3600" b="1" dirty="0" err="1">
                <a:solidFill>
                  <a:schemeClr val="bg1"/>
                </a:solidFill>
              </a:rPr>
              <a:t>제곱법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</a:rPr>
              <a:t>잔차의</a:t>
            </a:r>
            <a:r>
              <a:rPr lang="ko-KR" altLang="en-US" sz="3600" b="1" dirty="0">
                <a:solidFill>
                  <a:schemeClr val="bg1"/>
                </a:solidFill>
              </a:rPr>
              <a:t> 제곱</a:t>
            </a:r>
            <a:r>
              <a:rPr lang="en-US" altLang="ko-KR" sz="3600" b="1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623C0D7-B1E4-4178-9B7D-7646C74DB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771" y="1687921"/>
            <a:ext cx="75628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0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61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최소 </a:t>
            </a:r>
            <a:r>
              <a:rPr lang="ko-KR" altLang="en-US" sz="3600" b="1" dirty="0" err="1">
                <a:solidFill>
                  <a:schemeClr val="bg1"/>
                </a:solidFill>
              </a:rPr>
              <a:t>제곱법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</a:rPr>
              <a:t>잔차의</a:t>
            </a:r>
            <a:r>
              <a:rPr lang="ko-KR" altLang="en-US" sz="3600" b="1" dirty="0">
                <a:solidFill>
                  <a:schemeClr val="bg1"/>
                </a:solidFill>
              </a:rPr>
              <a:t> 제곱</a:t>
            </a:r>
            <a:r>
              <a:rPr lang="en-US" altLang="ko-KR" sz="3600" b="1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선형대수 66강 예고편 최소제곱법 [쑤튜브] - YouTube">
            <a:extLst>
              <a:ext uri="{FF2B5EF4-FFF2-40B4-BE49-F238E27FC236}">
                <a16:creationId xmlns:a16="http://schemas.microsoft.com/office/drawing/2014/main" id="{CC3801BA-50E7-4D4D-9189-FBCC2B84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1445976"/>
            <a:ext cx="11453568" cy="50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ko-KR" altLang="en-US" sz="3600" b="1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제곱법</a:t>
            </a: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단점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2608924" y="272515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3140839" y="2736549"/>
            <a:ext cx="7192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변수가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하나뿐일때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맑은 고딕"/>
              </a:rPr>
              <a:t>는 최소 제곱법을 사용해도 무방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A525FA-D84E-4F71-B092-12111DF2D773}"/>
              </a:ext>
            </a:extLst>
          </p:cNvPr>
          <p:cNvSpPr/>
          <p:nvPr/>
        </p:nvSpPr>
        <p:spPr>
          <a:xfrm>
            <a:off x="2608924" y="370486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906DC-B5F6-4787-9E4A-25A18A9D0847}"/>
              </a:ext>
            </a:extLst>
          </p:cNvPr>
          <p:cNvSpPr txBox="1"/>
          <p:nvPr/>
        </p:nvSpPr>
        <p:spPr>
          <a:xfrm>
            <a:off x="3140839" y="3716250"/>
            <a:ext cx="699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변수가 여러 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일때는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평균제곱근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 오차법을 사용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맑은 고딕"/>
              <a:cs typeface="+mn-cs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맑은 고딕"/>
              </a:rPr>
              <a:t>(root mean square error)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25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2.  </a:t>
            </a:r>
            <a:r>
              <a:rPr lang="ko-KR" altLang="en-US" sz="3200" b="1" dirty="0"/>
              <a:t>평균 제곱 오차</a:t>
            </a:r>
            <a:r>
              <a:rPr lang="en-US" altLang="ko-KR" sz="3200" b="1" dirty="0"/>
              <a:t>(RMSE)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896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오차를 평가하는 방법 중 가장 많이 사용되는 평균 제곱근 오차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174215" y="3506971"/>
            <a:ext cx="4907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빨간색 선은 직선이 잘 그어졌는지를 나타내는데 이 직선들의 합이 작을 수록 잘 그어진 것을 의미하며 합이 클수록 잘못 그어진 것을 의미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CECFA-66C4-454B-8967-11EB6660620D}"/>
              </a:ext>
            </a:extLst>
          </p:cNvPr>
          <p:cNvSpPr txBox="1"/>
          <p:nvPr/>
        </p:nvSpPr>
        <p:spPr>
          <a:xfrm>
            <a:off x="6210938" y="4786781"/>
            <a:ext cx="4797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오차를 구하는 방식은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오차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=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실제값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-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예측값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오차를 구하는 방식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공부한 시간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2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성적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81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AppleSDGothicNeo"/>
              </a:rPr>
              <a:t>예측값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85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오차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3) 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229205" y="3008363"/>
            <a:ext cx="490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이렇게 차를 이용하여 모든 값을 더할 경우 음수와 양수가 섞여서 합이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0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 될 수 있기 때문에 오차 값의 제곱을 해서 더해야 정확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한 오차 정도를 알 수 있음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579327-5A81-4A2B-9A66-805DE1D7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17" y="4646295"/>
            <a:ext cx="42291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9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1128</Words>
  <Application>Microsoft Office PowerPoint</Application>
  <PresentationFormat>와이드스크린</PresentationFormat>
  <Paragraphs>180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AppleSDGothicNeo</vt:lpstr>
      <vt:lpstr>-apple-system</vt:lpstr>
      <vt:lpstr>HY견고딕</vt:lpstr>
      <vt:lpstr>inherit</vt:lpstr>
      <vt:lpstr>Nanum Gothic</vt:lpstr>
      <vt:lpstr>se-nanumgothic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   딥러닝 위한 수학공식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294</cp:revision>
  <dcterms:created xsi:type="dcterms:W3CDTF">2017-06-16T14:09:50Z</dcterms:created>
  <dcterms:modified xsi:type="dcterms:W3CDTF">2023-09-13T09:10:00Z</dcterms:modified>
</cp:coreProperties>
</file>