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57" r:id="rId4"/>
    <p:sldId id="263" r:id="rId5"/>
    <p:sldId id="345" r:id="rId6"/>
    <p:sldId id="264" r:id="rId7"/>
    <p:sldId id="378" r:id="rId8"/>
    <p:sldId id="3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20" autoAdjust="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오차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역전파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역전파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269377" y="3810183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D3F6C-C25F-4893-83EC-32A62E7AB562}"/>
              </a:ext>
            </a:extLst>
          </p:cNvPr>
          <p:cNvSpPr txBox="1"/>
          <p:nvPr/>
        </p:nvSpPr>
        <p:spPr>
          <a:xfrm>
            <a:off x="4335226" y="489047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스칼라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벡터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행렬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텐서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005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006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007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크로스 엔트로피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008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2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오차 </a:t>
            </a:r>
            <a:r>
              <a:rPr lang="ko-KR" altLang="en-US" sz="3200" b="1" dirty="0" err="1"/>
              <a:t>역전파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74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</a:t>
            </a:r>
            <a:r>
              <a:rPr lang="ko-KR" altLang="en-US" sz="3600" b="1" dirty="0" err="1">
                <a:solidFill>
                  <a:schemeClr val="bg1"/>
                </a:solidFill>
              </a:rPr>
              <a:t>역전파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Back-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+mj-lt"/>
              </a:rPr>
              <a:t>propagation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EB984C-743A-4688-B709-616643CD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2" y="2157028"/>
            <a:ext cx="10606614" cy="37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다층 뉴런의 </a:t>
            </a:r>
            <a:r>
              <a:rPr lang="ko-KR" altLang="en-US" sz="3600" b="1" dirty="0" err="1">
                <a:solidFill>
                  <a:schemeClr val="bg1"/>
                </a:solidFill>
              </a:rPr>
              <a:t>역전파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B9DF1-DEB2-4BF4-A77B-CCC282CC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80" y="1574800"/>
            <a:ext cx="8176553" cy="47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계산 그래프의 이용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E5C870-30E4-45A8-A4FF-EBD65470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6640"/>
            <a:ext cx="115824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계산 그래프의 </a:t>
            </a:r>
            <a:r>
              <a:rPr lang="ko-KR" altLang="en-US" sz="3600" b="1" dirty="0" err="1">
                <a:solidFill>
                  <a:schemeClr val="bg1"/>
                </a:solidFill>
              </a:rPr>
              <a:t>역전파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E5C870-30E4-45A8-A4FF-EBD65470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3" y="2126749"/>
            <a:ext cx="5095677" cy="334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8FE3217-BB09-45CE-9CE8-511C9319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60" y="2517996"/>
            <a:ext cx="5372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207</Words>
  <Application>Microsoft Office PowerPoint</Application>
  <PresentationFormat>와이드스크린</PresentationFormat>
  <Paragraphs>33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   너를 위한 오차 역전파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325</cp:revision>
  <dcterms:created xsi:type="dcterms:W3CDTF">2017-06-16T14:09:50Z</dcterms:created>
  <dcterms:modified xsi:type="dcterms:W3CDTF">2023-09-22T09:10:23Z</dcterms:modified>
</cp:coreProperties>
</file>