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Retail Store Management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IT</a:t>
            </a:r>
            <a:r>
              <a:rPr lang="en" sz="2400"/>
              <a:t>CS 3112 Term Project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David Miller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Nazmul Rabbi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Login System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436" l="0" r="0" t="436"/>
          <a:stretch/>
        </p:blipFill>
        <p:spPr>
          <a:xfrm>
            <a:off x="2397278" y="1147225"/>
            <a:ext cx="4349449" cy="34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Login System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Employees to log in and out of the system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access control system which allows only allows an employee to interact with the system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Tracks which employee has logged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Main Program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219" r="219" t="0"/>
          <a:stretch/>
        </p:blipFill>
        <p:spPr>
          <a:xfrm>
            <a:off x="2342269" y="1216725"/>
            <a:ext cx="4459458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Stock System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Lookup Stock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to check if an item is available in stock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Stock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an item to be added to the stock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Stock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an item on the stock to be updated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Stock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Allows an item on the stock to be deleted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Sell Item/Manage Invoice System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Sell Item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an item from the stock to be sold to a customer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Invoice is automatically generated after a sale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Invoice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to look up</a:t>
            </a:r>
            <a:r>
              <a:rPr lang="en"/>
              <a:t> an invoice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Invoice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to delete an invoice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Shipment Invoice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Allows to receive incoming shipment invoice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Program Demo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Demonstration</a:t>
            </a:r>
            <a:r>
              <a:rPr lang="en"/>
              <a:t> of the program...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