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5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16846-4DE1-4152-B0DE-B9A666068F0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F15F-7BAB-4996-BD3C-1E249C04B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F15F-7BAB-4996-BD3C-1E249C04BA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49D19-5CC2-4643-9279-938E681E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D82B-F7D4-4DB7-A343-84B90C41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2833D-234C-42A7-A4FD-81D8C86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B5047-F228-454E-8510-0624DB0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5B70A-3A13-472E-81E3-73816135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202B-6ADA-4828-BAE9-D8C34262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D9996-3BDC-4D4D-87AC-9695B547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2E9A6-F357-413D-AF50-56175ECE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1F702-F3BA-49C3-98A8-F27B3154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F84D7-9DAA-4D24-B0E8-8F970B4F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3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EC3DF1-92CE-41CE-9B1E-36D50B9A2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9DCE3-3F60-427F-89F9-C7978440D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DB4F7-A59C-475C-B612-761519F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7E501-DE30-44DC-99C7-F594E8DC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3C0FD-2C93-4FE4-89C1-4D5AD9B7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03F73-5897-4331-AE3C-7526243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B450D-7CA2-4554-BCC6-C8BC3352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75542-6ADE-4576-B0E7-C4602BB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1AD01-7C98-4AE4-96A5-77F41303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30FCA-F64D-4AB5-9F9E-9A5446C8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7BFC2-A92B-49D9-8674-38E20771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327CD-BC0C-4AE3-A979-A62A4C80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22755-EAB8-4A1D-840E-D96B728B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C63D6-4E02-46A6-9AE9-AB11FE1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DECBF-CBBD-4A7B-9108-9D0E690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FDD9-AA26-46C4-92B2-86616E2A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77427-1B02-4FC7-A843-046A732C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AF85B-E49B-4C03-BC96-89CD08E6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D9F79F-86BC-4EB4-B45E-2643C88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C9E47-8DAC-434A-9636-81012D1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D8A16-D74C-4631-B5C2-DD16581D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37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ABD0-1F7F-4B9C-B2F4-3CCAB348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BAC2C-B3A4-42CE-8156-493E715F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631E7-0709-4B3F-91C1-2B12E01F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BEC336-F7DC-4136-9317-A4A75A53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22259A-E91C-4A2B-900A-13285F3C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DA6DA8-50B6-41D6-BF6B-41FC2E98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33AE5-0579-4570-B5B8-B29A6DC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E24168-DD33-422C-A5BE-6083936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32DF-98BC-44CD-B17C-1F29970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511BF-C9CF-4D7A-ADF8-A68A4616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93893D-152E-48B4-BF81-846AF11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C93C81-DD35-40DA-8347-62F1AB08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75EE58-F0BA-457B-8F07-996EA088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3DAF43-1F35-4316-BF34-2E4212A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453C3-43CD-4C22-9F84-15606EB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5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F7DB8-B425-434C-8A74-1692FFC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AB28D-89B0-4B32-8649-3AC7C7C3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EBEAF4-A119-42EB-81AC-0E03F5D9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71E3E-4AB1-42EE-96BC-40BB2A0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514000-B1A0-41CD-8B31-E28A407C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805A1-EE1B-49AC-B820-DA3FD3E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185A6-4D18-46AA-A4A4-0250C5BB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38C527-A413-4DB7-AF11-CD1D001CD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38BC4-C239-4CF0-9C53-2D249D62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1754E-AF77-4F01-999D-140BD6C3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E21CF-0C31-47BA-AE15-709F58B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F91FAD-68F1-4D0A-A226-5ECD521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B59B6C-4A59-4672-9A5B-CBFA6E67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B5D8F-A4F6-43C6-929B-8141301F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5D777F-0E23-4BA6-AB09-A12FB574C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0582-FABF-4C13-8547-F1E750B26B7C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984EA-0B32-4DB0-948E-498F9765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759C-125A-40E5-94D3-C254154E0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08B6-EE5D-47FE-8497-ED21C2B7D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0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D75DB-5F7C-46EE-B336-4460A755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6" y="476397"/>
            <a:ext cx="10334624" cy="2562225"/>
          </a:xfrm>
        </p:spPr>
        <p:txBody>
          <a:bodyPr>
            <a:normAutofit fontScale="90000"/>
          </a:bodyPr>
          <a:lstStyle/>
          <a:p>
            <a:r>
              <a:rPr lang="fr-FR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</a:t>
            </a:r>
            <a:br>
              <a:rPr lang="fr-FR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(Plateforme de digitalisation)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46F2F-4938-4CD8-B99C-63064E8C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81" y="5731902"/>
            <a:ext cx="11479237" cy="1017074"/>
          </a:xfrm>
        </p:spPr>
        <p:txBody>
          <a:bodyPr>
            <a:normAutofit/>
          </a:bodyPr>
          <a:lstStyle/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Nancya RABE – Dianah ANDRIAMANARIVO – Raudit RAKOTOSOA –Toky RAKOTONIAINA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9A0D7D-B5B5-44DA-9865-2A69C930F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2776733"/>
            <a:ext cx="10334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3440331-D8E3-4937-88C5-EA8733EF5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56" y="0"/>
            <a:ext cx="12309856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CECFD-6CDF-40E3-A4FA-7E34B4C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72" y="161778"/>
            <a:ext cx="10515600" cy="1420837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actes d’état civil : </a:t>
            </a:r>
            <a:b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FONDAMENTAUX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E2FC-5D81-4EDC-9306-D264ED86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2166425"/>
            <a:ext cx="11029069" cy="45297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naissance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mariage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 de décès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fr-FR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469175-19C2-46AF-9CD5-EF924CAEE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161778"/>
            <a:ext cx="2145827" cy="5320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09E28-351C-45FF-A922-6C58E291F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127889"/>
            <a:ext cx="2145827" cy="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022DEC-417A-4612-9A4A-57D2CC76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91" y="1781877"/>
            <a:ext cx="2518113" cy="18865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B50579E-F69C-49AD-B120-337AC12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temps pour faire la demande…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70CF3-D7C4-4EB5-9809-EFF753B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236" y="2025747"/>
            <a:ext cx="9018563" cy="4572001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la queue pendant plusieurs heures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va et vient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des demandes manuscrites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la queue pour le paiement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demandes limitées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Nécessite en moyenne 48h pour la livraison</a:t>
            </a: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92E4D9-D5B8-41E6-A2AF-95610BDC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91438"/>
            <a:ext cx="2145827" cy="5320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6E47A-0442-43DE-978D-732F788C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3" y="57549"/>
            <a:ext cx="2145827" cy="5320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CC89E9-ED9B-44DC-9BED-E9372F33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1" y="3668450"/>
            <a:ext cx="1865376" cy="12435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A972ACD-64EC-4EA4-B4BC-93419C030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7" y="4912034"/>
            <a:ext cx="1256014" cy="10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252734E-BD71-488B-AFE2-5387FCCA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7248" y="4312217"/>
            <a:ext cx="1569610" cy="15160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4FAA664-2A14-4C28-B71F-1355E65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Pourquoi ne pas Digitaliser?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EA4D8-E69F-476A-A469-AF5F9D2E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422" y="2729131"/>
            <a:ext cx="6344529" cy="3615397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fr-FR" sz="5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1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Majunga Mivoatra :</a:t>
            </a:r>
          </a:p>
          <a:p>
            <a:pPr marL="0" indent="0" algn="ctr">
              <a:buNone/>
            </a:pP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plateforme de</a:t>
            </a:r>
          </a:p>
          <a:p>
            <a:pPr marL="0" indent="0" algn="ctr">
              <a:buNone/>
            </a:pP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digitalisation </a:t>
            </a:r>
          </a:p>
          <a:p>
            <a:pPr marL="0" indent="0" algn="ctr">
              <a:buNone/>
            </a:pPr>
            <a:r>
              <a:rPr lang="fr-FR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actes d’état civil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81A806-2C70-484B-A20A-837EC1E6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282" y="2155155"/>
            <a:ext cx="5610218" cy="4351338"/>
          </a:xfrm>
        </p:spPr>
        <p:txBody>
          <a:bodyPr>
            <a:normAutofit fontScale="32500" lnSpcReduction="20000"/>
          </a:bodyPr>
          <a:lstStyle/>
          <a:p>
            <a:endParaRPr lang="fr-FR" dirty="0"/>
          </a:p>
          <a:p>
            <a:pPr lvl="1"/>
            <a:endParaRPr lang="fr-FR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>
              <a:lnSpc>
                <a:spcPct val="170000"/>
              </a:lnSpc>
            </a:pPr>
            <a:endParaRPr lang="fr-FR" sz="3800" dirty="0"/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les demandes en ligne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paiements en ligne 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Demandes non limitées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fr-FR" sz="7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livraison courte/réduite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7A17CB-B008-464C-BC24-C5BBB15E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24" y="1635084"/>
            <a:ext cx="6115043" cy="1516079"/>
          </a:xfrm>
          <a:prstGeom prst="rect">
            <a:avLst/>
          </a:prstGeom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2719E17-23BF-4E7C-9FAE-7F8C56CD6AD2}"/>
              </a:ext>
            </a:extLst>
          </p:cNvPr>
          <p:cNvSpPr/>
          <p:nvPr/>
        </p:nvSpPr>
        <p:spPr>
          <a:xfrm>
            <a:off x="6911819" y="3881545"/>
            <a:ext cx="403385" cy="22250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8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103</Words>
  <Application>Microsoft Office PowerPoint</Application>
  <PresentationFormat>Grand écran</PresentationFormat>
  <Paragraphs>33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Majunga Mivoatra (Plateforme de digitalisation) </vt:lpstr>
      <vt:lpstr>Les actes d’état civil :  BESOINS FONDAMENTAUX</vt:lpstr>
      <vt:lpstr>Le temps pour faire la demande…</vt:lpstr>
      <vt:lpstr>Pourquoi ne pas Digitaliser?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Nancya</dc:creator>
  <cp:lastModifiedBy>Nancya</cp:lastModifiedBy>
  <cp:revision>48</cp:revision>
  <dcterms:created xsi:type="dcterms:W3CDTF">2023-07-16T04:55:09Z</dcterms:created>
  <dcterms:modified xsi:type="dcterms:W3CDTF">2023-07-16T17:40:39Z</dcterms:modified>
</cp:coreProperties>
</file>