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8180F-4B0E-4DD5-A33C-44E713AE8D2A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9CFC5-2CD2-45D1-B832-ECA85ABD1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714356"/>
            <a:ext cx="7772400" cy="1470025"/>
          </a:xfrm>
        </p:spPr>
        <p:txBody>
          <a:bodyPr>
            <a:normAutofit/>
          </a:bodyPr>
          <a:lstStyle/>
          <a:p>
            <a:r>
              <a:rPr lang="en-IN" b="1" dirty="0" smtClean="0"/>
              <a:t>TEAM DETAILS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1752600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solidFill>
                  <a:schemeClr val="bg1"/>
                </a:solidFill>
              </a:rPr>
              <a:t>RINCY MARIAM THOMAS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M.PRAVACHAN</a:t>
            </a:r>
            <a:r>
              <a:rPr lang="en-US" sz="2000" b="1" dirty="0" smtClean="0">
                <a:solidFill>
                  <a:schemeClr val="bg1"/>
                </a:solidFill>
              </a:rPr>
              <a:t>A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R.NEHA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P.</a:t>
            </a:r>
            <a:r>
              <a:rPr lang="en-IN" sz="2000" b="1" dirty="0" smtClean="0">
                <a:solidFill>
                  <a:schemeClr val="bg1"/>
                </a:solidFill>
              </a:rPr>
              <a:t>SUPRIYA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RANIA KHAN</a:t>
            </a:r>
          </a:p>
          <a:p>
            <a:r>
              <a:rPr lang="en-IN" sz="2000" b="1" dirty="0" smtClean="0">
                <a:solidFill>
                  <a:schemeClr val="bg1"/>
                </a:solidFill>
              </a:rPr>
              <a:t>SIMRANPREET KAUR CHAWLA</a:t>
            </a:r>
            <a:endParaRPr lang="en-IN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1643050"/>
            <a:ext cx="8229600" cy="2500322"/>
          </a:xfrm>
        </p:spPr>
        <p:txBody>
          <a:bodyPr>
            <a:normAutofit/>
          </a:bodyPr>
          <a:lstStyle/>
          <a:p>
            <a:r>
              <a:rPr lang="en-IN" sz="9600" dirty="0" smtClean="0">
                <a:solidFill>
                  <a:schemeClr val="bg1"/>
                </a:solidFill>
              </a:rPr>
              <a:t>THANK YOU</a:t>
            </a:r>
            <a:endParaRPr lang="en-US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/>
          <a:lstStyle/>
          <a:p>
            <a:r>
              <a:rPr lang="en-IN" b="1" dirty="0" smtClean="0"/>
              <a:t>PROJECT NAME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786190"/>
            <a:ext cx="8229600" cy="2400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600" b="1" dirty="0" smtClean="0">
                <a:solidFill>
                  <a:schemeClr val="bg1"/>
                </a:solidFill>
              </a:rPr>
              <a:t>   SUSPICIOUS DETECTION POWERED BY     </a:t>
            </a:r>
          </a:p>
          <a:p>
            <a:pPr>
              <a:buNone/>
            </a:pPr>
            <a:r>
              <a:rPr lang="en-IN" sz="3600" b="1" dirty="0" smtClean="0">
                <a:solidFill>
                  <a:schemeClr val="bg1"/>
                </a:solidFill>
              </a:rPr>
              <a:t>              ARTIFICIAL INTELLIGENCE 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MOTIVATION FOR CHOOSING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	</a:t>
            </a:r>
            <a:r>
              <a:rPr lang="en-IN" dirty="0" smtClean="0">
                <a:solidFill>
                  <a:schemeClr val="bg1"/>
                </a:solidFill>
              </a:rPr>
              <a:t>The current technology doesn’t allow the cops to get information about the crime as and when it happens so there is a delay in response. To tackle this problem we came up with an idea to develop an app that sends a notification to the nearest police station at the instant when the crime happens and helps get a quick response.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REQUIREMENTS FOR DOING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We used MIT app inventor to create the app.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Visual Recognition service in IBM cloud to train and test the model to recognize the crimes.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UPLOADING A PICTURE</a:t>
            </a:r>
            <a:endParaRPr lang="en-US" b="1" dirty="0"/>
          </a:p>
        </p:txBody>
      </p:sp>
      <p:pic>
        <p:nvPicPr>
          <p:cNvPr id="4" name="Content Placeholder 3" descr="s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357298"/>
            <a:ext cx="2545854" cy="4525963"/>
          </a:xfrm>
        </p:spPr>
      </p:pic>
      <p:pic>
        <p:nvPicPr>
          <p:cNvPr id="5" name="Picture 4" descr="s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2" y="1357298"/>
            <a:ext cx="2500330" cy="4572032"/>
          </a:xfrm>
          <a:prstGeom prst="rect">
            <a:avLst/>
          </a:prstGeom>
        </p:spPr>
      </p:pic>
      <p:pic>
        <p:nvPicPr>
          <p:cNvPr id="6" name="Picture 5" descr="s3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8" y="1357298"/>
            <a:ext cx="2428892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1785926"/>
            <a:ext cx="2714643" cy="4429156"/>
          </a:xfrm>
          <a:prstGeom prst="rect">
            <a:avLst/>
          </a:prstGeom>
        </p:spPr>
      </p:pic>
      <p:pic>
        <p:nvPicPr>
          <p:cNvPr id="7" name="Content Placeholder 6" descr="s9.jpe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9190" y="1785926"/>
            <a:ext cx="2545854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TAKE A PICTURE</a:t>
            </a:r>
            <a:endParaRPr lang="en-US" b="1" dirty="0"/>
          </a:p>
        </p:txBody>
      </p:sp>
      <p:pic>
        <p:nvPicPr>
          <p:cNvPr id="4" name="Content Placeholder 3" descr="s1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571612"/>
            <a:ext cx="2545854" cy="4525963"/>
          </a:xfrm>
        </p:spPr>
      </p:pic>
      <p:pic>
        <p:nvPicPr>
          <p:cNvPr id="5" name="Picture 4" descr="s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79" y="1571612"/>
            <a:ext cx="2500330" cy="4500546"/>
          </a:xfrm>
          <a:prstGeom prst="rect">
            <a:avLst/>
          </a:prstGeom>
        </p:spPr>
      </p:pic>
      <p:pic>
        <p:nvPicPr>
          <p:cNvPr id="6" name="Picture 5" descr="s7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1571612"/>
            <a:ext cx="2857488" cy="44291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8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24" y="1643050"/>
            <a:ext cx="2545854" cy="4525963"/>
          </a:xfrm>
        </p:spPr>
      </p:pic>
      <p:pic>
        <p:nvPicPr>
          <p:cNvPr id="6" name="Content Placeholder 6" descr="s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1643050"/>
            <a:ext cx="2545854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ADVANTAGES AND SCOPE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SECURITY INCREASES,CRIME DECREASES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USED TO GET INSTANT RESPONSE FROM POLICE STATIONS.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85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DETAILS</vt:lpstr>
      <vt:lpstr>PROJECT NAME</vt:lpstr>
      <vt:lpstr>MOTIVATION FOR CHOOSING THE PROJECT</vt:lpstr>
      <vt:lpstr>REQUIREMENTS FOR DOING THE PROJECT</vt:lpstr>
      <vt:lpstr>UPLOADING A PICTURE</vt:lpstr>
      <vt:lpstr>Slide 6</vt:lpstr>
      <vt:lpstr>TAKE A PICTURE</vt:lpstr>
      <vt:lpstr>Slide 8</vt:lpstr>
      <vt:lpstr>ADVANTAGES AND SCOPE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Details</dc:title>
  <dc:creator>Neha</dc:creator>
  <cp:lastModifiedBy>user</cp:lastModifiedBy>
  <cp:revision>19</cp:revision>
  <dcterms:created xsi:type="dcterms:W3CDTF">2019-09-16T09:19:23Z</dcterms:created>
  <dcterms:modified xsi:type="dcterms:W3CDTF">2020-01-28T13:40:56Z</dcterms:modified>
</cp:coreProperties>
</file>