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Viga"/>
      <p:regular r:id="rId22"/>
    </p:embeddedFont>
    <p:embeddedFont>
      <p:font typeface="Didact Gothic"/>
      <p:regular r:id="rId23"/>
    </p:embeddedFont>
    <p:embeddedFont>
      <p:font typeface="Alber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8594B-DBC4-49D7-8B9B-CFCE473EF986}">
  <a:tblStyle styleId="{B718594B-DBC4-49D7-8B9B-CFCE473EF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Vig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AlbertSans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7" Type="http://schemas.openxmlformats.org/officeDocument/2006/relationships/font" Target="fonts/Alber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ff18b49f3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ff18b49f3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c38717d6f_0_27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ec38717d6f_0_27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da63560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da6356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25d80b4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25d80b4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d4b5d70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d4b5d70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4d4b5d70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4d4b5d7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00350"/>
            <a:ext cx="5032500" cy="25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97038"/>
            <a:ext cx="3836700" cy="446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14929" y="-110396"/>
            <a:ext cx="6644674" cy="5172950"/>
            <a:chOff x="-114929" y="-110395"/>
            <a:chExt cx="6644674" cy="5172950"/>
          </a:xfrm>
        </p:grpSpPr>
        <p:sp>
          <p:nvSpPr>
            <p:cNvPr id="12" name="Google Shape;12;p2"/>
            <p:cNvSpPr/>
            <p:nvPr/>
          </p:nvSpPr>
          <p:spPr>
            <a:xfrm>
              <a:off x="1723589" y="113792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14929" y="-110395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21736" y="45652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373753"/>
            <a:ext cx="6576000" cy="18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296346"/>
            <a:ext cx="6576000" cy="473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9" name="Google Shape;69;p11"/>
          <p:cNvGrpSpPr/>
          <p:nvPr/>
        </p:nvGrpSpPr>
        <p:grpSpPr>
          <a:xfrm>
            <a:off x="249373" y="-97629"/>
            <a:ext cx="9040075" cy="5323683"/>
            <a:chOff x="249373" y="-97629"/>
            <a:chExt cx="9040075" cy="5323683"/>
          </a:xfrm>
        </p:grpSpPr>
        <p:sp>
          <p:nvSpPr>
            <p:cNvPr id="70" name="Google Shape;70;p11"/>
            <p:cNvSpPr/>
            <p:nvPr/>
          </p:nvSpPr>
          <p:spPr>
            <a:xfrm rot="5400000">
              <a:off x="8339504" y="3031505"/>
              <a:ext cx="1320546" cy="57934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-18806" y="1216321"/>
              <a:ext cx="918104" cy="381745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338626" y="-97629"/>
              <a:ext cx="1957285" cy="978174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468611" y="47287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20000" y="445025"/>
            <a:ext cx="58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2" type="title"/>
          </p:nvPr>
        </p:nvSpPr>
        <p:spPr>
          <a:xfrm>
            <a:off x="715100" y="125844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3729450" y="1258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715100" y="248932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5" type="title"/>
          </p:nvPr>
        </p:nvSpPr>
        <p:spPr>
          <a:xfrm>
            <a:off x="3729450" y="24893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6" type="title"/>
          </p:nvPr>
        </p:nvSpPr>
        <p:spPr>
          <a:xfrm>
            <a:off x="715100" y="372024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3729450" y="37202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15100" y="1699050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8" type="subTitle"/>
          </p:nvPr>
        </p:nvSpPr>
        <p:spPr>
          <a:xfrm>
            <a:off x="715100" y="2929925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715100" y="4160850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3" type="subTitle"/>
          </p:nvPr>
        </p:nvSpPr>
        <p:spPr>
          <a:xfrm>
            <a:off x="3729450" y="1699102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4" type="subTitle"/>
          </p:nvPr>
        </p:nvSpPr>
        <p:spPr>
          <a:xfrm>
            <a:off x="3729450" y="2929975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3729450" y="4160902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9" name="Google Shape;89;p13"/>
          <p:cNvGrpSpPr/>
          <p:nvPr/>
        </p:nvGrpSpPr>
        <p:grpSpPr>
          <a:xfrm>
            <a:off x="6350311" y="-139206"/>
            <a:ext cx="1745316" cy="5282698"/>
            <a:chOff x="6350311" y="-139205"/>
            <a:chExt cx="1745316" cy="5282698"/>
          </a:xfrm>
        </p:grpSpPr>
        <p:sp>
          <p:nvSpPr>
            <p:cNvPr id="90" name="Google Shape;90;p13"/>
            <p:cNvSpPr/>
            <p:nvPr/>
          </p:nvSpPr>
          <p:spPr>
            <a:xfrm>
              <a:off x="7520914" y="4846991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50311" y="-139205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14"/>
          <p:cNvGrpSpPr/>
          <p:nvPr/>
        </p:nvGrpSpPr>
        <p:grpSpPr>
          <a:xfrm>
            <a:off x="-49476" y="647646"/>
            <a:ext cx="9112653" cy="2961397"/>
            <a:chOff x="-49476" y="647646"/>
            <a:chExt cx="9112653" cy="2961397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8006888" y="2581138"/>
              <a:ext cx="1537874" cy="517936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488464" y="1442017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-370429" y="1107704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49476" y="2226550"/>
              <a:ext cx="637876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IG_NUMB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249373" y="-97626"/>
            <a:ext cx="9040075" cy="5323681"/>
            <a:chOff x="249373" y="-97626"/>
            <a:chExt cx="9040075" cy="5323681"/>
          </a:xfrm>
        </p:grpSpPr>
        <p:sp>
          <p:nvSpPr>
            <p:cNvPr id="101" name="Google Shape;101;p15"/>
            <p:cNvSpPr/>
            <p:nvPr/>
          </p:nvSpPr>
          <p:spPr>
            <a:xfrm rot="5400000">
              <a:off x="8339504" y="3031505"/>
              <a:ext cx="1320546" cy="57934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5400000">
              <a:off x="-18806" y="1216321"/>
              <a:ext cx="918104" cy="381745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8625" y="-97626"/>
              <a:ext cx="1237533" cy="602270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468611" y="47287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15100" y="2641000"/>
            <a:ext cx="35820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15100" y="1032800"/>
            <a:ext cx="3582000" cy="15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16"/>
          <p:cNvGrpSpPr/>
          <p:nvPr/>
        </p:nvGrpSpPr>
        <p:grpSpPr>
          <a:xfrm>
            <a:off x="890007" y="-117520"/>
            <a:ext cx="3620371" cy="5365396"/>
            <a:chOff x="890007" y="-117520"/>
            <a:chExt cx="3620371" cy="5365396"/>
          </a:xfrm>
        </p:grpSpPr>
        <p:sp>
          <p:nvSpPr>
            <p:cNvPr id="110" name="Google Shape;110;p16"/>
            <p:cNvSpPr/>
            <p:nvPr/>
          </p:nvSpPr>
          <p:spPr>
            <a:xfrm>
              <a:off x="890007" y="4811278"/>
              <a:ext cx="922414" cy="436598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041496" y="-117520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15100" y="2012500"/>
            <a:ext cx="2809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5100" y="445025"/>
            <a:ext cx="28095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7"/>
          <p:cNvSpPr/>
          <p:nvPr>
            <p:ph idx="2" type="pic"/>
          </p:nvPr>
        </p:nvSpPr>
        <p:spPr>
          <a:xfrm>
            <a:off x="0" y="2960875"/>
            <a:ext cx="3567600" cy="218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114300">
              <a:schemeClr val="accent4"/>
            </a:outerShdw>
          </a:effectLst>
        </p:spPr>
      </p:sp>
      <p:sp>
        <p:nvSpPr>
          <p:cNvPr id="116" name="Google Shape;116;p17"/>
          <p:cNvSpPr/>
          <p:nvPr>
            <p:ph idx="3" type="pic"/>
          </p:nvPr>
        </p:nvSpPr>
        <p:spPr>
          <a:xfrm>
            <a:off x="3838713" y="2960875"/>
            <a:ext cx="5219100" cy="218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114300">
              <a:schemeClr val="accent1"/>
            </a:outerShdw>
          </a:effectLst>
        </p:spPr>
      </p:sp>
      <p:sp>
        <p:nvSpPr>
          <p:cNvPr id="117" name="Google Shape;117;p17"/>
          <p:cNvSpPr/>
          <p:nvPr>
            <p:ph idx="4" type="pic"/>
          </p:nvPr>
        </p:nvSpPr>
        <p:spPr>
          <a:xfrm>
            <a:off x="3838713" y="0"/>
            <a:ext cx="5219100" cy="267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114300">
              <a:schemeClr val="dk2"/>
            </a:outerShdw>
          </a:effectLst>
        </p:spPr>
      </p:sp>
      <p:grpSp>
        <p:nvGrpSpPr>
          <p:cNvPr id="118" name="Google Shape;118;p17"/>
          <p:cNvGrpSpPr/>
          <p:nvPr/>
        </p:nvGrpSpPr>
        <p:grpSpPr>
          <a:xfrm>
            <a:off x="-90027" y="-75583"/>
            <a:ext cx="3282354" cy="2373275"/>
            <a:chOff x="-90027" y="-75583"/>
            <a:chExt cx="3282354" cy="2373275"/>
          </a:xfrm>
        </p:grpSpPr>
        <p:sp>
          <p:nvSpPr>
            <p:cNvPr id="119" name="Google Shape;119;p17"/>
            <p:cNvSpPr/>
            <p:nvPr/>
          </p:nvSpPr>
          <p:spPr>
            <a:xfrm>
              <a:off x="2617614" y="-75583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5400000">
              <a:off x="-295364" y="15950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"/>
              <a:buChar char="●"/>
              <a:defRPr>
                <a:solidFill>
                  <a:srgbClr val="0B1135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5F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>
            <a:off x="4732516" y="2325014"/>
            <a:ext cx="4083390" cy="2914547"/>
            <a:chOff x="4732516" y="2325014"/>
            <a:chExt cx="4083390" cy="2914547"/>
          </a:xfrm>
        </p:grpSpPr>
        <p:sp>
          <p:nvSpPr>
            <p:cNvPr id="125" name="Google Shape;125;p18"/>
            <p:cNvSpPr/>
            <p:nvPr/>
          </p:nvSpPr>
          <p:spPr>
            <a:xfrm>
              <a:off x="4732516" y="3977445"/>
              <a:ext cx="2876837" cy="1262116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8141539" y="4743216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507202" y="2325014"/>
              <a:ext cx="1773675" cy="662634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716136" y="3118619"/>
              <a:ext cx="2099771" cy="1150087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715150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2" type="subTitle"/>
          </p:nvPr>
        </p:nvSpPr>
        <p:spPr>
          <a:xfrm>
            <a:off x="715150" y="2664300"/>
            <a:ext cx="24618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subTitle"/>
          </p:nvPr>
        </p:nvSpPr>
        <p:spPr>
          <a:xfrm>
            <a:off x="3341122" y="2664300"/>
            <a:ext cx="24618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4" type="subTitle"/>
          </p:nvPr>
        </p:nvSpPr>
        <p:spPr>
          <a:xfrm>
            <a:off x="5967097" y="2664300"/>
            <a:ext cx="24618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subTitle"/>
          </p:nvPr>
        </p:nvSpPr>
        <p:spPr>
          <a:xfrm>
            <a:off x="3341121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6" type="subTitle"/>
          </p:nvPr>
        </p:nvSpPr>
        <p:spPr>
          <a:xfrm>
            <a:off x="5967095" y="2317100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7" name="Google Shape;137;p19"/>
          <p:cNvGrpSpPr/>
          <p:nvPr/>
        </p:nvGrpSpPr>
        <p:grpSpPr>
          <a:xfrm>
            <a:off x="-94639" y="-67169"/>
            <a:ext cx="8810578" cy="5344583"/>
            <a:chOff x="-94639" y="-67169"/>
            <a:chExt cx="8810578" cy="5344583"/>
          </a:xfrm>
        </p:grpSpPr>
        <p:sp>
          <p:nvSpPr>
            <p:cNvPr id="138" name="Google Shape;138;p19"/>
            <p:cNvSpPr/>
            <p:nvPr/>
          </p:nvSpPr>
          <p:spPr>
            <a:xfrm rot="5400000">
              <a:off x="-759024" y="2085071"/>
              <a:ext cx="1974372" cy="645602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595248" y="-67169"/>
              <a:ext cx="1120690" cy="512205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341037" y="4608499"/>
              <a:ext cx="2002160" cy="668916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20000" y="1711821"/>
            <a:ext cx="57657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2" type="subTitle"/>
          </p:nvPr>
        </p:nvSpPr>
        <p:spPr>
          <a:xfrm>
            <a:off x="720000" y="2929687"/>
            <a:ext cx="57657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3" type="subTitle"/>
          </p:nvPr>
        </p:nvSpPr>
        <p:spPr>
          <a:xfrm>
            <a:off x="720000" y="4149800"/>
            <a:ext cx="57657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4" type="subTitle"/>
          </p:nvPr>
        </p:nvSpPr>
        <p:spPr>
          <a:xfrm>
            <a:off x="720000" y="1152671"/>
            <a:ext cx="576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5" type="subTitle"/>
          </p:nvPr>
        </p:nvSpPr>
        <p:spPr>
          <a:xfrm>
            <a:off x="720000" y="2370525"/>
            <a:ext cx="576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720000" y="3590648"/>
            <a:ext cx="576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9" name="Google Shape;149;p20"/>
          <p:cNvGrpSpPr/>
          <p:nvPr/>
        </p:nvGrpSpPr>
        <p:grpSpPr>
          <a:xfrm>
            <a:off x="-212387" y="-102350"/>
            <a:ext cx="8711275" cy="5334051"/>
            <a:chOff x="-212387" y="-102350"/>
            <a:chExt cx="8711275" cy="5334051"/>
          </a:xfrm>
        </p:grpSpPr>
        <p:sp>
          <p:nvSpPr>
            <p:cNvPr id="150" name="Google Shape;150;p20"/>
            <p:cNvSpPr/>
            <p:nvPr/>
          </p:nvSpPr>
          <p:spPr>
            <a:xfrm>
              <a:off x="3063400" y="4707301"/>
              <a:ext cx="1195305" cy="524400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483083" y="-102350"/>
              <a:ext cx="1015805" cy="524066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 rot="-5400000">
              <a:off x="-798961" y="1574174"/>
              <a:ext cx="1872825" cy="69967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91900" y="2609475"/>
            <a:ext cx="4360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027150" y="1561420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46978" y="608065"/>
            <a:ext cx="9006185" cy="4380622"/>
            <a:chOff x="46978" y="608065"/>
            <a:chExt cx="9006185" cy="4380622"/>
          </a:xfrm>
        </p:grpSpPr>
        <p:sp>
          <p:nvSpPr>
            <p:cNvPr id="19" name="Google Shape;19;p3"/>
            <p:cNvSpPr/>
            <p:nvPr/>
          </p:nvSpPr>
          <p:spPr>
            <a:xfrm>
              <a:off x="46978" y="1937827"/>
              <a:ext cx="1421843" cy="623786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39756" y="851848"/>
              <a:ext cx="1007185" cy="519618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7357388" y="3646952"/>
              <a:ext cx="1953613" cy="729857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545868" y="1680397"/>
              <a:ext cx="1507295" cy="825576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713815" y="1557560"/>
            <a:ext cx="3703800" cy="46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2" type="subTitle"/>
          </p:nvPr>
        </p:nvSpPr>
        <p:spPr>
          <a:xfrm>
            <a:off x="720000" y="1910975"/>
            <a:ext cx="3703800" cy="90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3" type="subTitle"/>
          </p:nvPr>
        </p:nvSpPr>
        <p:spPr>
          <a:xfrm>
            <a:off x="4720146" y="1910975"/>
            <a:ext cx="3703800" cy="90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4" type="subTitle"/>
          </p:nvPr>
        </p:nvSpPr>
        <p:spPr>
          <a:xfrm>
            <a:off x="720000" y="3706400"/>
            <a:ext cx="3703800" cy="90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5" type="subTitle"/>
          </p:nvPr>
        </p:nvSpPr>
        <p:spPr>
          <a:xfrm>
            <a:off x="4720146" y="3706400"/>
            <a:ext cx="3703800" cy="90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6" type="subTitle"/>
          </p:nvPr>
        </p:nvSpPr>
        <p:spPr>
          <a:xfrm>
            <a:off x="713815" y="3352910"/>
            <a:ext cx="3703800" cy="46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7" type="subTitle"/>
          </p:nvPr>
        </p:nvSpPr>
        <p:spPr>
          <a:xfrm>
            <a:off x="4713957" y="1557560"/>
            <a:ext cx="3703800" cy="46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8" type="subTitle"/>
          </p:nvPr>
        </p:nvSpPr>
        <p:spPr>
          <a:xfrm>
            <a:off x="4713957" y="3352910"/>
            <a:ext cx="3703800" cy="46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3" name="Google Shape;163;p21"/>
          <p:cNvGrpSpPr/>
          <p:nvPr/>
        </p:nvGrpSpPr>
        <p:grpSpPr>
          <a:xfrm>
            <a:off x="-49476" y="647646"/>
            <a:ext cx="9112653" cy="2961397"/>
            <a:chOff x="-49476" y="647646"/>
            <a:chExt cx="9112653" cy="2961397"/>
          </a:xfrm>
        </p:grpSpPr>
        <p:sp>
          <p:nvSpPr>
            <p:cNvPr id="164" name="Google Shape;164;p21"/>
            <p:cNvSpPr/>
            <p:nvPr/>
          </p:nvSpPr>
          <p:spPr>
            <a:xfrm rot="-5400000">
              <a:off x="8006888" y="2581138"/>
              <a:ext cx="1537874" cy="517936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488464" y="1442017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-370429" y="1107704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-49476" y="2226550"/>
              <a:ext cx="637876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5100" y="1811513"/>
            <a:ext cx="2523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309905" y="1811513"/>
            <a:ext cx="2523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5904711" y="1811513"/>
            <a:ext cx="25242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715100" y="3553885"/>
            <a:ext cx="2523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3309905" y="3553885"/>
            <a:ext cx="2523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5904711" y="3553885"/>
            <a:ext cx="25242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7" type="subTitle"/>
          </p:nvPr>
        </p:nvSpPr>
        <p:spPr>
          <a:xfrm>
            <a:off x="715100" y="1458085"/>
            <a:ext cx="25236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8" type="subTitle"/>
          </p:nvPr>
        </p:nvSpPr>
        <p:spPr>
          <a:xfrm>
            <a:off x="3309902" y="1458085"/>
            <a:ext cx="25236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9" type="subTitle"/>
          </p:nvPr>
        </p:nvSpPr>
        <p:spPr>
          <a:xfrm>
            <a:off x="5904704" y="1458085"/>
            <a:ext cx="25242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13" type="subTitle"/>
          </p:nvPr>
        </p:nvSpPr>
        <p:spPr>
          <a:xfrm>
            <a:off x="715100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4" type="subTitle"/>
          </p:nvPr>
        </p:nvSpPr>
        <p:spPr>
          <a:xfrm>
            <a:off x="3309993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5" type="subTitle"/>
          </p:nvPr>
        </p:nvSpPr>
        <p:spPr>
          <a:xfrm>
            <a:off x="5905023" y="3195945"/>
            <a:ext cx="25236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2" name="Google Shape;182;p22"/>
          <p:cNvGrpSpPr/>
          <p:nvPr/>
        </p:nvGrpSpPr>
        <p:grpSpPr>
          <a:xfrm>
            <a:off x="-80723" y="-103746"/>
            <a:ext cx="8153275" cy="5315036"/>
            <a:chOff x="-80723" y="-103745"/>
            <a:chExt cx="8153275" cy="5315036"/>
          </a:xfrm>
        </p:grpSpPr>
        <p:sp>
          <p:nvSpPr>
            <p:cNvPr id="183" name="Google Shape;183;p22"/>
            <p:cNvSpPr/>
            <p:nvPr/>
          </p:nvSpPr>
          <p:spPr>
            <a:xfrm>
              <a:off x="4194122" y="4849300"/>
              <a:ext cx="1436577" cy="361990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497839" y="99842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802246" y="-103745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rot="5400000">
              <a:off x="-506761" y="914884"/>
              <a:ext cx="1402874" cy="550799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ctrTitle"/>
          </p:nvPr>
        </p:nvSpPr>
        <p:spPr>
          <a:xfrm>
            <a:off x="715100" y="2437500"/>
            <a:ext cx="37335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3"/>
          <p:cNvSpPr txBox="1"/>
          <p:nvPr>
            <p:ph idx="1" type="subTitle"/>
          </p:nvPr>
        </p:nvSpPr>
        <p:spPr>
          <a:xfrm>
            <a:off x="715185" y="3526700"/>
            <a:ext cx="3733500" cy="1081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4695410" y="4291100"/>
            <a:ext cx="3733500" cy="31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3"/>
          <p:cNvSpPr txBox="1"/>
          <p:nvPr/>
        </p:nvSpPr>
        <p:spPr>
          <a:xfrm>
            <a:off x="4695389" y="3563325"/>
            <a:ext cx="37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2489514" y="113768"/>
            <a:ext cx="4625839" cy="1565250"/>
            <a:chOff x="2489514" y="113768"/>
            <a:chExt cx="4625839" cy="1565250"/>
          </a:xfrm>
        </p:grpSpPr>
        <p:sp>
          <p:nvSpPr>
            <p:cNvPr id="193" name="Google Shape;193;p23"/>
            <p:cNvSpPr/>
            <p:nvPr/>
          </p:nvSpPr>
          <p:spPr>
            <a:xfrm rot="-3786892">
              <a:off x="6435849" y="921449"/>
              <a:ext cx="737189" cy="323417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489514" y="1382517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763882" y="113768"/>
              <a:ext cx="3852143" cy="1439136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4"/>
          <p:cNvGrpSpPr/>
          <p:nvPr/>
        </p:nvGrpSpPr>
        <p:grpSpPr>
          <a:xfrm>
            <a:off x="-49476" y="647646"/>
            <a:ext cx="9112653" cy="2961397"/>
            <a:chOff x="-49476" y="647646"/>
            <a:chExt cx="9112653" cy="2961397"/>
          </a:xfrm>
        </p:grpSpPr>
        <p:sp>
          <p:nvSpPr>
            <p:cNvPr id="198" name="Google Shape;198;p24"/>
            <p:cNvSpPr/>
            <p:nvPr/>
          </p:nvSpPr>
          <p:spPr>
            <a:xfrm rot="-5400000">
              <a:off x="8006888" y="2581138"/>
              <a:ext cx="1537874" cy="517936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8488464" y="1442017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-370429" y="1107704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49476" y="2226550"/>
              <a:ext cx="637876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249373" y="-97629"/>
            <a:ext cx="9040075" cy="5323683"/>
            <a:chOff x="249373" y="-97629"/>
            <a:chExt cx="9040075" cy="5323683"/>
          </a:xfrm>
        </p:grpSpPr>
        <p:sp>
          <p:nvSpPr>
            <p:cNvPr id="204" name="Google Shape;204;p25"/>
            <p:cNvSpPr/>
            <p:nvPr/>
          </p:nvSpPr>
          <p:spPr>
            <a:xfrm rot="5400000">
              <a:off x="8339504" y="3031505"/>
              <a:ext cx="1320546" cy="57934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rot="-5400000">
              <a:off x="-18806" y="1216321"/>
              <a:ext cx="918104" cy="381745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38626" y="-97629"/>
              <a:ext cx="1957285" cy="978174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468611" y="47287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5"/>
          <p:cNvGrpSpPr/>
          <p:nvPr/>
        </p:nvGrpSpPr>
        <p:grpSpPr>
          <a:xfrm rot="3649227">
            <a:off x="-465188" y="2754694"/>
            <a:ext cx="2914856" cy="1193174"/>
            <a:chOff x="428460" y="4113330"/>
            <a:chExt cx="2181323" cy="892849"/>
          </a:xfrm>
        </p:grpSpPr>
        <p:grpSp>
          <p:nvGrpSpPr>
            <p:cNvPr id="209" name="Google Shape;209;p25"/>
            <p:cNvGrpSpPr/>
            <p:nvPr/>
          </p:nvGrpSpPr>
          <p:grpSpPr>
            <a:xfrm>
              <a:off x="428460" y="4113330"/>
              <a:ext cx="2150200" cy="892849"/>
              <a:chOff x="428385" y="4115105"/>
              <a:chExt cx="2150200" cy="892849"/>
            </a:xfrm>
          </p:grpSpPr>
          <p:sp>
            <p:nvSpPr>
              <p:cNvPr id="210" name="Google Shape;210;p25"/>
              <p:cNvSpPr/>
              <p:nvPr/>
            </p:nvSpPr>
            <p:spPr>
              <a:xfrm>
                <a:off x="445304" y="4698433"/>
                <a:ext cx="2133281" cy="309522"/>
              </a:xfrm>
              <a:custGeom>
                <a:rect b="b" l="l" r="r" t="t"/>
                <a:pathLst>
                  <a:path extrusionOk="0" h="359909" w="2480559">
                    <a:moveTo>
                      <a:pt x="2063710" y="343268"/>
                    </a:moveTo>
                    <a:cubicBezTo>
                      <a:pt x="1740212" y="373118"/>
                      <a:pt x="688891" y="357611"/>
                      <a:pt x="428193" y="337260"/>
                    </a:cubicBezTo>
                    <a:cubicBezTo>
                      <a:pt x="321782" y="328925"/>
                      <a:pt x="179900" y="322917"/>
                      <a:pt x="6231" y="288803"/>
                    </a:cubicBezTo>
                    <a:cubicBezTo>
                      <a:pt x="-3267" y="235888"/>
                      <a:pt x="-4430" y="114746"/>
                      <a:pt x="20962" y="59699"/>
                    </a:cubicBezTo>
                    <a:cubicBezTo>
                      <a:pt x="20962" y="59699"/>
                      <a:pt x="2194156" y="86835"/>
                      <a:pt x="2459700" y="0"/>
                    </a:cubicBezTo>
                    <a:cubicBezTo>
                      <a:pt x="2495752" y="94006"/>
                      <a:pt x="2482571" y="166110"/>
                      <a:pt x="2439348" y="220963"/>
                    </a:cubicBezTo>
                    <a:cubicBezTo>
                      <a:pt x="2355033" y="294424"/>
                      <a:pt x="2207530" y="329894"/>
                      <a:pt x="2063904" y="3432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28385" y="4159105"/>
                <a:ext cx="2136827" cy="726874"/>
              </a:xfrm>
              <a:custGeom>
                <a:rect b="b" l="l" r="r" t="t"/>
                <a:pathLst>
                  <a:path extrusionOk="0" h="845202" w="2484682">
                    <a:moveTo>
                      <a:pt x="27275" y="719081"/>
                    </a:moveTo>
                    <a:cubicBezTo>
                      <a:pt x="-40177" y="578556"/>
                      <a:pt x="27275" y="207376"/>
                      <a:pt x="122832" y="66851"/>
                    </a:cubicBezTo>
                    <a:cubicBezTo>
                      <a:pt x="218389" y="-73674"/>
                      <a:pt x="313946" y="49988"/>
                      <a:pt x="353293" y="151166"/>
                    </a:cubicBezTo>
                    <a:cubicBezTo>
                      <a:pt x="392640" y="252344"/>
                      <a:pt x="505060" y="347901"/>
                      <a:pt x="679311" y="207376"/>
                    </a:cubicBezTo>
                    <a:cubicBezTo>
                      <a:pt x="853562" y="66851"/>
                      <a:pt x="943498" y="-56811"/>
                      <a:pt x="1100886" y="27504"/>
                    </a:cubicBezTo>
                    <a:cubicBezTo>
                      <a:pt x="1258274" y="111819"/>
                      <a:pt x="1702527" y="398490"/>
                      <a:pt x="1893640" y="454699"/>
                    </a:cubicBezTo>
                    <a:cubicBezTo>
                      <a:pt x="2084754" y="510910"/>
                      <a:pt x="2478418" y="477184"/>
                      <a:pt x="2484039" y="628951"/>
                    </a:cubicBezTo>
                    <a:cubicBezTo>
                      <a:pt x="2489660" y="780718"/>
                      <a:pt x="2461555" y="831307"/>
                      <a:pt x="2276062" y="842549"/>
                    </a:cubicBezTo>
                    <a:cubicBezTo>
                      <a:pt x="2090569" y="853790"/>
                      <a:pt x="994281" y="825686"/>
                      <a:pt x="994281" y="825686"/>
                    </a:cubicBezTo>
                    <a:lnTo>
                      <a:pt x="27275" y="7188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524614" y="4159105"/>
                <a:ext cx="1054158" cy="300681"/>
              </a:xfrm>
              <a:custGeom>
                <a:rect b="b" l="l" r="r" t="t"/>
                <a:pathLst>
                  <a:path extrusionOk="0" h="349629" w="1225765">
                    <a:moveTo>
                      <a:pt x="206814" y="222688"/>
                    </a:moveTo>
                    <a:cubicBezTo>
                      <a:pt x="253333" y="323866"/>
                      <a:pt x="385911" y="419423"/>
                      <a:pt x="591562" y="278898"/>
                    </a:cubicBezTo>
                    <a:cubicBezTo>
                      <a:pt x="797213" y="138373"/>
                      <a:pt x="903236" y="14711"/>
                      <a:pt x="1088923" y="99026"/>
                    </a:cubicBezTo>
                    <a:cubicBezTo>
                      <a:pt x="1124006" y="114920"/>
                      <a:pt x="1170912" y="137985"/>
                      <a:pt x="1225765" y="165509"/>
                    </a:cubicBezTo>
                    <a:cubicBezTo>
                      <a:pt x="1128076" y="107555"/>
                      <a:pt x="1042211" y="55996"/>
                      <a:pt x="989102" y="27504"/>
                    </a:cubicBezTo>
                    <a:cubicBezTo>
                      <a:pt x="831714" y="-56811"/>
                      <a:pt x="741778" y="66851"/>
                      <a:pt x="567527" y="207376"/>
                    </a:cubicBezTo>
                    <a:cubicBezTo>
                      <a:pt x="393276" y="347901"/>
                      <a:pt x="280856" y="252344"/>
                      <a:pt x="241509" y="151166"/>
                    </a:cubicBezTo>
                    <a:cubicBezTo>
                      <a:pt x="202162" y="49988"/>
                      <a:pt x="106605" y="-73674"/>
                      <a:pt x="11048" y="66851"/>
                    </a:cubicBezTo>
                    <a:cubicBezTo>
                      <a:pt x="7365" y="72278"/>
                      <a:pt x="3683" y="78287"/>
                      <a:pt x="0" y="84489"/>
                    </a:cubicBezTo>
                    <a:cubicBezTo>
                      <a:pt x="88967" y="44948"/>
                      <a:pt x="169599" y="141087"/>
                      <a:pt x="207008" y="2226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586745" y="4470069"/>
                <a:ext cx="1266690" cy="400726"/>
              </a:xfrm>
              <a:custGeom>
                <a:rect b="b" l="l" r="r" t="t"/>
                <a:pathLst>
                  <a:path extrusionOk="0" h="465960" w="1472895">
                    <a:moveTo>
                      <a:pt x="1348846" y="465961"/>
                    </a:moveTo>
                    <a:cubicBezTo>
                      <a:pt x="1375982" y="447741"/>
                      <a:pt x="1407188" y="436887"/>
                      <a:pt x="1435874" y="419442"/>
                    </a:cubicBezTo>
                    <a:cubicBezTo>
                      <a:pt x="1447892" y="412077"/>
                      <a:pt x="1460296" y="404711"/>
                      <a:pt x="1472895" y="397346"/>
                    </a:cubicBezTo>
                    <a:cubicBezTo>
                      <a:pt x="1356211" y="241509"/>
                      <a:pt x="1131759" y="111257"/>
                      <a:pt x="929597" y="91487"/>
                    </a:cubicBezTo>
                    <a:lnTo>
                      <a:pt x="0" y="0"/>
                    </a:lnTo>
                    <a:lnTo>
                      <a:pt x="65708" y="140718"/>
                    </a:lnTo>
                    <a:lnTo>
                      <a:pt x="916804" y="224452"/>
                    </a:lnTo>
                    <a:cubicBezTo>
                      <a:pt x="1050933" y="239765"/>
                      <a:pt x="1257165" y="334353"/>
                      <a:pt x="1343031" y="454332"/>
                    </a:cubicBezTo>
                    <a:lnTo>
                      <a:pt x="1348652" y="465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428495" y="4260528"/>
                <a:ext cx="371399" cy="555416"/>
              </a:xfrm>
              <a:custGeom>
                <a:rect b="b" l="l" r="r" t="t"/>
                <a:pathLst>
                  <a:path extrusionOk="0" h="645832" w="431859">
                    <a:moveTo>
                      <a:pt x="288039" y="474295"/>
                    </a:moveTo>
                    <a:cubicBezTo>
                      <a:pt x="239195" y="364395"/>
                      <a:pt x="237644" y="252168"/>
                      <a:pt x="227759" y="134709"/>
                    </a:cubicBezTo>
                    <a:cubicBezTo>
                      <a:pt x="223689" y="87027"/>
                      <a:pt x="221363" y="20544"/>
                      <a:pt x="165734" y="5426"/>
                    </a:cubicBezTo>
                    <a:cubicBezTo>
                      <a:pt x="131814" y="-3684"/>
                      <a:pt x="112238" y="-1552"/>
                      <a:pt x="87622" y="13567"/>
                    </a:cubicBezTo>
                    <a:cubicBezTo>
                      <a:pt x="12223" y="181033"/>
                      <a:pt x="-31582" y="478559"/>
                      <a:pt x="27341" y="601058"/>
                    </a:cubicBezTo>
                    <a:lnTo>
                      <a:pt x="431859" y="645832"/>
                    </a:lnTo>
                    <a:cubicBezTo>
                      <a:pt x="376619" y="594661"/>
                      <a:pt x="317695" y="540971"/>
                      <a:pt x="288233" y="4744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499796" y="4254969"/>
                <a:ext cx="299878" cy="560811"/>
              </a:xfrm>
              <a:custGeom>
                <a:rect b="b" l="l" r="r" t="t"/>
                <a:pathLst>
                  <a:path extrusionOk="0" h="652106" w="348695">
                    <a:moveTo>
                      <a:pt x="62994" y="25463"/>
                    </a:moveTo>
                    <a:cubicBezTo>
                      <a:pt x="118622" y="40581"/>
                      <a:pt x="126376" y="107839"/>
                      <a:pt x="130446" y="155715"/>
                    </a:cubicBezTo>
                    <a:cubicBezTo>
                      <a:pt x="140331" y="273174"/>
                      <a:pt x="139362" y="390052"/>
                      <a:pt x="188013" y="499952"/>
                    </a:cubicBezTo>
                    <a:cubicBezTo>
                      <a:pt x="212241" y="554418"/>
                      <a:pt x="250425" y="602487"/>
                      <a:pt x="293843" y="646098"/>
                    </a:cubicBezTo>
                    <a:lnTo>
                      <a:pt x="348696" y="652107"/>
                    </a:lnTo>
                    <a:cubicBezTo>
                      <a:pt x="293455" y="600937"/>
                      <a:pt x="243254" y="544145"/>
                      <a:pt x="213792" y="477856"/>
                    </a:cubicBezTo>
                    <a:cubicBezTo>
                      <a:pt x="164947" y="367956"/>
                      <a:pt x="165916" y="251078"/>
                      <a:pt x="156225" y="133618"/>
                    </a:cubicBezTo>
                    <a:cubicBezTo>
                      <a:pt x="152155" y="85937"/>
                      <a:pt x="144402" y="18485"/>
                      <a:pt x="88773" y="3366"/>
                    </a:cubicBezTo>
                    <a:cubicBezTo>
                      <a:pt x="54853" y="-5744"/>
                      <a:pt x="29074" y="4917"/>
                      <a:pt x="4652" y="20036"/>
                    </a:cubicBezTo>
                    <a:cubicBezTo>
                      <a:pt x="3101" y="23524"/>
                      <a:pt x="1551" y="27207"/>
                      <a:pt x="0" y="30890"/>
                    </a:cubicBezTo>
                    <a:cubicBezTo>
                      <a:pt x="18607" y="22555"/>
                      <a:pt x="38765" y="18872"/>
                      <a:pt x="62994" y="254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1727067" y="4637302"/>
                <a:ext cx="837345" cy="248525"/>
              </a:xfrm>
              <a:custGeom>
                <a:rect b="b" l="l" r="r" t="t"/>
                <a:pathLst>
                  <a:path extrusionOk="0" h="288982" w="973657">
                    <a:moveTo>
                      <a:pt x="925333" y="0"/>
                    </a:move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311481" y="287253"/>
                      <a:pt x="666573" y="292292"/>
                      <a:pt x="765037" y="286284"/>
                    </a:cubicBezTo>
                    <a:cubicBezTo>
                      <a:pt x="950530" y="275041"/>
                      <a:pt x="978635" y="224453"/>
                      <a:pt x="973014" y="72685"/>
                    </a:cubicBezTo>
                    <a:cubicBezTo>
                      <a:pt x="971851" y="41479"/>
                      <a:pt x="954213" y="18026"/>
                      <a:pt x="925333" y="1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1727067" y="4637302"/>
                <a:ext cx="816622" cy="242369"/>
              </a:xfrm>
              <a:custGeom>
                <a:rect b="b" l="l" r="r" t="t"/>
                <a:pathLst>
                  <a:path extrusionOk="0" h="281825" w="949560">
                    <a:moveTo>
                      <a:pt x="270583" y="109900"/>
                    </a:moveTo>
                    <a:cubicBezTo>
                      <a:pt x="703400" y="119592"/>
                      <a:pt x="890637" y="108544"/>
                      <a:pt x="949561" y="19383"/>
                    </a:cubicBezTo>
                    <a:cubicBezTo>
                      <a:pt x="942777" y="12405"/>
                      <a:pt x="934636" y="5815"/>
                      <a:pt x="925333" y="0"/>
                    </a:cubicBez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12017" y="281244"/>
                      <a:pt x="24035" y="281438"/>
                      <a:pt x="36052" y="281825"/>
                    </a:cubicBezTo>
                    <a:cubicBezTo>
                      <a:pt x="114358" y="230073"/>
                      <a:pt x="196929" y="174057"/>
                      <a:pt x="270583" y="110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1125424" y="4165584"/>
                <a:ext cx="914137" cy="468234"/>
              </a:xfrm>
              <a:custGeom>
                <a:rect b="b" l="l" r="r" t="t"/>
                <a:pathLst>
                  <a:path extrusionOk="0" h="544458" w="1062950">
                    <a:moveTo>
                      <a:pt x="0" y="88579"/>
                    </a:moveTo>
                    <a:cubicBezTo>
                      <a:pt x="180066" y="219994"/>
                      <a:pt x="787909" y="590011"/>
                      <a:pt x="898778" y="539810"/>
                    </a:cubicBezTo>
                    <a:cubicBezTo>
                      <a:pt x="985225" y="500657"/>
                      <a:pt x="1034070" y="468675"/>
                      <a:pt x="1062950" y="440958"/>
                    </a:cubicBezTo>
                    <a:cubicBezTo>
                      <a:pt x="1026704" y="428553"/>
                      <a:pt x="983093" y="409364"/>
                      <a:pt x="935218" y="386104"/>
                    </a:cubicBezTo>
                    <a:cubicBezTo>
                      <a:pt x="900135" y="406069"/>
                      <a:pt x="861757" y="420024"/>
                      <a:pt x="830163" y="411690"/>
                    </a:cubicBezTo>
                    <a:cubicBezTo>
                      <a:pt x="777636" y="398122"/>
                      <a:pt x="301014" y="99821"/>
                      <a:pt x="142463" y="0"/>
                    </a:cubicBezTo>
                    <a:cubicBezTo>
                      <a:pt x="95557" y="13956"/>
                      <a:pt x="50589" y="46519"/>
                      <a:pt x="0" y="88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1224984" y="4223855"/>
                <a:ext cx="81274" cy="63397"/>
              </a:xfrm>
              <a:custGeom>
                <a:rect b="b" l="l" r="r" t="t"/>
                <a:pathLst>
                  <a:path extrusionOk="0" h="73717" w="94505">
                    <a:moveTo>
                      <a:pt x="91930" y="61862"/>
                    </a:moveTo>
                    <a:cubicBezTo>
                      <a:pt x="83595" y="76787"/>
                      <a:pt x="56653" y="77756"/>
                      <a:pt x="32037" y="63995"/>
                    </a:cubicBezTo>
                    <a:cubicBezTo>
                      <a:pt x="7421" y="50233"/>
                      <a:pt x="-5953" y="26780"/>
                      <a:pt x="2575" y="11855"/>
                    </a:cubicBezTo>
                    <a:cubicBezTo>
                      <a:pt x="10910" y="-3070"/>
                      <a:pt x="37852" y="-4039"/>
                      <a:pt x="62468" y="9723"/>
                    </a:cubicBezTo>
                    <a:cubicBezTo>
                      <a:pt x="87084" y="23485"/>
                      <a:pt x="100458" y="46938"/>
                      <a:pt x="91930" y="61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1356642" y="4302999"/>
                <a:ext cx="70300" cy="53956"/>
              </a:xfrm>
              <a:custGeom>
                <a:rect b="b" l="l" r="r" t="t"/>
                <a:pathLst>
                  <a:path extrusionOk="0" h="62740" w="81744">
                    <a:moveTo>
                      <a:pt x="79832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614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2" y="51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1470741" y="4372291"/>
                <a:ext cx="70300" cy="53956"/>
              </a:xfrm>
              <a:custGeom>
                <a:rect b="b" l="l" r="r" t="t"/>
                <a:pathLst>
                  <a:path extrusionOk="0" h="62740" w="81744">
                    <a:moveTo>
                      <a:pt x="79831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808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1" y="51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1589170" y="4438641"/>
                <a:ext cx="70300" cy="53900"/>
              </a:xfrm>
              <a:custGeom>
                <a:rect b="b" l="l" r="r" t="t"/>
                <a:pathLst>
                  <a:path extrusionOk="0" h="62675" w="81744">
                    <a:moveTo>
                      <a:pt x="79831" y="51883"/>
                    </a:moveTo>
                    <a:cubicBezTo>
                      <a:pt x="73048" y="64870"/>
                      <a:pt x="49982" y="66420"/>
                      <a:pt x="28467" y="54984"/>
                    </a:cubicBezTo>
                    <a:cubicBezTo>
                      <a:pt x="6952" y="43743"/>
                      <a:pt x="-4871" y="23972"/>
                      <a:pt x="1913" y="10792"/>
                    </a:cubicBezTo>
                    <a:cubicBezTo>
                      <a:pt x="8697" y="-2194"/>
                      <a:pt x="31762" y="-3745"/>
                      <a:pt x="53277" y="7690"/>
                    </a:cubicBezTo>
                    <a:cubicBezTo>
                      <a:pt x="74792" y="18933"/>
                      <a:pt x="86616" y="38703"/>
                      <a:pt x="79831" y="51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1716978" y="4505974"/>
                <a:ext cx="71534" cy="52152"/>
              </a:xfrm>
              <a:custGeom>
                <a:rect b="b" l="l" r="r" t="t"/>
                <a:pathLst>
                  <a:path extrusionOk="0" h="60642" w="83179">
                    <a:moveTo>
                      <a:pt x="81712" y="48541"/>
                    </a:moveTo>
                    <a:cubicBezTo>
                      <a:pt x="75703" y="61915"/>
                      <a:pt x="52638" y="64629"/>
                      <a:pt x="30541" y="54550"/>
                    </a:cubicBezTo>
                    <a:cubicBezTo>
                      <a:pt x="8445" y="44471"/>
                      <a:pt x="-4541" y="25476"/>
                      <a:pt x="1467" y="12102"/>
                    </a:cubicBezTo>
                    <a:cubicBezTo>
                      <a:pt x="7476" y="-1272"/>
                      <a:pt x="30541" y="-3986"/>
                      <a:pt x="52638" y="6093"/>
                    </a:cubicBezTo>
                    <a:cubicBezTo>
                      <a:pt x="74734" y="16172"/>
                      <a:pt x="87720" y="35167"/>
                      <a:pt x="81712" y="485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1370706" y="4191226"/>
                <a:ext cx="130153" cy="156604"/>
              </a:xfrm>
              <a:custGeom>
                <a:rect b="b" l="l" r="r" t="t"/>
                <a:pathLst>
                  <a:path extrusionOk="0" h="182098" w="151341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7"/>
                      <a:pt x="31871" y="187055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50"/>
                      <a:pt x="6092" y="126968"/>
                    </a:cubicBezTo>
                    <a:lnTo>
                      <a:pt x="88469" y="7764"/>
                    </a:lnTo>
                    <a:cubicBezTo>
                      <a:pt x="99323" y="-8324"/>
                      <a:pt x="114635" y="3888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1245115" y="4115105"/>
                <a:ext cx="130153" cy="156604"/>
              </a:xfrm>
              <a:custGeom>
                <a:rect b="b" l="l" r="r" t="t"/>
                <a:pathLst>
                  <a:path extrusionOk="0" h="182098" w="151341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6"/>
                      <a:pt x="31871" y="187054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49"/>
                      <a:pt x="6092" y="126968"/>
                    </a:cubicBezTo>
                    <a:lnTo>
                      <a:pt x="88469" y="7764"/>
                    </a:lnTo>
                    <a:cubicBezTo>
                      <a:pt x="99323" y="-8323"/>
                      <a:pt x="114635" y="3887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1486804" y="4258035"/>
                <a:ext cx="126235" cy="158755"/>
              </a:xfrm>
              <a:custGeom>
                <a:rect b="b" l="l" r="r" t="t"/>
                <a:pathLst>
                  <a:path extrusionOk="0" h="184599" w="146785">
                    <a:moveTo>
                      <a:pt x="125296" y="13754"/>
                    </a:moveTo>
                    <a:cubicBezTo>
                      <a:pt x="141966" y="24027"/>
                      <a:pt x="153014" y="28873"/>
                      <a:pt x="142935" y="45542"/>
                    </a:cubicBezTo>
                    <a:lnTo>
                      <a:pt x="65404" y="167847"/>
                    </a:lnTo>
                    <a:cubicBezTo>
                      <a:pt x="55131" y="184516"/>
                      <a:pt x="33422" y="189555"/>
                      <a:pt x="16753" y="179283"/>
                    </a:cubicBezTo>
                    <a:lnTo>
                      <a:pt x="16753" y="179283"/>
                    </a:lnTo>
                    <a:cubicBezTo>
                      <a:pt x="84" y="169010"/>
                      <a:pt x="-4956" y="147301"/>
                      <a:pt x="5317" y="130632"/>
                    </a:cubicBezTo>
                    <a:lnTo>
                      <a:pt x="82848" y="8327"/>
                    </a:lnTo>
                    <a:cubicBezTo>
                      <a:pt x="93121" y="-8343"/>
                      <a:pt x="108821" y="3481"/>
                      <a:pt x="125296" y="13754"/>
                    </a:cubicBezTo>
                    <a:lnTo>
                      <a:pt x="125296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1605400" y="4327660"/>
                <a:ext cx="119067" cy="153921"/>
              </a:xfrm>
              <a:custGeom>
                <a:rect b="b" l="l" r="r" t="t"/>
                <a:pathLst>
                  <a:path extrusionOk="0" h="178978" w="138450">
                    <a:moveTo>
                      <a:pt x="116962" y="13754"/>
                    </a:moveTo>
                    <a:cubicBezTo>
                      <a:pt x="133631" y="24027"/>
                      <a:pt x="144679" y="28872"/>
                      <a:pt x="134600" y="45541"/>
                    </a:cubicBezTo>
                    <a:lnTo>
                      <a:pt x="65404" y="162225"/>
                    </a:lnTo>
                    <a:cubicBezTo>
                      <a:pt x="55131" y="178895"/>
                      <a:pt x="33422" y="183935"/>
                      <a:pt x="16753" y="173661"/>
                    </a:cubicBezTo>
                    <a:lnTo>
                      <a:pt x="16753" y="173661"/>
                    </a:lnTo>
                    <a:cubicBezTo>
                      <a:pt x="84" y="163388"/>
                      <a:pt x="-4956" y="141680"/>
                      <a:pt x="5317" y="125011"/>
                    </a:cubicBezTo>
                    <a:lnTo>
                      <a:pt x="74514" y="8327"/>
                    </a:lnTo>
                    <a:cubicBezTo>
                      <a:pt x="84786" y="-8343"/>
                      <a:pt x="100486" y="3481"/>
                      <a:pt x="116962" y="13754"/>
                    </a:cubicBezTo>
                    <a:lnTo>
                      <a:pt x="116962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1733824" y="4402449"/>
                <a:ext cx="113400" cy="146920"/>
              </a:xfrm>
              <a:custGeom>
                <a:rect b="b" l="l" r="r" t="t"/>
                <a:pathLst>
                  <a:path extrusionOk="0" h="170837" w="131860">
                    <a:moveTo>
                      <a:pt x="110372" y="13754"/>
                    </a:moveTo>
                    <a:cubicBezTo>
                      <a:pt x="127041" y="24027"/>
                      <a:pt x="138089" y="28872"/>
                      <a:pt x="128010" y="45541"/>
                    </a:cubicBezTo>
                    <a:lnTo>
                      <a:pt x="65404" y="154085"/>
                    </a:lnTo>
                    <a:cubicBezTo>
                      <a:pt x="55131" y="170754"/>
                      <a:pt x="33422" y="175793"/>
                      <a:pt x="16753" y="165520"/>
                    </a:cubicBezTo>
                    <a:lnTo>
                      <a:pt x="16753" y="165520"/>
                    </a:lnTo>
                    <a:cubicBezTo>
                      <a:pt x="84" y="155248"/>
                      <a:pt x="-4956" y="133539"/>
                      <a:pt x="5317" y="116870"/>
                    </a:cubicBezTo>
                    <a:lnTo>
                      <a:pt x="67923" y="8327"/>
                    </a:lnTo>
                    <a:cubicBezTo>
                      <a:pt x="78196" y="-8343"/>
                      <a:pt x="93896" y="3481"/>
                      <a:pt x="110372" y="13754"/>
                    </a:cubicBezTo>
                    <a:lnTo>
                      <a:pt x="110372" y="137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5"/>
            <p:cNvGrpSpPr/>
            <p:nvPr/>
          </p:nvGrpSpPr>
          <p:grpSpPr>
            <a:xfrm>
              <a:off x="459583" y="4113330"/>
              <a:ext cx="2150200" cy="892849"/>
              <a:chOff x="428385" y="4115105"/>
              <a:chExt cx="2150200" cy="892849"/>
            </a:xfrm>
          </p:grpSpPr>
          <p:sp>
            <p:nvSpPr>
              <p:cNvPr id="230" name="Google Shape;230;p25"/>
              <p:cNvSpPr/>
              <p:nvPr/>
            </p:nvSpPr>
            <p:spPr>
              <a:xfrm>
                <a:off x="445304" y="4698433"/>
                <a:ext cx="2133281" cy="309522"/>
              </a:xfrm>
              <a:custGeom>
                <a:rect b="b" l="l" r="r" t="t"/>
                <a:pathLst>
                  <a:path extrusionOk="0" h="359909" w="2480559">
                    <a:moveTo>
                      <a:pt x="2063710" y="343268"/>
                    </a:moveTo>
                    <a:cubicBezTo>
                      <a:pt x="1740212" y="373118"/>
                      <a:pt x="688891" y="357611"/>
                      <a:pt x="428193" y="337260"/>
                    </a:cubicBezTo>
                    <a:cubicBezTo>
                      <a:pt x="321782" y="328925"/>
                      <a:pt x="179900" y="322917"/>
                      <a:pt x="6231" y="288803"/>
                    </a:cubicBezTo>
                    <a:cubicBezTo>
                      <a:pt x="-3267" y="235888"/>
                      <a:pt x="-4430" y="114746"/>
                      <a:pt x="20962" y="59699"/>
                    </a:cubicBezTo>
                    <a:cubicBezTo>
                      <a:pt x="20962" y="59699"/>
                      <a:pt x="2194156" y="86835"/>
                      <a:pt x="2459700" y="0"/>
                    </a:cubicBezTo>
                    <a:cubicBezTo>
                      <a:pt x="2495752" y="94006"/>
                      <a:pt x="2482571" y="166110"/>
                      <a:pt x="2439348" y="220963"/>
                    </a:cubicBezTo>
                    <a:cubicBezTo>
                      <a:pt x="2355033" y="294424"/>
                      <a:pt x="2207530" y="329894"/>
                      <a:pt x="2063904" y="3432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428385" y="4159105"/>
                <a:ext cx="2136827" cy="726874"/>
              </a:xfrm>
              <a:custGeom>
                <a:rect b="b" l="l" r="r" t="t"/>
                <a:pathLst>
                  <a:path extrusionOk="0" h="845202" w="2484682">
                    <a:moveTo>
                      <a:pt x="27275" y="719081"/>
                    </a:moveTo>
                    <a:cubicBezTo>
                      <a:pt x="-40177" y="578556"/>
                      <a:pt x="27275" y="207376"/>
                      <a:pt x="122832" y="66851"/>
                    </a:cubicBezTo>
                    <a:cubicBezTo>
                      <a:pt x="218389" y="-73674"/>
                      <a:pt x="313946" y="49988"/>
                      <a:pt x="353293" y="151166"/>
                    </a:cubicBezTo>
                    <a:cubicBezTo>
                      <a:pt x="392640" y="252344"/>
                      <a:pt x="505060" y="347901"/>
                      <a:pt x="679311" y="207376"/>
                    </a:cubicBezTo>
                    <a:cubicBezTo>
                      <a:pt x="853562" y="66851"/>
                      <a:pt x="943498" y="-56811"/>
                      <a:pt x="1100886" y="27504"/>
                    </a:cubicBezTo>
                    <a:cubicBezTo>
                      <a:pt x="1258274" y="111819"/>
                      <a:pt x="1702527" y="398490"/>
                      <a:pt x="1893640" y="454699"/>
                    </a:cubicBezTo>
                    <a:cubicBezTo>
                      <a:pt x="2084754" y="510910"/>
                      <a:pt x="2478418" y="477184"/>
                      <a:pt x="2484039" y="628951"/>
                    </a:cubicBezTo>
                    <a:cubicBezTo>
                      <a:pt x="2489660" y="780718"/>
                      <a:pt x="2461555" y="831307"/>
                      <a:pt x="2276062" y="842549"/>
                    </a:cubicBezTo>
                    <a:cubicBezTo>
                      <a:pt x="2090569" y="853790"/>
                      <a:pt x="994281" y="825686"/>
                      <a:pt x="994281" y="825686"/>
                    </a:cubicBezTo>
                    <a:lnTo>
                      <a:pt x="27275" y="7188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524614" y="4159105"/>
                <a:ext cx="1054158" cy="300681"/>
              </a:xfrm>
              <a:custGeom>
                <a:rect b="b" l="l" r="r" t="t"/>
                <a:pathLst>
                  <a:path extrusionOk="0" h="349629" w="1225765">
                    <a:moveTo>
                      <a:pt x="206814" y="222688"/>
                    </a:moveTo>
                    <a:cubicBezTo>
                      <a:pt x="253333" y="323866"/>
                      <a:pt x="385911" y="419423"/>
                      <a:pt x="591562" y="278898"/>
                    </a:cubicBezTo>
                    <a:cubicBezTo>
                      <a:pt x="797213" y="138373"/>
                      <a:pt x="903236" y="14711"/>
                      <a:pt x="1088923" y="99026"/>
                    </a:cubicBezTo>
                    <a:cubicBezTo>
                      <a:pt x="1124006" y="114920"/>
                      <a:pt x="1170912" y="137985"/>
                      <a:pt x="1225765" y="165509"/>
                    </a:cubicBezTo>
                    <a:cubicBezTo>
                      <a:pt x="1128076" y="107555"/>
                      <a:pt x="1042211" y="55996"/>
                      <a:pt x="989102" y="27504"/>
                    </a:cubicBezTo>
                    <a:cubicBezTo>
                      <a:pt x="831714" y="-56811"/>
                      <a:pt x="741778" y="66851"/>
                      <a:pt x="567527" y="207376"/>
                    </a:cubicBezTo>
                    <a:cubicBezTo>
                      <a:pt x="393276" y="347901"/>
                      <a:pt x="280856" y="252344"/>
                      <a:pt x="241509" y="151166"/>
                    </a:cubicBezTo>
                    <a:cubicBezTo>
                      <a:pt x="202162" y="49988"/>
                      <a:pt x="106605" y="-73674"/>
                      <a:pt x="11048" y="66851"/>
                    </a:cubicBezTo>
                    <a:cubicBezTo>
                      <a:pt x="7365" y="72278"/>
                      <a:pt x="3683" y="78287"/>
                      <a:pt x="0" y="84489"/>
                    </a:cubicBezTo>
                    <a:cubicBezTo>
                      <a:pt x="88967" y="44948"/>
                      <a:pt x="169599" y="141087"/>
                      <a:pt x="207008" y="22268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586745" y="4470069"/>
                <a:ext cx="1266690" cy="400726"/>
              </a:xfrm>
              <a:custGeom>
                <a:rect b="b" l="l" r="r" t="t"/>
                <a:pathLst>
                  <a:path extrusionOk="0" h="465960" w="1472895">
                    <a:moveTo>
                      <a:pt x="1348846" y="465961"/>
                    </a:moveTo>
                    <a:cubicBezTo>
                      <a:pt x="1375982" y="447741"/>
                      <a:pt x="1407188" y="436887"/>
                      <a:pt x="1435874" y="419442"/>
                    </a:cubicBezTo>
                    <a:cubicBezTo>
                      <a:pt x="1447892" y="412077"/>
                      <a:pt x="1460296" y="404711"/>
                      <a:pt x="1472895" y="397346"/>
                    </a:cubicBezTo>
                    <a:cubicBezTo>
                      <a:pt x="1356211" y="241509"/>
                      <a:pt x="1131759" y="111257"/>
                      <a:pt x="929597" y="91487"/>
                    </a:cubicBezTo>
                    <a:lnTo>
                      <a:pt x="0" y="0"/>
                    </a:lnTo>
                    <a:lnTo>
                      <a:pt x="65708" y="140718"/>
                    </a:lnTo>
                    <a:lnTo>
                      <a:pt x="916804" y="224452"/>
                    </a:lnTo>
                    <a:cubicBezTo>
                      <a:pt x="1050933" y="239765"/>
                      <a:pt x="1257165" y="334353"/>
                      <a:pt x="1343031" y="454332"/>
                    </a:cubicBezTo>
                    <a:lnTo>
                      <a:pt x="1348652" y="4657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428495" y="4260528"/>
                <a:ext cx="371399" cy="555416"/>
              </a:xfrm>
              <a:custGeom>
                <a:rect b="b" l="l" r="r" t="t"/>
                <a:pathLst>
                  <a:path extrusionOk="0" h="645832" w="431859">
                    <a:moveTo>
                      <a:pt x="288039" y="474295"/>
                    </a:moveTo>
                    <a:cubicBezTo>
                      <a:pt x="239195" y="364395"/>
                      <a:pt x="237644" y="252168"/>
                      <a:pt x="227759" y="134709"/>
                    </a:cubicBezTo>
                    <a:cubicBezTo>
                      <a:pt x="223689" y="87027"/>
                      <a:pt x="221363" y="20544"/>
                      <a:pt x="165734" y="5426"/>
                    </a:cubicBezTo>
                    <a:cubicBezTo>
                      <a:pt x="131814" y="-3684"/>
                      <a:pt x="112238" y="-1552"/>
                      <a:pt x="87622" y="13567"/>
                    </a:cubicBezTo>
                    <a:cubicBezTo>
                      <a:pt x="12223" y="181033"/>
                      <a:pt x="-31582" y="478559"/>
                      <a:pt x="27341" y="601058"/>
                    </a:cubicBezTo>
                    <a:lnTo>
                      <a:pt x="431859" y="645832"/>
                    </a:lnTo>
                    <a:cubicBezTo>
                      <a:pt x="376619" y="594661"/>
                      <a:pt x="317695" y="540971"/>
                      <a:pt x="288233" y="47448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99796" y="4254969"/>
                <a:ext cx="299878" cy="560811"/>
              </a:xfrm>
              <a:custGeom>
                <a:rect b="b" l="l" r="r" t="t"/>
                <a:pathLst>
                  <a:path extrusionOk="0" h="652106" w="348695">
                    <a:moveTo>
                      <a:pt x="62994" y="25463"/>
                    </a:moveTo>
                    <a:cubicBezTo>
                      <a:pt x="118622" y="40581"/>
                      <a:pt x="126376" y="107839"/>
                      <a:pt x="130446" y="155715"/>
                    </a:cubicBezTo>
                    <a:cubicBezTo>
                      <a:pt x="140331" y="273174"/>
                      <a:pt x="139362" y="390052"/>
                      <a:pt x="188013" y="499952"/>
                    </a:cubicBezTo>
                    <a:cubicBezTo>
                      <a:pt x="212241" y="554418"/>
                      <a:pt x="250425" y="602487"/>
                      <a:pt x="293843" y="646098"/>
                    </a:cubicBezTo>
                    <a:lnTo>
                      <a:pt x="348696" y="652107"/>
                    </a:lnTo>
                    <a:cubicBezTo>
                      <a:pt x="293455" y="600937"/>
                      <a:pt x="243254" y="544145"/>
                      <a:pt x="213792" y="477856"/>
                    </a:cubicBezTo>
                    <a:cubicBezTo>
                      <a:pt x="164947" y="367956"/>
                      <a:pt x="165916" y="251078"/>
                      <a:pt x="156225" y="133618"/>
                    </a:cubicBezTo>
                    <a:cubicBezTo>
                      <a:pt x="152155" y="85937"/>
                      <a:pt x="144402" y="18485"/>
                      <a:pt x="88773" y="3366"/>
                    </a:cubicBezTo>
                    <a:cubicBezTo>
                      <a:pt x="54853" y="-5744"/>
                      <a:pt x="29074" y="4917"/>
                      <a:pt x="4652" y="20036"/>
                    </a:cubicBezTo>
                    <a:cubicBezTo>
                      <a:pt x="3101" y="23524"/>
                      <a:pt x="1551" y="27207"/>
                      <a:pt x="0" y="30890"/>
                    </a:cubicBezTo>
                    <a:cubicBezTo>
                      <a:pt x="18607" y="22555"/>
                      <a:pt x="38765" y="18872"/>
                      <a:pt x="62994" y="254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1727067" y="4637302"/>
                <a:ext cx="837345" cy="248525"/>
              </a:xfrm>
              <a:custGeom>
                <a:rect b="b" l="l" r="r" t="t"/>
                <a:pathLst>
                  <a:path extrusionOk="0" h="288982" w="973657">
                    <a:moveTo>
                      <a:pt x="925333" y="0"/>
                    </a:move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311481" y="287253"/>
                      <a:pt x="666573" y="292292"/>
                      <a:pt x="765037" y="286284"/>
                    </a:cubicBezTo>
                    <a:cubicBezTo>
                      <a:pt x="950530" y="275041"/>
                      <a:pt x="978635" y="224453"/>
                      <a:pt x="973014" y="72685"/>
                    </a:cubicBezTo>
                    <a:cubicBezTo>
                      <a:pt x="971851" y="41479"/>
                      <a:pt x="954213" y="18026"/>
                      <a:pt x="925333" y="19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1727067" y="4637302"/>
                <a:ext cx="816622" cy="242369"/>
              </a:xfrm>
              <a:custGeom>
                <a:rect b="b" l="l" r="r" t="t"/>
                <a:pathLst>
                  <a:path extrusionOk="0" h="281825" w="949560">
                    <a:moveTo>
                      <a:pt x="270583" y="109900"/>
                    </a:moveTo>
                    <a:cubicBezTo>
                      <a:pt x="703400" y="119592"/>
                      <a:pt x="890637" y="108544"/>
                      <a:pt x="949561" y="19383"/>
                    </a:cubicBezTo>
                    <a:cubicBezTo>
                      <a:pt x="942777" y="12405"/>
                      <a:pt x="934636" y="5815"/>
                      <a:pt x="925333" y="0"/>
                    </a:cubicBezTo>
                    <a:cubicBezTo>
                      <a:pt x="884047" y="71329"/>
                      <a:pt x="723170" y="98077"/>
                      <a:pt x="266900" y="87804"/>
                    </a:cubicBezTo>
                    <a:cubicBezTo>
                      <a:pt x="182973" y="160877"/>
                      <a:pt x="87416" y="223290"/>
                      <a:pt x="0" y="281050"/>
                    </a:cubicBezTo>
                    <a:cubicBezTo>
                      <a:pt x="12017" y="281244"/>
                      <a:pt x="24035" y="281438"/>
                      <a:pt x="36052" y="281825"/>
                    </a:cubicBezTo>
                    <a:cubicBezTo>
                      <a:pt x="114358" y="230073"/>
                      <a:pt x="196929" y="174057"/>
                      <a:pt x="270583" y="11009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125424" y="4165584"/>
                <a:ext cx="914137" cy="468234"/>
              </a:xfrm>
              <a:custGeom>
                <a:rect b="b" l="l" r="r" t="t"/>
                <a:pathLst>
                  <a:path extrusionOk="0" h="544458" w="1062950">
                    <a:moveTo>
                      <a:pt x="0" y="88579"/>
                    </a:moveTo>
                    <a:cubicBezTo>
                      <a:pt x="180066" y="219994"/>
                      <a:pt x="787909" y="590011"/>
                      <a:pt x="898778" y="539810"/>
                    </a:cubicBezTo>
                    <a:cubicBezTo>
                      <a:pt x="985225" y="500657"/>
                      <a:pt x="1034070" y="468675"/>
                      <a:pt x="1062950" y="440958"/>
                    </a:cubicBezTo>
                    <a:cubicBezTo>
                      <a:pt x="1026704" y="428553"/>
                      <a:pt x="983093" y="409364"/>
                      <a:pt x="935218" y="386104"/>
                    </a:cubicBezTo>
                    <a:cubicBezTo>
                      <a:pt x="900135" y="406069"/>
                      <a:pt x="861757" y="420024"/>
                      <a:pt x="830163" y="411690"/>
                    </a:cubicBezTo>
                    <a:cubicBezTo>
                      <a:pt x="777636" y="398122"/>
                      <a:pt x="301014" y="99821"/>
                      <a:pt x="142463" y="0"/>
                    </a:cubicBezTo>
                    <a:cubicBezTo>
                      <a:pt x="95557" y="13956"/>
                      <a:pt x="50589" y="46519"/>
                      <a:pt x="0" y="885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1224984" y="4223855"/>
                <a:ext cx="81274" cy="63397"/>
              </a:xfrm>
              <a:custGeom>
                <a:rect b="b" l="l" r="r" t="t"/>
                <a:pathLst>
                  <a:path extrusionOk="0" h="73717" w="94505">
                    <a:moveTo>
                      <a:pt x="91930" y="61862"/>
                    </a:moveTo>
                    <a:cubicBezTo>
                      <a:pt x="83595" y="76787"/>
                      <a:pt x="56653" y="77756"/>
                      <a:pt x="32037" y="63995"/>
                    </a:cubicBezTo>
                    <a:cubicBezTo>
                      <a:pt x="7421" y="50233"/>
                      <a:pt x="-5953" y="26780"/>
                      <a:pt x="2575" y="11855"/>
                    </a:cubicBezTo>
                    <a:cubicBezTo>
                      <a:pt x="10910" y="-3070"/>
                      <a:pt x="37852" y="-4039"/>
                      <a:pt x="62468" y="9723"/>
                    </a:cubicBezTo>
                    <a:cubicBezTo>
                      <a:pt x="87084" y="23485"/>
                      <a:pt x="100458" y="46938"/>
                      <a:pt x="91930" y="618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1356642" y="4302999"/>
                <a:ext cx="70300" cy="53956"/>
              </a:xfrm>
              <a:custGeom>
                <a:rect b="b" l="l" r="r" t="t"/>
                <a:pathLst>
                  <a:path extrusionOk="0" h="62740" w="81744">
                    <a:moveTo>
                      <a:pt x="79832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614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2" y="519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1470741" y="4372291"/>
                <a:ext cx="70300" cy="53956"/>
              </a:xfrm>
              <a:custGeom>
                <a:rect b="b" l="l" r="r" t="t"/>
                <a:pathLst>
                  <a:path extrusionOk="0" h="62740" w="81744">
                    <a:moveTo>
                      <a:pt x="79831" y="51949"/>
                    </a:moveTo>
                    <a:cubicBezTo>
                      <a:pt x="73048" y="64935"/>
                      <a:pt x="49982" y="66486"/>
                      <a:pt x="28467" y="55050"/>
                    </a:cubicBezTo>
                    <a:cubicBezTo>
                      <a:pt x="6952" y="43808"/>
                      <a:pt x="-4871" y="24038"/>
                      <a:pt x="1913" y="10857"/>
                    </a:cubicBezTo>
                    <a:cubicBezTo>
                      <a:pt x="8697" y="-2323"/>
                      <a:pt x="31762" y="-3680"/>
                      <a:pt x="53277" y="7756"/>
                    </a:cubicBezTo>
                    <a:cubicBezTo>
                      <a:pt x="74792" y="18998"/>
                      <a:pt x="86616" y="38768"/>
                      <a:pt x="79831" y="519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1589170" y="4438641"/>
                <a:ext cx="70300" cy="53900"/>
              </a:xfrm>
              <a:custGeom>
                <a:rect b="b" l="l" r="r" t="t"/>
                <a:pathLst>
                  <a:path extrusionOk="0" h="62675" w="81744">
                    <a:moveTo>
                      <a:pt x="79831" y="51883"/>
                    </a:moveTo>
                    <a:cubicBezTo>
                      <a:pt x="73048" y="64870"/>
                      <a:pt x="49982" y="66420"/>
                      <a:pt x="28467" y="54984"/>
                    </a:cubicBezTo>
                    <a:cubicBezTo>
                      <a:pt x="6952" y="43743"/>
                      <a:pt x="-4871" y="23972"/>
                      <a:pt x="1913" y="10792"/>
                    </a:cubicBezTo>
                    <a:cubicBezTo>
                      <a:pt x="8697" y="-2194"/>
                      <a:pt x="31762" y="-3745"/>
                      <a:pt x="53277" y="7690"/>
                    </a:cubicBezTo>
                    <a:cubicBezTo>
                      <a:pt x="74792" y="18933"/>
                      <a:pt x="86616" y="38703"/>
                      <a:pt x="79831" y="518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1716978" y="4505974"/>
                <a:ext cx="71534" cy="52152"/>
              </a:xfrm>
              <a:custGeom>
                <a:rect b="b" l="l" r="r" t="t"/>
                <a:pathLst>
                  <a:path extrusionOk="0" h="60642" w="83179">
                    <a:moveTo>
                      <a:pt x="81712" y="48541"/>
                    </a:moveTo>
                    <a:cubicBezTo>
                      <a:pt x="75703" y="61915"/>
                      <a:pt x="52638" y="64629"/>
                      <a:pt x="30541" y="54550"/>
                    </a:cubicBezTo>
                    <a:cubicBezTo>
                      <a:pt x="8445" y="44471"/>
                      <a:pt x="-4541" y="25476"/>
                      <a:pt x="1467" y="12102"/>
                    </a:cubicBezTo>
                    <a:cubicBezTo>
                      <a:pt x="7476" y="-1272"/>
                      <a:pt x="30541" y="-3986"/>
                      <a:pt x="52638" y="6093"/>
                    </a:cubicBezTo>
                    <a:cubicBezTo>
                      <a:pt x="74734" y="16172"/>
                      <a:pt x="87720" y="35167"/>
                      <a:pt x="81712" y="4854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1370706" y="4191226"/>
                <a:ext cx="130153" cy="156604"/>
              </a:xfrm>
              <a:custGeom>
                <a:rect b="b" l="l" r="r" t="t"/>
                <a:pathLst>
                  <a:path extrusionOk="0" h="182098" w="151341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7"/>
                      <a:pt x="31871" y="187055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50"/>
                      <a:pt x="6092" y="126968"/>
                    </a:cubicBezTo>
                    <a:lnTo>
                      <a:pt x="88469" y="7764"/>
                    </a:lnTo>
                    <a:cubicBezTo>
                      <a:pt x="99323" y="-8324"/>
                      <a:pt x="114635" y="3888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245115" y="4115105"/>
                <a:ext cx="130153" cy="156604"/>
              </a:xfrm>
              <a:custGeom>
                <a:rect b="b" l="l" r="r" t="t"/>
                <a:pathLst>
                  <a:path extrusionOk="0" h="182098" w="151341">
                    <a:moveTo>
                      <a:pt x="130723" y="14936"/>
                    </a:moveTo>
                    <a:cubicBezTo>
                      <a:pt x="146811" y="25790"/>
                      <a:pt x="157859" y="31217"/>
                      <a:pt x="147005" y="47305"/>
                    </a:cubicBezTo>
                    <a:lnTo>
                      <a:pt x="64628" y="166509"/>
                    </a:lnTo>
                    <a:cubicBezTo>
                      <a:pt x="53774" y="182596"/>
                      <a:pt x="31871" y="187054"/>
                      <a:pt x="15590" y="176006"/>
                    </a:cubicBezTo>
                    <a:lnTo>
                      <a:pt x="15590" y="176006"/>
                    </a:lnTo>
                    <a:cubicBezTo>
                      <a:pt x="-498" y="165152"/>
                      <a:pt x="-4956" y="143249"/>
                      <a:pt x="6092" y="126968"/>
                    </a:cubicBezTo>
                    <a:lnTo>
                      <a:pt x="88469" y="7764"/>
                    </a:lnTo>
                    <a:cubicBezTo>
                      <a:pt x="99323" y="-8323"/>
                      <a:pt x="114635" y="3887"/>
                      <a:pt x="130723" y="14742"/>
                    </a:cubicBezTo>
                    <a:lnTo>
                      <a:pt x="130723" y="1474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486804" y="4258035"/>
                <a:ext cx="126235" cy="158755"/>
              </a:xfrm>
              <a:custGeom>
                <a:rect b="b" l="l" r="r" t="t"/>
                <a:pathLst>
                  <a:path extrusionOk="0" h="184599" w="146785">
                    <a:moveTo>
                      <a:pt x="125296" y="13754"/>
                    </a:moveTo>
                    <a:cubicBezTo>
                      <a:pt x="141966" y="24027"/>
                      <a:pt x="153014" y="28873"/>
                      <a:pt x="142935" y="45542"/>
                    </a:cubicBezTo>
                    <a:lnTo>
                      <a:pt x="65404" y="167847"/>
                    </a:lnTo>
                    <a:cubicBezTo>
                      <a:pt x="55131" y="184516"/>
                      <a:pt x="33422" y="189555"/>
                      <a:pt x="16753" y="179283"/>
                    </a:cubicBezTo>
                    <a:lnTo>
                      <a:pt x="16753" y="179283"/>
                    </a:lnTo>
                    <a:cubicBezTo>
                      <a:pt x="84" y="169010"/>
                      <a:pt x="-4956" y="147301"/>
                      <a:pt x="5317" y="130632"/>
                    </a:cubicBezTo>
                    <a:lnTo>
                      <a:pt x="82848" y="8327"/>
                    </a:lnTo>
                    <a:cubicBezTo>
                      <a:pt x="93121" y="-8343"/>
                      <a:pt x="108821" y="3481"/>
                      <a:pt x="125296" y="13754"/>
                    </a:cubicBezTo>
                    <a:lnTo>
                      <a:pt x="125296" y="137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605400" y="4327660"/>
                <a:ext cx="119067" cy="153921"/>
              </a:xfrm>
              <a:custGeom>
                <a:rect b="b" l="l" r="r" t="t"/>
                <a:pathLst>
                  <a:path extrusionOk="0" h="178978" w="138450">
                    <a:moveTo>
                      <a:pt x="116962" y="13754"/>
                    </a:moveTo>
                    <a:cubicBezTo>
                      <a:pt x="133631" y="24027"/>
                      <a:pt x="144679" y="28872"/>
                      <a:pt x="134600" y="45541"/>
                    </a:cubicBezTo>
                    <a:lnTo>
                      <a:pt x="65404" y="162225"/>
                    </a:lnTo>
                    <a:cubicBezTo>
                      <a:pt x="55131" y="178895"/>
                      <a:pt x="33422" y="183935"/>
                      <a:pt x="16753" y="173661"/>
                    </a:cubicBezTo>
                    <a:lnTo>
                      <a:pt x="16753" y="173661"/>
                    </a:lnTo>
                    <a:cubicBezTo>
                      <a:pt x="84" y="163388"/>
                      <a:pt x="-4956" y="141680"/>
                      <a:pt x="5317" y="125011"/>
                    </a:cubicBezTo>
                    <a:lnTo>
                      <a:pt x="74514" y="8327"/>
                    </a:lnTo>
                    <a:cubicBezTo>
                      <a:pt x="84786" y="-8343"/>
                      <a:pt x="100486" y="3481"/>
                      <a:pt x="116962" y="13754"/>
                    </a:cubicBezTo>
                    <a:lnTo>
                      <a:pt x="116962" y="137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733824" y="4402449"/>
                <a:ext cx="113400" cy="146920"/>
              </a:xfrm>
              <a:custGeom>
                <a:rect b="b" l="l" r="r" t="t"/>
                <a:pathLst>
                  <a:path extrusionOk="0" h="170837" w="131860">
                    <a:moveTo>
                      <a:pt x="110372" y="13754"/>
                    </a:moveTo>
                    <a:cubicBezTo>
                      <a:pt x="127041" y="24027"/>
                      <a:pt x="138089" y="28872"/>
                      <a:pt x="128010" y="45541"/>
                    </a:cubicBezTo>
                    <a:lnTo>
                      <a:pt x="65404" y="154085"/>
                    </a:lnTo>
                    <a:cubicBezTo>
                      <a:pt x="55131" y="170754"/>
                      <a:pt x="33422" y="175793"/>
                      <a:pt x="16753" y="165520"/>
                    </a:cubicBezTo>
                    <a:lnTo>
                      <a:pt x="16753" y="165520"/>
                    </a:lnTo>
                    <a:cubicBezTo>
                      <a:pt x="84" y="155248"/>
                      <a:pt x="-4956" y="133539"/>
                      <a:pt x="5317" y="116870"/>
                    </a:cubicBezTo>
                    <a:lnTo>
                      <a:pt x="67923" y="8327"/>
                    </a:lnTo>
                    <a:cubicBezTo>
                      <a:pt x="78196" y="-8343"/>
                      <a:pt x="93896" y="3481"/>
                      <a:pt x="110372" y="13754"/>
                    </a:cubicBezTo>
                    <a:lnTo>
                      <a:pt x="110372" y="137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B1135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247497" y="-141496"/>
            <a:ext cx="8848556" cy="5487450"/>
            <a:chOff x="247497" y="-141495"/>
            <a:chExt cx="8848556" cy="5487450"/>
          </a:xfrm>
        </p:grpSpPr>
        <p:sp>
          <p:nvSpPr>
            <p:cNvPr id="27" name="Google Shape;27;p4"/>
            <p:cNvSpPr/>
            <p:nvPr/>
          </p:nvSpPr>
          <p:spPr>
            <a:xfrm>
              <a:off x="7627171" y="-141495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0747" y="3708267"/>
              <a:ext cx="736706" cy="32320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952889" y="4769991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701286" y="48486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164050" y="1506813"/>
            <a:ext cx="4815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164049" y="3302200"/>
            <a:ext cx="4815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2164050" y="1903213"/>
            <a:ext cx="4815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2164049" y="3698600"/>
            <a:ext cx="4815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-571166" y="-63937"/>
            <a:ext cx="10676230" cy="5398870"/>
            <a:chOff x="-571166" y="-63937"/>
            <a:chExt cx="10676230" cy="5398870"/>
          </a:xfrm>
        </p:grpSpPr>
        <p:sp>
          <p:nvSpPr>
            <p:cNvPr id="38" name="Google Shape;38;p5"/>
            <p:cNvSpPr/>
            <p:nvPr/>
          </p:nvSpPr>
          <p:spPr>
            <a:xfrm>
              <a:off x="7378997" y="-63937"/>
              <a:ext cx="2726066" cy="3614024"/>
            </a:xfrm>
            <a:custGeom>
              <a:rect b="b" l="l" r="r" t="t"/>
              <a:pathLst>
                <a:path extrusionOk="0" h="3614024" w="3708934">
                  <a:moveTo>
                    <a:pt x="63055" y="2744588"/>
                  </a:moveTo>
                  <a:cubicBezTo>
                    <a:pt x="-25337" y="2585902"/>
                    <a:pt x="-23242" y="2375399"/>
                    <a:pt x="84867" y="2229381"/>
                  </a:cubicBezTo>
                  <a:cubicBezTo>
                    <a:pt x="169449" y="2115176"/>
                    <a:pt x="305276" y="2049739"/>
                    <a:pt x="399669" y="1943631"/>
                  </a:cubicBezTo>
                  <a:cubicBezTo>
                    <a:pt x="540924" y="1784945"/>
                    <a:pt x="572071" y="1555487"/>
                    <a:pt x="557117" y="1343556"/>
                  </a:cubicBezTo>
                  <a:cubicBezTo>
                    <a:pt x="542162" y="1131625"/>
                    <a:pt x="487870" y="923122"/>
                    <a:pt x="484536" y="710620"/>
                  </a:cubicBezTo>
                  <a:cubicBezTo>
                    <a:pt x="481203" y="498117"/>
                    <a:pt x="539400" y="269326"/>
                    <a:pt x="704754" y="135881"/>
                  </a:cubicBezTo>
                  <a:cubicBezTo>
                    <a:pt x="778763" y="76064"/>
                    <a:pt x="869442" y="39583"/>
                    <a:pt x="962024" y="17676"/>
                  </a:cubicBezTo>
                  <a:cubicBezTo>
                    <a:pt x="1031557" y="1198"/>
                    <a:pt x="1104709" y="-7470"/>
                    <a:pt x="1174432" y="8341"/>
                  </a:cubicBezTo>
                  <a:cubicBezTo>
                    <a:pt x="1288160" y="34059"/>
                    <a:pt x="1376838" y="119689"/>
                    <a:pt x="1473422" y="185125"/>
                  </a:cubicBezTo>
                  <a:cubicBezTo>
                    <a:pt x="1684686" y="328096"/>
                    <a:pt x="1956435" y="378292"/>
                    <a:pt x="2204846" y="320285"/>
                  </a:cubicBezTo>
                  <a:cubicBezTo>
                    <a:pt x="2441448" y="265040"/>
                    <a:pt x="2652140" y="118165"/>
                    <a:pt x="2892837" y="85113"/>
                  </a:cubicBezTo>
                  <a:cubicBezTo>
                    <a:pt x="3038856" y="65015"/>
                    <a:pt x="3190684" y="89304"/>
                    <a:pt x="3323272" y="153788"/>
                  </a:cubicBezTo>
                  <a:cubicBezTo>
                    <a:pt x="3425380" y="203413"/>
                    <a:pt x="3517201" y="278185"/>
                    <a:pt x="3574923" y="375911"/>
                  </a:cubicBezTo>
                  <a:cubicBezTo>
                    <a:pt x="3631406" y="471638"/>
                    <a:pt x="3652646" y="583747"/>
                    <a:pt x="3667791" y="693856"/>
                  </a:cubicBezTo>
                  <a:cubicBezTo>
                    <a:pt x="3712844" y="1022278"/>
                    <a:pt x="3712178" y="1355081"/>
                    <a:pt x="3705796" y="1686456"/>
                  </a:cubicBezTo>
                  <a:cubicBezTo>
                    <a:pt x="3695033" y="2243002"/>
                    <a:pt x="3656361" y="2834981"/>
                    <a:pt x="3330130" y="3286085"/>
                  </a:cubicBezTo>
                  <a:cubicBezTo>
                    <a:pt x="3256406" y="3388097"/>
                    <a:pt x="3166586" y="3482299"/>
                    <a:pt x="3053333" y="3537164"/>
                  </a:cubicBezTo>
                  <a:cubicBezTo>
                    <a:pt x="2940367" y="3591932"/>
                    <a:pt x="2811875" y="3604124"/>
                    <a:pt x="2686431" y="3609744"/>
                  </a:cubicBezTo>
                  <a:cubicBezTo>
                    <a:pt x="2286762" y="3627651"/>
                    <a:pt x="1886235" y="3587837"/>
                    <a:pt x="1492186" y="3518971"/>
                  </a:cubicBezTo>
                  <a:cubicBezTo>
                    <a:pt x="1247203" y="3476108"/>
                    <a:pt x="991171" y="3415434"/>
                    <a:pt x="810387" y="3244651"/>
                  </a:cubicBezTo>
                  <a:cubicBezTo>
                    <a:pt x="747521" y="3185310"/>
                    <a:pt x="691229" y="3118349"/>
                    <a:pt x="611790" y="3080535"/>
                  </a:cubicBezTo>
                  <a:cubicBezTo>
                    <a:pt x="552449" y="3052246"/>
                    <a:pt x="487394" y="3043578"/>
                    <a:pt x="425195" y="3024242"/>
                  </a:cubicBezTo>
                  <a:cubicBezTo>
                    <a:pt x="275939" y="2977760"/>
                    <a:pt x="140207" y="2883272"/>
                    <a:pt x="63055" y="27448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5400000">
              <a:off x="-890650" y="2928350"/>
              <a:ext cx="2726066" cy="2087099"/>
            </a:xfrm>
            <a:custGeom>
              <a:rect b="b" l="l" r="r" t="t"/>
              <a:pathLst>
                <a:path extrusionOk="0" h="3614024" w="3708934">
                  <a:moveTo>
                    <a:pt x="63055" y="2744588"/>
                  </a:moveTo>
                  <a:cubicBezTo>
                    <a:pt x="-25337" y="2585902"/>
                    <a:pt x="-23242" y="2375399"/>
                    <a:pt x="84867" y="2229381"/>
                  </a:cubicBezTo>
                  <a:cubicBezTo>
                    <a:pt x="169449" y="2115176"/>
                    <a:pt x="305276" y="2049739"/>
                    <a:pt x="399669" y="1943631"/>
                  </a:cubicBezTo>
                  <a:cubicBezTo>
                    <a:pt x="540924" y="1784945"/>
                    <a:pt x="572071" y="1555487"/>
                    <a:pt x="557117" y="1343556"/>
                  </a:cubicBezTo>
                  <a:cubicBezTo>
                    <a:pt x="542162" y="1131625"/>
                    <a:pt x="487870" y="923122"/>
                    <a:pt x="484536" y="710620"/>
                  </a:cubicBezTo>
                  <a:cubicBezTo>
                    <a:pt x="481203" y="498117"/>
                    <a:pt x="539400" y="269326"/>
                    <a:pt x="704754" y="135881"/>
                  </a:cubicBezTo>
                  <a:cubicBezTo>
                    <a:pt x="778763" y="76064"/>
                    <a:pt x="869442" y="39583"/>
                    <a:pt x="962024" y="17676"/>
                  </a:cubicBezTo>
                  <a:cubicBezTo>
                    <a:pt x="1031557" y="1198"/>
                    <a:pt x="1104709" y="-7470"/>
                    <a:pt x="1174432" y="8341"/>
                  </a:cubicBezTo>
                  <a:cubicBezTo>
                    <a:pt x="1288160" y="34059"/>
                    <a:pt x="1376838" y="119689"/>
                    <a:pt x="1473422" y="185125"/>
                  </a:cubicBezTo>
                  <a:cubicBezTo>
                    <a:pt x="1684686" y="328096"/>
                    <a:pt x="1956435" y="378292"/>
                    <a:pt x="2204846" y="320285"/>
                  </a:cubicBezTo>
                  <a:cubicBezTo>
                    <a:pt x="2441448" y="265040"/>
                    <a:pt x="2652140" y="118165"/>
                    <a:pt x="2892837" y="85113"/>
                  </a:cubicBezTo>
                  <a:cubicBezTo>
                    <a:pt x="3038856" y="65015"/>
                    <a:pt x="3190684" y="89304"/>
                    <a:pt x="3323272" y="153788"/>
                  </a:cubicBezTo>
                  <a:cubicBezTo>
                    <a:pt x="3425380" y="203413"/>
                    <a:pt x="3517201" y="278185"/>
                    <a:pt x="3574923" y="375911"/>
                  </a:cubicBezTo>
                  <a:cubicBezTo>
                    <a:pt x="3631406" y="471638"/>
                    <a:pt x="3652646" y="583747"/>
                    <a:pt x="3667791" y="693856"/>
                  </a:cubicBezTo>
                  <a:cubicBezTo>
                    <a:pt x="3712844" y="1022278"/>
                    <a:pt x="3712178" y="1355081"/>
                    <a:pt x="3705796" y="1686456"/>
                  </a:cubicBezTo>
                  <a:cubicBezTo>
                    <a:pt x="3695033" y="2243002"/>
                    <a:pt x="3656361" y="2834981"/>
                    <a:pt x="3330130" y="3286085"/>
                  </a:cubicBezTo>
                  <a:cubicBezTo>
                    <a:pt x="3256406" y="3388097"/>
                    <a:pt x="3166586" y="3482299"/>
                    <a:pt x="3053333" y="3537164"/>
                  </a:cubicBezTo>
                  <a:cubicBezTo>
                    <a:pt x="2940367" y="3591932"/>
                    <a:pt x="2811875" y="3604124"/>
                    <a:pt x="2686431" y="3609744"/>
                  </a:cubicBezTo>
                  <a:cubicBezTo>
                    <a:pt x="2286762" y="3627651"/>
                    <a:pt x="1886235" y="3587837"/>
                    <a:pt x="1492186" y="3518971"/>
                  </a:cubicBezTo>
                  <a:cubicBezTo>
                    <a:pt x="1247203" y="3476108"/>
                    <a:pt x="991171" y="3415434"/>
                    <a:pt x="810387" y="3244651"/>
                  </a:cubicBezTo>
                  <a:cubicBezTo>
                    <a:pt x="747521" y="3185310"/>
                    <a:pt x="691229" y="3118349"/>
                    <a:pt x="611790" y="3080535"/>
                  </a:cubicBezTo>
                  <a:cubicBezTo>
                    <a:pt x="552449" y="3052246"/>
                    <a:pt x="487394" y="3043578"/>
                    <a:pt x="425195" y="3024242"/>
                  </a:cubicBezTo>
                  <a:cubicBezTo>
                    <a:pt x="275939" y="2977760"/>
                    <a:pt x="140207" y="2883272"/>
                    <a:pt x="63055" y="27448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8154497" y="3639768"/>
              <a:ext cx="736706" cy="32320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369910" y="2375561"/>
              <a:ext cx="690375" cy="392367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247497" y="-141496"/>
            <a:ext cx="8848556" cy="5487450"/>
            <a:chOff x="247497" y="-141495"/>
            <a:chExt cx="8848556" cy="5487450"/>
          </a:xfrm>
        </p:grpSpPr>
        <p:sp>
          <p:nvSpPr>
            <p:cNvPr id="45" name="Google Shape;45;p6"/>
            <p:cNvSpPr/>
            <p:nvPr/>
          </p:nvSpPr>
          <p:spPr>
            <a:xfrm rot="5400000">
              <a:off x="40747" y="3708267"/>
              <a:ext cx="736706" cy="32320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3952889" y="4769991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627171" y="-141495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701286" y="4848620"/>
              <a:ext cx="908009" cy="497335"/>
            </a:xfrm>
            <a:custGeom>
              <a:rect b="b" l="l" r="r" t="t"/>
              <a:pathLst>
                <a:path extrusionOk="0" h="497335" w="908009">
                  <a:moveTo>
                    <a:pt x="238738" y="39616"/>
                  </a:moveTo>
                  <a:cubicBezTo>
                    <a:pt x="355990" y="-10486"/>
                    <a:pt x="490864" y="-10295"/>
                    <a:pt x="613451" y="24661"/>
                  </a:cubicBezTo>
                  <a:cubicBezTo>
                    <a:pt x="737085" y="59904"/>
                    <a:pt x="857958" y="138771"/>
                    <a:pt x="899963" y="260405"/>
                  </a:cubicBezTo>
                  <a:cubicBezTo>
                    <a:pt x="906631" y="279646"/>
                    <a:pt x="911107" y="300696"/>
                    <a:pt x="905392" y="320222"/>
                  </a:cubicBezTo>
                  <a:cubicBezTo>
                    <a:pt x="897391" y="347749"/>
                    <a:pt x="871293" y="365561"/>
                    <a:pt x="846242" y="379658"/>
                  </a:cubicBezTo>
                  <a:cubicBezTo>
                    <a:pt x="705939" y="458334"/>
                    <a:pt x="543157" y="489005"/>
                    <a:pt x="382374" y="496054"/>
                  </a:cubicBezTo>
                  <a:cubicBezTo>
                    <a:pt x="269694" y="501007"/>
                    <a:pt x="35664" y="498625"/>
                    <a:pt x="3660" y="354417"/>
                  </a:cubicBezTo>
                  <a:cubicBezTo>
                    <a:pt x="-26058" y="220400"/>
                    <a:pt x="131772" y="85431"/>
                    <a:pt x="238642" y="397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 flipH="1" rot="1332046">
            <a:off x="406185" y="-296546"/>
            <a:ext cx="3705467" cy="3610646"/>
          </a:xfrm>
          <a:custGeom>
            <a:rect b="b" l="l" r="r" t="t"/>
            <a:pathLst>
              <a:path extrusionOk="0" h="3614024" w="3708934">
                <a:moveTo>
                  <a:pt x="63055" y="2744588"/>
                </a:moveTo>
                <a:cubicBezTo>
                  <a:pt x="-25337" y="2585902"/>
                  <a:pt x="-23242" y="2375399"/>
                  <a:pt x="84867" y="2229381"/>
                </a:cubicBezTo>
                <a:cubicBezTo>
                  <a:pt x="169449" y="2115176"/>
                  <a:pt x="305276" y="2049739"/>
                  <a:pt x="399669" y="1943631"/>
                </a:cubicBezTo>
                <a:cubicBezTo>
                  <a:pt x="540924" y="1784945"/>
                  <a:pt x="572071" y="1555487"/>
                  <a:pt x="557117" y="1343556"/>
                </a:cubicBezTo>
                <a:cubicBezTo>
                  <a:pt x="542162" y="1131625"/>
                  <a:pt x="487870" y="923122"/>
                  <a:pt x="484536" y="710620"/>
                </a:cubicBezTo>
                <a:cubicBezTo>
                  <a:pt x="481203" y="498117"/>
                  <a:pt x="539400" y="269326"/>
                  <a:pt x="704754" y="135881"/>
                </a:cubicBezTo>
                <a:cubicBezTo>
                  <a:pt x="778763" y="76064"/>
                  <a:pt x="869442" y="39583"/>
                  <a:pt x="962024" y="17676"/>
                </a:cubicBezTo>
                <a:cubicBezTo>
                  <a:pt x="1031557" y="1198"/>
                  <a:pt x="1104709" y="-7470"/>
                  <a:pt x="1174432" y="8341"/>
                </a:cubicBezTo>
                <a:cubicBezTo>
                  <a:pt x="1288160" y="34059"/>
                  <a:pt x="1376838" y="119689"/>
                  <a:pt x="1473422" y="185125"/>
                </a:cubicBezTo>
                <a:cubicBezTo>
                  <a:pt x="1684686" y="328096"/>
                  <a:pt x="1956435" y="378292"/>
                  <a:pt x="2204846" y="320285"/>
                </a:cubicBezTo>
                <a:cubicBezTo>
                  <a:pt x="2441448" y="265040"/>
                  <a:pt x="2652140" y="118165"/>
                  <a:pt x="2892837" y="85113"/>
                </a:cubicBezTo>
                <a:cubicBezTo>
                  <a:pt x="3038856" y="65015"/>
                  <a:pt x="3190684" y="89304"/>
                  <a:pt x="3323272" y="153788"/>
                </a:cubicBezTo>
                <a:cubicBezTo>
                  <a:pt x="3425380" y="203413"/>
                  <a:pt x="3517201" y="278185"/>
                  <a:pt x="3574923" y="375911"/>
                </a:cubicBezTo>
                <a:cubicBezTo>
                  <a:pt x="3631406" y="471638"/>
                  <a:pt x="3652646" y="583747"/>
                  <a:pt x="3667791" y="693856"/>
                </a:cubicBezTo>
                <a:cubicBezTo>
                  <a:pt x="3712844" y="1022278"/>
                  <a:pt x="3712178" y="1355081"/>
                  <a:pt x="3705796" y="1686456"/>
                </a:cubicBezTo>
                <a:cubicBezTo>
                  <a:pt x="3695033" y="2243002"/>
                  <a:pt x="3656361" y="2834981"/>
                  <a:pt x="3330130" y="3286085"/>
                </a:cubicBezTo>
                <a:cubicBezTo>
                  <a:pt x="3256406" y="3388097"/>
                  <a:pt x="3166586" y="3482299"/>
                  <a:pt x="3053333" y="3537164"/>
                </a:cubicBezTo>
                <a:cubicBezTo>
                  <a:pt x="2940367" y="3591932"/>
                  <a:pt x="2811875" y="3604124"/>
                  <a:pt x="2686431" y="3609744"/>
                </a:cubicBezTo>
                <a:cubicBezTo>
                  <a:pt x="2286762" y="3627651"/>
                  <a:pt x="1886235" y="3587837"/>
                  <a:pt x="1492186" y="3518971"/>
                </a:cubicBezTo>
                <a:cubicBezTo>
                  <a:pt x="1247203" y="3476108"/>
                  <a:pt x="991171" y="3415434"/>
                  <a:pt x="810387" y="3244651"/>
                </a:cubicBezTo>
                <a:cubicBezTo>
                  <a:pt x="747521" y="3185310"/>
                  <a:pt x="691229" y="3118349"/>
                  <a:pt x="611790" y="3080535"/>
                </a:cubicBezTo>
                <a:cubicBezTo>
                  <a:pt x="552449" y="3052246"/>
                  <a:pt x="487394" y="3043578"/>
                  <a:pt x="425195" y="3024242"/>
                </a:cubicBezTo>
                <a:cubicBezTo>
                  <a:pt x="275939" y="2977760"/>
                  <a:pt x="140207" y="2883272"/>
                  <a:pt x="63055" y="27448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810100" y="1038950"/>
            <a:ext cx="46188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810100" y="1742975"/>
            <a:ext cx="46188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3" name="Google Shape;53;p7"/>
          <p:cNvSpPr/>
          <p:nvPr>
            <p:ph idx="2" type="pic"/>
          </p:nvPr>
        </p:nvSpPr>
        <p:spPr>
          <a:xfrm>
            <a:off x="-4007" y="535000"/>
            <a:ext cx="3192600" cy="460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114300">
              <a:schemeClr val="accent1"/>
            </a:outerShdw>
          </a:effectLst>
        </p:spPr>
      </p:sp>
      <p:grpSp>
        <p:nvGrpSpPr>
          <p:cNvPr id="54" name="Google Shape;54;p7"/>
          <p:cNvGrpSpPr/>
          <p:nvPr/>
        </p:nvGrpSpPr>
        <p:grpSpPr>
          <a:xfrm>
            <a:off x="6008196" y="149567"/>
            <a:ext cx="3072107" cy="4940403"/>
            <a:chOff x="6008196" y="149567"/>
            <a:chExt cx="3072107" cy="4940403"/>
          </a:xfrm>
        </p:grpSpPr>
        <p:sp>
          <p:nvSpPr>
            <p:cNvPr id="55" name="Google Shape;55;p7"/>
            <p:cNvSpPr/>
            <p:nvPr/>
          </p:nvSpPr>
          <p:spPr>
            <a:xfrm rot="4495252">
              <a:off x="8460448" y="534937"/>
              <a:ext cx="736273" cy="32301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919489" y="149567"/>
              <a:ext cx="574713" cy="296501"/>
            </a:xfrm>
            <a:custGeom>
              <a:rect b="b" l="l" r="r" t="t"/>
              <a:pathLst>
                <a:path extrusionOk="0" h="296501" w="574713">
                  <a:moveTo>
                    <a:pt x="253834" y="7425"/>
                  </a:moveTo>
                  <a:cubicBezTo>
                    <a:pt x="186874" y="-3434"/>
                    <a:pt x="120484" y="-5720"/>
                    <a:pt x="60572" y="23903"/>
                  </a:cubicBezTo>
                  <a:cubicBezTo>
                    <a:pt x="40379" y="33904"/>
                    <a:pt x="21519" y="48001"/>
                    <a:pt x="10090" y="67432"/>
                  </a:cubicBezTo>
                  <a:cubicBezTo>
                    <a:pt x="-33630" y="142108"/>
                    <a:pt x="75621" y="210879"/>
                    <a:pt x="129724" y="239454"/>
                  </a:cubicBezTo>
                  <a:cubicBezTo>
                    <a:pt x="246691" y="301176"/>
                    <a:pt x="421379" y="333656"/>
                    <a:pt x="524059" y="226405"/>
                  </a:cubicBezTo>
                  <a:cubicBezTo>
                    <a:pt x="703986" y="38572"/>
                    <a:pt x="354514" y="23617"/>
                    <a:pt x="253834" y="74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008196" y="4541205"/>
              <a:ext cx="1468882" cy="548765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720000" y="4068525"/>
            <a:ext cx="7704000" cy="540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ga"/>
              <a:buNone/>
              <a:defRPr b="1" sz="30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5637230" y="791660"/>
            <a:ext cx="3708934" cy="3614024"/>
          </a:xfrm>
          <a:custGeom>
            <a:rect b="b" l="l" r="r" t="t"/>
            <a:pathLst>
              <a:path extrusionOk="0" h="3614024" w="3708934">
                <a:moveTo>
                  <a:pt x="63055" y="2744588"/>
                </a:moveTo>
                <a:cubicBezTo>
                  <a:pt x="-25337" y="2585902"/>
                  <a:pt x="-23242" y="2375399"/>
                  <a:pt x="84867" y="2229381"/>
                </a:cubicBezTo>
                <a:cubicBezTo>
                  <a:pt x="169449" y="2115176"/>
                  <a:pt x="305276" y="2049739"/>
                  <a:pt x="399669" y="1943631"/>
                </a:cubicBezTo>
                <a:cubicBezTo>
                  <a:pt x="540924" y="1784945"/>
                  <a:pt x="572071" y="1555487"/>
                  <a:pt x="557117" y="1343556"/>
                </a:cubicBezTo>
                <a:cubicBezTo>
                  <a:pt x="542162" y="1131625"/>
                  <a:pt x="487870" y="923122"/>
                  <a:pt x="484536" y="710620"/>
                </a:cubicBezTo>
                <a:cubicBezTo>
                  <a:pt x="481203" y="498117"/>
                  <a:pt x="539400" y="269326"/>
                  <a:pt x="704754" y="135881"/>
                </a:cubicBezTo>
                <a:cubicBezTo>
                  <a:pt x="778763" y="76064"/>
                  <a:pt x="869442" y="39583"/>
                  <a:pt x="962024" y="17676"/>
                </a:cubicBezTo>
                <a:cubicBezTo>
                  <a:pt x="1031557" y="1198"/>
                  <a:pt x="1104709" y="-7470"/>
                  <a:pt x="1174432" y="8341"/>
                </a:cubicBezTo>
                <a:cubicBezTo>
                  <a:pt x="1288160" y="34059"/>
                  <a:pt x="1376838" y="119689"/>
                  <a:pt x="1473422" y="185125"/>
                </a:cubicBezTo>
                <a:cubicBezTo>
                  <a:pt x="1684686" y="328096"/>
                  <a:pt x="1956435" y="378292"/>
                  <a:pt x="2204846" y="320285"/>
                </a:cubicBezTo>
                <a:cubicBezTo>
                  <a:pt x="2441448" y="265040"/>
                  <a:pt x="2652140" y="118165"/>
                  <a:pt x="2892837" y="85113"/>
                </a:cubicBezTo>
                <a:cubicBezTo>
                  <a:pt x="3038856" y="65015"/>
                  <a:pt x="3190684" y="89304"/>
                  <a:pt x="3323272" y="153788"/>
                </a:cubicBezTo>
                <a:cubicBezTo>
                  <a:pt x="3425380" y="203413"/>
                  <a:pt x="3517201" y="278185"/>
                  <a:pt x="3574923" y="375911"/>
                </a:cubicBezTo>
                <a:cubicBezTo>
                  <a:pt x="3631406" y="471638"/>
                  <a:pt x="3652646" y="583747"/>
                  <a:pt x="3667791" y="693856"/>
                </a:cubicBezTo>
                <a:cubicBezTo>
                  <a:pt x="3712844" y="1022278"/>
                  <a:pt x="3712178" y="1355081"/>
                  <a:pt x="3705796" y="1686456"/>
                </a:cubicBezTo>
                <a:cubicBezTo>
                  <a:pt x="3695033" y="2243002"/>
                  <a:pt x="3656361" y="2834981"/>
                  <a:pt x="3330130" y="3286085"/>
                </a:cubicBezTo>
                <a:cubicBezTo>
                  <a:pt x="3256406" y="3388097"/>
                  <a:pt x="3166586" y="3482299"/>
                  <a:pt x="3053333" y="3537164"/>
                </a:cubicBezTo>
                <a:cubicBezTo>
                  <a:pt x="2940367" y="3591932"/>
                  <a:pt x="2811875" y="3604124"/>
                  <a:pt x="2686431" y="3609744"/>
                </a:cubicBezTo>
                <a:cubicBezTo>
                  <a:pt x="2286762" y="3627651"/>
                  <a:pt x="1886235" y="3587837"/>
                  <a:pt x="1492186" y="3518971"/>
                </a:cubicBezTo>
                <a:cubicBezTo>
                  <a:pt x="1247203" y="3476108"/>
                  <a:pt x="991171" y="3415434"/>
                  <a:pt x="810387" y="3244651"/>
                </a:cubicBezTo>
                <a:cubicBezTo>
                  <a:pt x="747521" y="3185310"/>
                  <a:pt x="691229" y="3118349"/>
                  <a:pt x="611790" y="3080535"/>
                </a:cubicBezTo>
                <a:cubicBezTo>
                  <a:pt x="552449" y="3052246"/>
                  <a:pt x="487394" y="3043578"/>
                  <a:pt x="425195" y="3024242"/>
                </a:cubicBezTo>
                <a:cubicBezTo>
                  <a:pt x="275939" y="2977760"/>
                  <a:pt x="140207" y="2883272"/>
                  <a:pt x="63055" y="27448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>
            <p:ph type="ctrTitle"/>
          </p:nvPr>
        </p:nvSpPr>
        <p:spPr>
          <a:xfrm>
            <a:off x="715100" y="733500"/>
            <a:ext cx="5528400" cy="28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Forecasting sport s</a:t>
            </a:r>
            <a:r>
              <a:rPr lang="en" sz="5300"/>
              <a:t>hoe revenue trends </a:t>
            </a:r>
            <a:br>
              <a:rPr lang="en" sz="5000"/>
            </a:br>
            <a:r>
              <a:rPr lang="en" sz="2000">
                <a:solidFill>
                  <a:schemeClr val="accent2"/>
                </a:solidFill>
              </a:rPr>
              <a:t>USING SOCIAL MEDIA 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715100" y="3697050"/>
            <a:ext cx="4430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Nanda Rajaraman, Anthony Igbokwe, Hanadi Hassan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6005552" y="1343802"/>
            <a:ext cx="3097827" cy="2456028"/>
            <a:chOff x="5853152" y="1343802"/>
            <a:chExt cx="3097827" cy="2456028"/>
          </a:xfrm>
        </p:grpSpPr>
        <p:sp>
          <p:nvSpPr>
            <p:cNvPr id="257" name="Google Shape;257;p26"/>
            <p:cNvSpPr/>
            <p:nvPr/>
          </p:nvSpPr>
          <p:spPr>
            <a:xfrm>
              <a:off x="5864867" y="1352080"/>
              <a:ext cx="3086112" cy="2432677"/>
            </a:xfrm>
            <a:custGeom>
              <a:rect b="b" l="l" r="r" t="t"/>
              <a:pathLst>
                <a:path extrusionOk="0" h="2088135" w="2649023">
                  <a:moveTo>
                    <a:pt x="1071302" y="142697"/>
                  </a:moveTo>
                  <a:cubicBezTo>
                    <a:pt x="1022820" y="208419"/>
                    <a:pt x="989577" y="283952"/>
                    <a:pt x="948429" y="354533"/>
                  </a:cubicBezTo>
                  <a:cubicBezTo>
                    <a:pt x="887946" y="458165"/>
                    <a:pt x="810412" y="550843"/>
                    <a:pt x="744880" y="651332"/>
                  </a:cubicBezTo>
                  <a:cubicBezTo>
                    <a:pt x="647916" y="799827"/>
                    <a:pt x="632961" y="991088"/>
                    <a:pt x="545331" y="1145203"/>
                  </a:cubicBezTo>
                  <a:cubicBezTo>
                    <a:pt x="457701" y="1299413"/>
                    <a:pt x="293109" y="1420380"/>
                    <a:pt x="140900" y="1511439"/>
                  </a:cubicBezTo>
                  <a:cubicBezTo>
                    <a:pt x="91941" y="1540681"/>
                    <a:pt x="35458" y="1567541"/>
                    <a:pt x="12408" y="1619643"/>
                  </a:cubicBezTo>
                  <a:cubicBezTo>
                    <a:pt x="-642" y="1649075"/>
                    <a:pt x="-737" y="1682318"/>
                    <a:pt x="501" y="1714512"/>
                  </a:cubicBezTo>
                  <a:cubicBezTo>
                    <a:pt x="3454" y="1793284"/>
                    <a:pt x="13074" y="1871865"/>
                    <a:pt x="29172" y="1949113"/>
                  </a:cubicBezTo>
                  <a:cubicBezTo>
                    <a:pt x="33744" y="1970830"/>
                    <a:pt x="38982" y="1993023"/>
                    <a:pt x="51079" y="2011692"/>
                  </a:cubicBezTo>
                  <a:cubicBezTo>
                    <a:pt x="71177" y="2042648"/>
                    <a:pt x="107086" y="2059508"/>
                    <a:pt x="142424" y="2069890"/>
                  </a:cubicBezTo>
                  <a:cubicBezTo>
                    <a:pt x="265487" y="2105895"/>
                    <a:pt x="397218" y="2081606"/>
                    <a:pt x="523138" y="2057031"/>
                  </a:cubicBezTo>
                  <a:cubicBezTo>
                    <a:pt x="603529" y="2041315"/>
                    <a:pt x="683920" y="2025694"/>
                    <a:pt x="764406" y="2009978"/>
                  </a:cubicBezTo>
                  <a:cubicBezTo>
                    <a:pt x="842226" y="1994833"/>
                    <a:pt x="920521" y="1979498"/>
                    <a:pt x="995102" y="1952447"/>
                  </a:cubicBezTo>
                  <a:cubicBezTo>
                    <a:pt x="1077588" y="1922443"/>
                    <a:pt x="1154265" y="1878533"/>
                    <a:pt x="1234179" y="1842242"/>
                  </a:cubicBezTo>
                  <a:cubicBezTo>
                    <a:pt x="1332477" y="1797665"/>
                    <a:pt x="1435633" y="1764804"/>
                    <a:pt x="1537170" y="1728133"/>
                  </a:cubicBezTo>
                  <a:cubicBezTo>
                    <a:pt x="1780248" y="1640312"/>
                    <a:pt x="2014753" y="1530394"/>
                    <a:pt x="2248783" y="1420761"/>
                  </a:cubicBezTo>
                  <a:cubicBezTo>
                    <a:pt x="2342223" y="1376946"/>
                    <a:pt x="2435568" y="1333227"/>
                    <a:pt x="2529008" y="1289412"/>
                  </a:cubicBezTo>
                  <a:cubicBezTo>
                    <a:pt x="2580252" y="1265408"/>
                    <a:pt x="2637784" y="1233500"/>
                    <a:pt x="2647594" y="1177779"/>
                  </a:cubicBezTo>
                  <a:cubicBezTo>
                    <a:pt x="2658453" y="1115866"/>
                    <a:pt x="2604827" y="1064050"/>
                    <a:pt x="2575776" y="1008329"/>
                  </a:cubicBezTo>
                  <a:cubicBezTo>
                    <a:pt x="2546058" y="951464"/>
                    <a:pt x="2541200" y="884218"/>
                    <a:pt x="2512149" y="826973"/>
                  </a:cubicBezTo>
                  <a:cubicBezTo>
                    <a:pt x="2478811" y="761250"/>
                    <a:pt x="2416994" y="714863"/>
                    <a:pt x="2375560" y="653903"/>
                  </a:cubicBezTo>
                  <a:cubicBezTo>
                    <a:pt x="2346033" y="610469"/>
                    <a:pt x="2327554" y="560654"/>
                    <a:pt x="2309362" y="511409"/>
                  </a:cubicBezTo>
                  <a:cubicBezTo>
                    <a:pt x="2283168" y="440639"/>
                    <a:pt x="2256974" y="369868"/>
                    <a:pt x="2230876" y="299097"/>
                  </a:cubicBezTo>
                  <a:cubicBezTo>
                    <a:pt x="2207444" y="235661"/>
                    <a:pt x="2183251" y="170986"/>
                    <a:pt x="2140388" y="118789"/>
                  </a:cubicBezTo>
                  <a:cubicBezTo>
                    <a:pt x="2097526" y="66497"/>
                    <a:pt x="2031708" y="28111"/>
                    <a:pt x="1964556" y="35731"/>
                  </a:cubicBezTo>
                  <a:cubicBezTo>
                    <a:pt x="1880927" y="45351"/>
                    <a:pt x="1805299" y="122885"/>
                    <a:pt x="1724717" y="98596"/>
                  </a:cubicBezTo>
                  <a:cubicBezTo>
                    <a:pt x="1704619" y="92500"/>
                    <a:pt x="1686998" y="80498"/>
                    <a:pt x="1668710" y="70116"/>
                  </a:cubicBezTo>
                  <a:cubicBezTo>
                    <a:pt x="1487735" y="-32563"/>
                    <a:pt x="1201699" y="-33706"/>
                    <a:pt x="1071683" y="142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865134" y="1519187"/>
              <a:ext cx="2140786" cy="2000592"/>
            </a:xfrm>
            <a:custGeom>
              <a:rect b="b" l="l" r="r" t="t"/>
              <a:pathLst>
                <a:path extrusionOk="0" h="1717836" w="1838216">
                  <a:moveTo>
                    <a:pt x="27990" y="1679418"/>
                  </a:moveTo>
                  <a:cubicBezTo>
                    <a:pt x="94475" y="1593312"/>
                    <a:pt x="240398" y="1586645"/>
                    <a:pt x="314502" y="1666178"/>
                  </a:cubicBezTo>
                  <a:cubicBezTo>
                    <a:pt x="330219" y="1683037"/>
                    <a:pt x="343744" y="1703612"/>
                    <a:pt x="364985" y="1712660"/>
                  </a:cubicBezTo>
                  <a:cubicBezTo>
                    <a:pt x="386321" y="1721709"/>
                    <a:pt x="410705" y="1717232"/>
                    <a:pt x="433184" y="1711803"/>
                  </a:cubicBezTo>
                  <a:cubicBezTo>
                    <a:pt x="478999" y="1700754"/>
                    <a:pt x="524052" y="1686467"/>
                    <a:pt x="567867" y="1669131"/>
                  </a:cubicBezTo>
                  <a:cubicBezTo>
                    <a:pt x="577297" y="1665416"/>
                    <a:pt x="586822" y="1661321"/>
                    <a:pt x="593871" y="1654082"/>
                  </a:cubicBezTo>
                  <a:cubicBezTo>
                    <a:pt x="603681" y="1643890"/>
                    <a:pt x="606729" y="1629317"/>
                    <a:pt x="609777" y="1615601"/>
                  </a:cubicBezTo>
                  <a:cubicBezTo>
                    <a:pt x="631304" y="1518827"/>
                    <a:pt x="672071" y="1424910"/>
                    <a:pt x="738174" y="1350996"/>
                  </a:cubicBezTo>
                  <a:cubicBezTo>
                    <a:pt x="853046" y="1222599"/>
                    <a:pt x="1027449" y="1169545"/>
                    <a:pt x="1190136" y="1112585"/>
                  </a:cubicBezTo>
                  <a:cubicBezTo>
                    <a:pt x="1352727" y="1055626"/>
                    <a:pt x="1524273" y="978854"/>
                    <a:pt x="1607140" y="827693"/>
                  </a:cubicBezTo>
                  <a:cubicBezTo>
                    <a:pt x="1542656" y="804737"/>
                    <a:pt x="1490554" y="749492"/>
                    <a:pt x="1471314" y="683770"/>
                  </a:cubicBezTo>
                  <a:cubicBezTo>
                    <a:pt x="1462170" y="652528"/>
                    <a:pt x="1460455" y="617380"/>
                    <a:pt x="1475505" y="588520"/>
                  </a:cubicBezTo>
                  <a:cubicBezTo>
                    <a:pt x="1486077" y="568232"/>
                    <a:pt x="1503794" y="552706"/>
                    <a:pt x="1521129" y="537752"/>
                  </a:cubicBezTo>
                  <a:lnTo>
                    <a:pt x="1666767" y="412212"/>
                  </a:lnTo>
                  <a:cubicBezTo>
                    <a:pt x="1681721" y="441168"/>
                    <a:pt x="1719249" y="452312"/>
                    <a:pt x="1751349" y="446597"/>
                  </a:cubicBezTo>
                  <a:cubicBezTo>
                    <a:pt x="1783448" y="440882"/>
                    <a:pt x="1811356" y="421928"/>
                    <a:pt x="1838217" y="403544"/>
                  </a:cubicBezTo>
                  <a:cubicBezTo>
                    <a:pt x="1804403" y="412307"/>
                    <a:pt x="1769446" y="386685"/>
                    <a:pt x="1755349" y="354776"/>
                  </a:cubicBezTo>
                  <a:cubicBezTo>
                    <a:pt x="1741252" y="322868"/>
                    <a:pt x="1742871" y="286482"/>
                    <a:pt x="1744776" y="251716"/>
                  </a:cubicBezTo>
                  <a:cubicBezTo>
                    <a:pt x="1748396" y="185898"/>
                    <a:pt x="1751920" y="119985"/>
                    <a:pt x="1755540" y="54167"/>
                  </a:cubicBezTo>
                  <a:cubicBezTo>
                    <a:pt x="1755921" y="46643"/>
                    <a:pt x="1756302" y="39023"/>
                    <a:pt x="1754587" y="31688"/>
                  </a:cubicBezTo>
                  <a:cubicBezTo>
                    <a:pt x="1746396" y="-2411"/>
                    <a:pt x="1696294" y="-8793"/>
                    <a:pt x="1667624" y="11590"/>
                  </a:cubicBezTo>
                  <a:cubicBezTo>
                    <a:pt x="1639049" y="31974"/>
                    <a:pt x="1625809" y="66931"/>
                    <a:pt x="1609807" y="98268"/>
                  </a:cubicBezTo>
                  <a:cubicBezTo>
                    <a:pt x="1549228" y="216949"/>
                    <a:pt x="1407972" y="304770"/>
                    <a:pt x="1281957" y="261717"/>
                  </a:cubicBezTo>
                  <a:cubicBezTo>
                    <a:pt x="1267479" y="256764"/>
                    <a:pt x="1253001" y="250192"/>
                    <a:pt x="1237665" y="250668"/>
                  </a:cubicBezTo>
                  <a:cubicBezTo>
                    <a:pt x="1222330" y="251144"/>
                    <a:pt x="1205947" y="262003"/>
                    <a:pt x="1205661" y="277338"/>
                  </a:cubicBezTo>
                  <a:cubicBezTo>
                    <a:pt x="1233665" y="287053"/>
                    <a:pt x="1256239" y="311057"/>
                    <a:pt x="1264431" y="339536"/>
                  </a:cubicBezTo>
                  <a:cubicBezTo>
                    <a:pt x="1237761" y="350871"/>
                    <a:pt x="1202994" y="333821"/>
                    <a:pt x="1195755" y="305723"/>
                  </a:cubicBezTo>
                  <a:cubicBezTo>
                    <a:pt x="1169276" y="323630"/>
                    <a:pt x="1142892" y="341632"/>
                    <a:pt x="1116412" y="359539"/>
                  </a:cubicBezTo>
                  <a:cubicBezTo>
                    <a:pt x="1155465" y="394591"/>
                    <a:pt x="1194517" y="429643"/>
                    <a:pt x="1233665" y="464695"/>
                  </a:cubicBezTo>
                  <a:cubicBezTo>
                    <a:pt x="1271098" y="498318"/>
                    <a:pt x="1309198" y="532608"/>
                    <a:pt x="1334725" y="576042"/>
                  </a:cubicBezTo>
                  <a:cubicBezTo>
                    <a:pt x="1391780" y="673197"/>
                    <a:pt x="1375683" y="795022"/>
                    <a:pt x="1356537" y="906083"/>
                  </a:cubicBezTo>
                  <a:cubicBezTo>
                    <a:pt x="1353299" y="924847"/>
                    <a:pt x="1349489" y="944755"/>
                    <a:pt x="1336630" y="958757"/>
                  </a:cubicBezTo>
                  <a:cubicBezTo>
                    <a:pt x="1326724" y="969615"/>
                    <a:pt x="1312722" y="975520"/>
                    <a:pt x="1299102" y="981140"/>
                  </a:cubicBezTo>
                  <a:cubicBezTo>
                    <a:pt x="1243571" y="1004095"/>
                    <a:pt x="1188040" y="1027051"/>
                    <a:pt x="1132224" y="1049435"/>
                  </a:cubicBezTo>
                  <a:cubicBezTo>
                    <a:pt x="940009" y="1126301"/>
                    <a:pt x="744651" y="1195453"/>
                    <a:pt x="546912" y="1256699"/>
                  </a:cubicBezTo>
                  <a:cubicBezTo>
                    <a:pt x="445471" y="1288131"/>
                    <a:pt x="343268" y="1317468"/>
                    <a:pt x="240588" y="1344710"/>
                  </a:cubicBezTo>
                  <a:cubicBezTo>
                    <a:pt x="173151" y="1362617"/>
                    <a:pt x="97523" y="1367855"/>
                    <a:pt x="53232" y="1426910"/>
                  </a:cubicBezTo>
                  <a:cubicBezTo>
                    <a:pt x="-1061" y="1499300"/>
                    <a:pt x="-21063" y="1598837"/>
                    <a:pt x="27800" y="1679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853152" y="1343802"/>
              <a:ext cx="3084759" cy="2446051"/>
            </a:xfrm>
            <a:custGeom>
              <a:rect b="b" l="l" r="r" t="t"/>
              <a:pathLst>
                <a:path extrusionOk="0" h="2100336" w="2648771">
                  <a:moveTo>
                    <a:pt x="1627810" y="1715238"/>
                  </a:moveTo>
                  <a:cubicBezTo>
                    <a:pt x="1631525" y="1715810"/>
                    <a:pt x="1635144" y="1714381"/>
                    <a:pt x="1638668" y="1713048"/>
                  </a:cubicBezTo>
                  <a:cubicBezTo>
                    <a:pt x="1663529" y="1703046"/>
                    <a:pt x="1688389" y="1693045"/>
                    <a:pt x="1713249" y="1683044"/>
                  </a:cubicBezTo>
                  <a:cubicBezTo>
                    <a:pt x="1716488" y="1681711"/>
                    <a:pt x="1720012" y="1680091"/>
                    <a:pt x="1721345" y="1676853"/>
                  </a:cubicBezTo>
                  <a:cubicBezTo>
                    <a:pt x="1723631" y="1671138"/>
                    <a:pt x="1717250" y="1663708"/>
                    <a:pt x="1721155" y="1658946"/>
                  </a:cubicBezTo>
                  <a:cubicBezTo>
                    <a:pt x="1722298" y="1657517"/>
                    <a:pt x="1724012" y="1656850"/>
                    <a:pt x="1725727" y="1656183"/>
                  </a:cubicBezTo>
                  <a:lnTo>
                    <a:pt x="1782305" y="1633895"/>
                  </a:lnTo>
                  <a:cubicBezTo>
                    <a:pt x="1782020" y="1638372"/>
                    <a:pt x="1786401" y="1641991"/>
                    <a:pt x="1790783" y="1642563"/>
                  </a:cubicBezTo>
                  <a:cubicBezTo>
                    <a:pt x="1795259" y="1643134"/>
                    <a:pt x="1799546" y="1641420"/>
                    <a:pt x="1803737" y="1639705"/>
                  </a:cubicBezTo>
                  <a:cubicBezTo>
                    <a:pt x="1824787" y="1631228"/>
                    <a:pt x="1845837" y="1622751"/>
                    <a:pt x="1866887" y="1614273"/>
                  </a:cubicBezTo>
                  <a:cubicBezTo>
                    <a:pt x="1869935" y="1613035"/>
                    <a:pt x="1873174" y="1611702"/>
                    <a:pt x="1875555" y="1609416"/>
                  </a:cubicBezTo>
                  <a:cubicBezTo>
                    <a:pt x="1880032" y="1605130"/>
                    <a:pt x="1882127" y="1600177"/>
                    <a:pt x="1878603" y="1595033"/>
                  </a:cubicBezTo>
                  <a:lnTo>
                    <a:pt x="1881556" y="1593223"/>
                  </a:lnTo>
                  <a:cubicBezTo>
                    <a:pt x="1934610" y="1568554"/>
                    <a:pt x="1987474" y="1543312"/>
                    <a:pt x="2040147" y="1517785"/>
                  </a:cubicBezTo>
                  <a:cubicBezTo>
                    <a:pt x="2056149" y="1520738"/>
                    <a:pt x="2074056" y="1515404"/>
                    <a:pt x="2083676" y="1502069"/>
                  </a:cubicBezTo>
                  <a:cubicBezTo>
                    <a:pt x="2085200" y="1499878"/>
                    <a:pt x="2086343" y="1497497"/>
                    <a:pt x="2087105" y="1494925"/>
                  </a:cubicBezTo>
                  <a:cubicBezTo>
                    <a:pt x="2102155" y="1487496"/>
                    <a:pt x="2117300" y="1480066"/>
                    <a:pt x="2132349" y="1472637"/>
                  </a:cubicBezTo>
                  <a:cubicBezTo>
                    <a:pt x="2154638" y="1476828"/>
                    <a:pt x="2178926" y="1470541"/>
                    <a:pt x="2195500" y="1455015"/>
                  </a:cubicBezTo>
                  <a:cubicBezTo>
                    <a:pt x="2193595" y="1451015"/>
                    <a:pt x="2192928" y="1446538"/>
                    <a:pt x="2193309" y="1442157"/>
                  </a:cubicBezTo>
                  <a:cubicBezTo>
                    <a:pt x="2206358" y="1435585"/>
                    <a:pt x="2219312" y="1429012"/>
                    <a:pt x="2232362" y="1422440"/>
                  </a:cubicBezTo>
                  <a:cubicBezTo>
                    <a:pt x="2237124" y="1425393"/>
                    <a:pt x="2241029" y="1429774"/>
                    <a:pt x="2242934" y="1435108"/>
                  </a:cubicBezTo>
                  <a:cubicBezTo>
                    <a:pt x="2258270" y="1429012"/>
                    <a:pt x="2273700" y="1422916"/>
                    <a:pt x="2289035" y="1416820"/>
                  </a:cubicBezTo>
                  <a:cubicBezTo>
                    <a:pt x="2283320" y="1409296"/>
                    <a:pt x="2285606" y="1399675"/>
                    <a:pt x="2291607" y="1392246"/>
                  </a:cubicBezTo>
                  <a:cubicBezTo>
                    <a:pt x="2299608" y="1388150"/>
                    <a:pt x="2307609" y="1384054"/>
                    <a:pt x="2315610" y="1379958"/>
                  </a:cubicBezTo>
                  <a:cubicBezTo>
                    <a:pt x="2330088" y="1378720"/>
                    <a:pt x="2344947" y="1383197"/>
                    <a:pt x="2359616" y="1382911"/>
                  </a:cubicBezTo>
                  <a:cubicBezTo>
                    <a:pt x="2391715" y="1382245"/>
                    <a:pt x="2421147" y="1355479"/>
                    <a:pt x="2424862" y="1323571"/>
                  </a:cubicBezTo>
                  <a:cubicBezTo>
                    <a:pt x="2437149" y="1318522"/>
                    <a:pt x="2449436" y="1313569"/>
                    <a:pt x="2461724" y="1308521"/>
                  </a:cubicBezTo>
                  <a:cubicBezTo>
                    <a:pt x="2521541" y="1311379"/>
                    <a:pt x="2581453" y="1277565"/>
                    <a:pt x="2610123" y="1224987"/>
                  </a:cubicBezTo>
                  <a:cubicBezTo>
                    <a:pt x="2620315" y="1219367"/>
                    <a:pt x="2630316" y="1213176"/>
                    <a:pt x="2637460" y="1204032"/>
                  </a:cubicBezTo>
                  <a:cubicBezTo>
                    <a:pt x="2662225" y="1172409"/>
                    <a:pt x="2641556" y="1126879"/>
                    <a:pt x="2620982" y="1092399"/>
                  </a:cubicBezTo>
                  <a:cubicBezTo>
                    <a:pt x="2607170" y="1069158"/>
                    <a:pt x="2593549" y="1045821"/>
                    <a:pt x="2578786" y="1023247"/>
                  </a:cubicBezTo>
                  <a:cubicBezTo>
                    <a:pt x="2565641" y="1003054"/>
                    <a:pt x="2559831" y="978956"/>
                    <a:pt x="2552211" y="956001"/>
                  </a:cubicBezTo>
                  <a:cubicBezTo>
                    <a:pt x="2534399" y="902756"/>
                    <a:pt x="2516588" y="849511"/>
                    <a:pt x="2498776" y="796362"/>
                  </a:cubicBezTo>
                  <a:cubicBezTo>
                    <a:pt x="2494871" y="784741"/>
                    <a:pt x="2490489" y="772359"/>
                    <a:pt x="2480583" y="765215"/>
                  </a:cubicBezTo>
                  <a:cubicBezTo>
                    <a:pt x="2474773" y="761024"/>
                    <a:pt x="2467534" y="759024"/>
                    <a:pt x="2461724" y="754833"/>
                  </a:cubicBezTo>
                  <a:cubicBezTo>
                    <a:pt x="2453627" y="748927"/>
                    <a:pt x="2449150" y="739307"/>
                    <a:pt x="2445150" y="730068"/>
                  </a:cubicBezTo>
                  <a:cubicBezTo>
                    <a:pt x="2427243" y="688539"/>
                    <a:pt x="2411813" y="645867"/>
                    <a:pt x="2390667" y="605862"/>
                  </a:cubicBezTo>
                  <a:cubicBezTo>
                    <a:pt x="2381333" y="588240"/>
                    <a:pt x="2368379" y="573191"/>
                    <a:pt x="2358473" y="556522"/>
                  </a:cubicBezTo>
                  <a:cubicBezTo>
                    <a:pt x="2348090" y="538901"/>
                    <a:pt x="2342566" y="516231"/>
                    <a:pt x="2335041" y="497181"/>
                  </a:cubicBezTo>
                  <a:cubicBezTo>
                    <a:pt x="2300656" y="410028"/>
                    <a:pt x="2257508" y="327922"/>
                    <a:pt x="2213883" y="245912"/>
                  </a:cubicBezTo>
                  <a:cubicBezTo>
                    <a:pt x="2177498" y="177713"/>
                    <a:pt x="2130635" y="105037"/>
                    <a:pt x="2063007" y="64270"/>
                  </a:cubicBezTo>
                  <a:cubicBezTo>
                    <a:pt x="1972329" y="9692"/>
                    <a:pt x="1887938" y="85701"/>
                    <a:pt x="1801355" y="102465"/>
                  </a:cubicBezTo>
                  <a:cubicBezTo>
                    <a:pt x="1784306" y="105704"/>
                    <a:pt x="1766875" y="107799"/>
                    <a:pt x="1749730" y="105418"/>
                  </a:cubicBezTo>
                  <a:cubicBezTo>
                    <a:pt x="1733252" y="103132"/>
                    <a:pt x="1717726" y="96846"/>
                    <a:pt x="1702486" y="90178"/>
                  </a:cubicBezTo>
                  <a:cubicBezTo>
                    <a:pt x="1642097" y="63889"/>
                    <a:pt x="1587995" y="23694"/>
                    <a:pt x="1522273" y="12645"/>
                  </a:cubicBezTo>
                  <a:cubicBezTo>
                    <a:pt x="1419593" y="-4691"/>
                    <a:pt x="1310818" y="-8882"/>
                    <a:pt x="1214425" y="30647"/>
                  </a:cubicBezTo>
                  <a:cubicBezTo>
                    <a:pt x="1076789" y="87130"/>
                    <a:pt x="1060310" y="214765"/>
                    <a:pt x="982586" y="322588"/>
                  </a:cubicBezTo>
                  <a:cubicBezTo>
                    <a:pt x="882955" y="460891"/>
                    <a:pt x="786562" y="604052"/>
                    <a:pt x="714362" y="758929"/>
                  </a:cubicBezTo>
                  <a:cubicBezTo>
                    <a:pt x="689883" y="811411"/>
                    <a:pt x="667976" y="865037"/>
                    <a:pt x="645878" y="918472"/>
                  </a:cubicBezTo>
                  <a:cubicBezTo>
                    <a:pt x="591776" y="1048965"/>
                    <a:pt x="530149" y="1186887"/>
                    <a:pt x="430136" y="1290900"/>
                  </a:cubicBezTo>
                  <a:cubicBezTo>
                    <a:pt x="408610" y="1313283"/>
                    <a:pt x="382321" y="1330429"/>
                    <a:pt x="356508" y="1347669"/>
                  </a:cubicBezTo>
                  <a:cubicBezTo>
                    <a:pt x="259924" y="1412344"/>
                    <a:pt x="166960" y="1482447"/>
                    <a:pt x="78092" y="1557314"/>
                  </a:cubicBezTo>
                  <a:cubicBezTo>
                    <a:pt x="60852" y="1571887"/>
                    <a:pt x="43516" y="1586841"/>
                    <a:pt x="30467" y="1605225"/>
                  </a:cubicBezTo>
                  <a:cubicBezTo>
                    <a:pt x="-8490" y="1659994"/>
                    <a:pt x="-1346" y="1728764"/>
                    <a:pt x="5035" y="1791724"/>
                  </a:cubicBezTo>
                  <a:cubicBezTo>
                    <a:pt x="9798" y="1839063"/>
                    <a:pt x="24181" y="1886498"/>
                    <a:pt x="42754" y="1930027"/>
                  </a:cubicBezTo>
                  <a:cubicBezTo>
                    <a:pt x="62471" y="1976223"/>
                    <a:pt x="72282" y="2025468"/>
                    <a:pt x="117430" y="2054900"/>
                  </a:cubicBezTo>
                  <a:cubicBezTo>
                    <a:pt x="149053" y="2075474"/>
                    <a:pt x="186772" y="2084332"/>
                    <a:pt x="224110" y="2089952"/>
                  </a:cubicBezTo>
                  <a:cubicBezTo>
                    <a:pt x="248494" y="2093571"/>
                    <a:pt x="273164" y="2095953"/>
                    <a:pt x="297739" y="2097858"/>
                  </a:cubicBezTo>
                  <a:cubicBezTo>
                    <a:pt x="308026" y="2098620"/>
                    <a:pt x="321456" y="2101858"/>
                    <a:pt x="331552" y="2099477"/>
                  </a:cubicBezTo>
                  <a:cubicBezTo>
                    <a:pt x="342030" y="2097000"/>
                    <a:pt x="348507" y="2086713"/>
                    <a:pt x="355936" y="2079855"/>
                  </a:cubicBezTo>
                  <a:cubicBezTo>
                    <a:pt x="365652" y="2070902"/>
                    <a:pt x="376129" y="2064044"/>
                    <a:pt x="389274" y="2061377"/>
                  </a:cubicBezTo>
                  <a:cubicBezTo>
                    <a:pt x="390703" y="2064996"/>
                    <a:pt x="392132" y="2068616"/>
                    <a:pt x="393656" y="2072236"/>
                  </a:cubicBezTo>
                  <a:cubicBezTo>
                    <a:pt x="412706" y="2068997"/>
                    <a:pt x="432041" y="2067663"/>
                    <a:pt x="451377" y="2068425"/>
                  </a:cubicBezTo>
                  <a:cubicBezTo>
                    <a:pt x="456330" y="2068616"/>
                    <a:pt x="462235" y="2068521"/>
                    <a:pt x="465093" y="2064520"/>
                  </a:cubicBezTo>
                  <a:cubicBezTo>
                    <a:pt x="467855" y="2060615"/>
                    <a:pt x="466712" y="2054424"/>
                    <a:pt x="470522" y="2051471"/>
                  </a:cubicBezTo>
                  <a:cubicBezTo>
                    <a:pt x="472618" y="2049852"/>
                    <a:pt x="475570" y="2049852"/>
                    <a:pt x="478333" y="2050042"/>
                  </a:cubicBezTo>
                  <a:cubicBezTo>
                    <a:pt x="507384" y="2051662"/>
                    <a:pt x="536245" y="2048328"/>
                    <a:pt x="565296" y="2045756"/>
                  </a:cubicBezTo>
                  <a:cubicBezTo>
                    <a:pt x="594347" y="2043184"/>
                    <a:pt x="629685" y="2042422"/>
                    <a:pt x="657117" y="2032040"/>
                  </a:cubicBezTo>
                  <a:cubicBezTo>
                    <a:pt x="659022" y="2031564"/>
                    <a:pt x="660927" y="2031183"/>
                    <a:pt x="662546" y="2030230"/>
                  </a:cubicBezTo>
                  <a:cubicBezTo>
                    <a:pt x="668928" y="2026611"/>
                    <a:pt x="669499" y="2017657"/>
                    <a:pt x="669119" y="2010323"/>
                  </a:cubicBezTo>
                  <a:cubicBezTo>
                    <a:pt x="680167" y="2005561"/>
                    <a:pt x="692074" y="2002989"/>
                    <a:pt x="704171" y="2002894"/>
                  </a:cubicBezTo>
                  <a:cubicBezTo>
                    <a:pt x="706552" y="2007656"/>
                    <a:pt x="708933" y="2012514"/>
                    <a:pt x="711314" y="2017276"/>
                  </a:cubicBezTo>
                  <a:cubicBezTo>
                    <a:pt x="711981" y="2018610"/>
                    <a:pt x="712743" y="2020134"/>
                    <a:pt x="714076" y="2020800"/>
                  </a:cubicBezTo>
                  <a:cubicBezTo>
                    <a:pt x="715791" y="2021753"/>
                    <a:pt x="717886" y="2021181"/>
                    <a:pt x="719696" y="2020610"/>
                  </a:cubicBezTo>
                  <a:cubicBezTo>
                    <a:pt x="744557" y="2013276"/>
                    <a:pt x="769703" y="2011085"/>
                    <a:pt x="793801" y="2001941"/>
                  </a:cubicBezTo>
                  <a:cubicBezTo>
                    <a:pt x="802278" y="1998607"/>
                    <a:pt x="814089" y="1994321"/>
                    <a:pt x="820947" y="1988415"/>
                  </a:cubicBezTo>
                  <a:cubicBezTo>
                    <a:pt x="824852" y="1984987"/>
                    <a:pt x="827043" y="1979557"/>
                    <a:pt x="826567" y="1974319"/>
                  </a:cubicBezTo>
                  <a:cubicBezTo>
                    <a:pt x="838092" y="1972128"/>
                    <a:pt x="849522" y="1969937"/>
                    <a:pt x="861047" y="1967651"/>
                  </a:cubicBezTo>
                  <a:cubicBezTo>
                    <a:pt x="862571" y="1967365"/>
                    <a:pt x="864095" y="1967080"/>
                    <a:pt x="865524" y="1967651"/>
                  </a:cubicBezTo>
                  <a:cubicBezTo>
                    <a:pt x="867524" y="1968508"/>
                    <a:pt x="868477" y="1970889"/>
                    <a:pt x="869715" y="1972699"/>
                  </a:cubicBezTo>
                  <a:cubicBezTo>
                    <a:pt x="872668" y="1977081"/>
                    <a:pt x="878573" y="1978795"/>
                    <a:pt x="883812" y="1978224"/>
                  </a:cubicBezTo>
                  <a:cubicBezTo>
                    <a:pt x="889051" y="1977747"/>
                    <a:pt x="894004" y="1975462"/>
                    <a:pt x="898861" y="1973271"/>
                  </a:cubicBezTo>
                  <a:cubicBezTo>
                    <a:pt x="936771" y="1956316"/>
                    <a:pt x="977062" y="1945267"/>
                    <a:pt x="1016972" y="1933932"/>
                  </a:cubicBezTo>
                  <a:cubicBezTo>
                    <a:pt x="1022972" y="1932218"/>
                    <a:pt x="1029163" y="1930408"/>
                    <a:pt x="1033831" y="1926217"/>
                  </a:cubicBezTo>
                  <a:cubicBezTo>
                    <a:pt x="1038498" y="1922026"/>
                    <a:pt x="1040879" y="1914692"/>
                    <a:pt x="1037641" y="1909358"/>
                  </a:cubicBezTo>
                  <a:cubicBezTo>
                    <a:pt x="1048118" y="1906215"/>
                    <a:pt x="1058596" y="1902976"/>
                    <a:pt x="1069073" y="1899833"/>
                  </a:cubicBezTo>
                  <a:cubicBezTo>
                    <a:pt x="1070312" y="1899452"/>
                    <a:pt x="1071645" y="1899071"/>
                    <a:pt x="1072883" y="1899452"/>
                  </a:cubicBezTo>
                  <a:cubicBezTo>
                    <a:pt x="1074407" y="1899928"/>
                    <a:pt x="1075360" y="1901357"/>
                    <a:pt x="1076122" y="1902690"/>
                  </a:cubicBezTo>
                  <a:cubicBezTo>
                    <a:pt x="1079075" y="1907453"/>
                    <a:pt x="1082027" y="1912120"/>
                    <a:pt x="1084980" y="1916883"/>
                  </a:cubicBezTo>
                  <a:cubicBezTo>
                    <a:pt x="1086599" y="1919455"/>
                    <a:pt x="1128319" y="1901643"/>
                    <a:pt x="1132415" y="1899928"/>
                  </a:cubicBezTo>
                  <a:cubicBezTo>
                    <a:pt x="1168324" y="1884879"/>
                    <a:pt x="1204900" y="1871353"/>
                    <a:pt x="1241285" y="1857352"/>
                  </a:cubicBezTo>
                  <a:cubicBezTo>
                    <a:pt x="1247191" y="1855065"/>
                    <a:pt x="1254906" y="1851160"/>
                    <a:pt x="1261478" y="1851541"/>
                  </a:cubicBezTo>
                  <a:cubicBezTo>
                    <a:pt x="1266241" y="1851827"/>
                    <a:pt x="1269956" y="1855732"/>
                    <a:pt x="1274909" y="1854018"/>
                  </a:cubicBezTo>
                  <a:cubicBezTo>
                    <a:pt x="1314723" y="1840778"/>
                    <a:pt x="1353204" y="1823157"/>
                    <a:pt x="1392352" y="1808107"/>
                  </a:cubicBezTo>
                  <a:cubicBezTo>
                    <a:pt x="1402543" y="1804202"/>
                    <a:pt x="1511129" y="1765435"/>
                    <a:pt x="1510462" y="1762673"/>
                  </a:cubicBezTo>
                  <a:cubicBezTo>
                    <a:pt x="1509985" y="1760482"/>
                    <a:pt x="1509509" y="1758387"/>
                    <a:pt x="1509033" y="1756196"/>
                  </a:cubicBezTo>
                  <a:cubicBezTo>
                    <a:pt x="1546943" y="1740765"/>
                    <a:pt x="1584757" y="1724954"/>
                    <a:pt x="1622381" y="1708952"/>
                  </a:cubicBezTo>
                  <a:lnTo>
                    <a:pt x="1628096" y="171523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957965" y="1958172"/>
              <a:ext cx="1503737" cy="1191290"/>
            </a:xfrm>
            <a:custGeom>
              <a:rect b="b" l="l" r="r" t="t"/>
              <a:pathLst>
                <a:path extrusionOk="0" h="1022918" w="1291205">
                  <a:moveTo>
                    <a:pt x="1030224" y="695"/>
                  </a:moveTo>
                  <a:cubicBezTo>
                    <a:pt x="1047750" y="-1877"/>
                    <a:pt x="1065467" y="3076"/>
                    <a:pt x="1082135" y="9172"/>
                  </a:cubicBezTo>
                  <a:cubicBezTo>
                    <a:pt x="1137952" y="29556"/>
                    <a:pt x="1188625" y="63560"/>
                    <a:pt x="1228630" y="107375"/>
                  </a:cubicBezTo>
                  <a:cubicBezTo>
                    <a:pt x="1241584" y="121567"/>
                    <a:pt x="1253681" y="137093"/>
                    <a:pt x="1260158" y="155191"/>
                  </a:cubicBezTo>
                  <a:cubicBezTo>
                    <a:pt x="1263491" y="164430"/>
                    <a:pt x="1265301" y="174145"/>
                    <a:pt x="1267016" y="183861"/>
                  </a:cubicBezTo>
                  <a:cubicBezTo>
                    <a:pt x="1284065" y="282254"/>
                    <a:pt x="1287494" y="382552"/>
                    <a:pt x="1290828" y="482374"/>
                  </a:cubicBezTo>
                  <a:cubicBezTo>
                    <a:pt x="1291971" y="515521"/>
                    <a:pt x="1291876" y="552193"/>
                    <a:pt x="1270064" y="577148"/>
                  </a:cubicBezTo>
                  <a:cubicBezTo>
                    <a:pt x="1255586" y="593817"/>
                    <a:pt x="1233964" y="602104"/>
                    <a:pt x="1213199" y="609724"/>
                  </a:cubicBezTo>
                  <a:cubicBezTo>
                    <a:pt x="1175480" y="623630"/>
                    <a:pt x="1137857" y="637632"/>
                    <a:pt x="1100138" y="651538"/>
                  </a:cubicBezTo>
                  <a:cubicBezTo>
                    <a:pt x="981361" y="703069"/>
                    <a:pt x="190881" y="985390"/>
                    <a:pt x="0" y="10229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909489" y="1917938"/>
              <a:ext cx="1602250" cy="1270230"/>
            </a:xfrm>
            <a:custGeom>
              <a:rect b="b" l="l" r="r" t="t"/>
              <a:pathLst>
                <a:path extrusionOk="0" h="1090326" w="1375322">
                  <a:moveTo>
                    <a:pt x="1114997" y="0"/>
                  </a:moveTo>
                  <a:cubicBezTo>
                    <a:pt x="1181767" y="33623"/>
                    <a:pt x="1264634" y="50864"/>
                    <a:pt x="1313879" y="107061"/>
                  </a:cubicBezTo>
                  <a:cubicBezTo>
                    <a:pt x="1364266" y="164592"/>
                    <a:pt x="1383792" y="487109"/>
                    <a:pt x="1371981" y="562642"/>
                  </a:cubicBezTo>
                  <a:cubicBezTo>
                    <a:pt x="1366457" y="597980"/>
                    <a:pt x="1359218" y="635413"/>
                    <a:pt x="1334834" y="661607"/>
                  </a:cubicBezTo>
                  <a:cubicBezTo>
                    <a:pt x="1313212" y="684847"/>
                    <a:pt x="1281589" y="695325"/>
                    <a:pt x="1251299" y="705041"/>
                  </a:cubicBezTo>
                  <a:cubicBezTo>
                    <a:pt x="944690" y="803148"/>
                    <a:pt x="264319" y="1044893"/>
                    <a:pt x="0" y="109032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6882413" y="1968124"/>
              <a:ext cx="587212" cy="489444"/>
            </a:xfrm>
            <a:custGeom>
              <a:rect b="b" l="l" r="r" t="t"/>
              <a:pathLst>
                <a:path extrusionOk="0" h="420268" w="504218">
                  <a:moveTo>
                    <a:pt x="345781" y="77208"/>
                  </a:moveTo>
                  <a:cubicBezTo>
                    <a:pt x="347876" y="100164"/>
                    <a:pt x="320063" y="116261"/>
                    <a:pt x="297489" y="111974"/>
                  </a:cubicBezTo>
                  <a:cubicBezTo>
                    <a:pt x="274915" y="107688"/>
                    <a:pt x="257389" y="90353"/>
                    <a:pt x="240911" y="74351"/>
                  </a:cubicBezTo>
                  <a:cubicBezTo>
                    <a:pt x="228623" y="62349"/>
                    <a:pt x="212336" y="49681"/>
                    <a:pt x="196143" y="55206"/>
                  </a:cubicBezTo>
                  <a:cubicBezTo>
                    <a:pt x="192333" y="56539"/>
                    <a:pt x="188904" y="58730"/>
                    <a:pt x="185856" y="61397"/>
                  </a:cubicBezTo>
                  <a:cubicBezTo>
                    <a:pt x="158043" y="86066"/>
                    <a:pt x="173378" y="133120"/>
                    <a:pt x="198905" y="160076"/>
                  </a:cubicBezTo>
                  <a:cubicBezTo>
                    <a:pt x="209669" y="171411"/>
                    <a:pt x="222432" y="182364"/>
                    <a:pt x="225956" y="197699"/>
                  </a:cubicBezTo>
                  <a:cubicBezTo>
                    <a:pt x="229385" y="212940"/>
                    <a:pt x="216050" y="232371"/>
                    <a:pt x="201191" y="227227"/>
                  </a:cubicBezTo>
                  <a:cubicBezTo>
                    <a:pt x="195572" y="225322"/>
                    <a:pt x="191476" y="220464"/>
                    <a:pt x="187475" y="216083"/>
                  </a:cubicBezTo>
                  <a:cubicBezTo>
                    <a:pt x="172045" y="199128"/>
                    <a:pt x="151566" y="184841"/>
                    <a:pt x="128611" y="184174"/>
                  </a:cubicBezTo>
                  <a:cubicBezTo>
                    <a:pt x="105656" y="183603"/>
                    <a:pt x="81557" y="201129"/>
                    <a:pt x="81557" y="224084"/>
                  </a:cubicBezTo>
                  <a:cubicBezTo>
                    <a:pt x="81557" y="264565"/>
                    <a:pt x="144422" y="276376"/>
                    <a:pt x="155662" y="315143"/>
                  </a:cubicBezTo>
                  <a:cubicBezTo>
                    <a:pt x="157472" y="321334"/>
                    <a:pt x="157662" y="328287"/>
                    <a:pt x="154328" y="333716"/>
                  </a:cubicBezTo>
                  <a:cubicBezTo>
                    <a:pt x="145375" y="348290"/>
                    <a:pt x="123182" y="340384"/>
                    <a:pt x="108132" y="332192"/>
                  </a:cubicBezTo>
                  <a:cubicBezTo>
                    <a:pt x="85653" y="320096"/>
                    <a:pt x="59364" y="310952"/>
                    <a:pt x="34790" y="318191"/>
                  </a:cubicBezTo>
                  <a:cubicBezTo>
                    <a:pt x="10310" y="325334"/>
                    <a:pt x="-8359" y="354957"/>
                    <a:pt x="3833" y="377436"/>
                  </a:cubicBezTo>
                  <a:cubicBezTo>
                    <a:pt x="13835" y="395820"/>
                    <a:pt x="37742" y="400582"/>
                    <a:pt x="58602" y="403154"/>
                  </a:cubicBezTo>
                  <a:cubicBezTo>
                    <a:pt x="173664" y="416870"/>
                    <a:pt x="289679" y="422394"/>
                    <a:pt x="405407" y="419537"/>
                  </a:cubicBezTo>
                  <a:cubicBezTo>
                    <a:pt x="443507" y="418584"/>
                    <a:pt x="490561" y="410202"/>
                    <a:pt x="501800" y="373817"/>
                  </a:cubicBezTo>
                  <a:cubicBezTo>
                    <a:pt x="505515" y="361720"/>
                    <a:pt x="504182" y="348671"/>
                    <a:pt x="502848" y="336098"/>
                  </a:cubicBezTo>
                  <a:cubicBezTo>
                    <a:pt x="500086" y="311142"/>
                    <a:pt x="497419" y="286282"/>
                    <a:pt x="494657" y="261327"/>
                  </a:cubicBezTo>
                  <a:cubicBezTo>
                    <a:pt x="488561" y="205796"/>
                    <a:pt x="481512" y="147598"/>
                    <a:pt x="449508" y="101783"/>
                  </a:cubicBezTo>
                  <a:cubicBezTo>
                    <a:pt x="429029" y="72541"/>
                    <a:pt x="400169" y="51396"/>
                    <a:pt x="368736" y="35298"/>
                  </a:cubicBezTo>
                  <a:cubicBezTo>
                    <a:pt x="348734" y="25011"/>
                    <a:pt x="293393" y="-6231"/>
                    <a:pt x="270629" y="1104"/>
                  </a:cubicBezTo>
                  <a:cubicBezTo>
                    <a:pt x="218432" y="18058"/>
                    <a:pt x="343209" y="47490"/>
                    <a:pt x="345781" y="77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548556" y="1772245"/>
              <a:ext cx="2154855" cy="1644202"/>
            </a:xfrm>
            <a:custGeom>
              <a:rect b="b" l="l" r="r" t="t"/>
              <a:pathLst>
                <a:path extrusionOk="0" h="1411817" w="1850296">
                  <a:moveTo>
                    <a:pt x="4469" y="1386116"/>
                  </a:moveTo>
                  <a:cubicBezTo>
                    <a:pt x="-3723" y="1365447"/>
                    <a:pt x="659" y="1342016"/>
                    <a:pt x="7136" y="1320775"/>
                  </a:cubicBezTo>
                  <a:cubicBezTo>
                    <a:pt x="39711" y="1212761"/>
                    <a:pt x="120674" y="1124179"/>
                    <a:pt x="215066" y="1062457"/>
                  </a:cubicBezTo>
                  <a:cubicBezTo>
                    <a:pt x="309459" y="1000735"/>
                    <a:pt x="417282" y="962730"/>
                    <a:pt x="524819" y="928631"/>
                  </a:cubicBezTo>
                  <a:cubicBezTo>
                    <a:pt x="624070" y="897103"/>
                    <a:pt x="726273" y="867290"/>
                    <a:pt x="810665" y="806234"/>
                  </a:cubicBezTo>
                  <a:cubicBezTo>
                    <a:pt x="849431" y="778135"/>
                    <a:pt x="883436" y="744036"/>
                    <a:pt x="917249" y="710127"/>
                  </a:cubicBezTo>
                  <a:cubicBezTo>
                    <a:pt x="1100510" y="526390"/>
                    <a:pt x="1244433" y="330365"/>
                    <a:pt x="1396547" y="120053"/>
                  </a:cubicBezTo>
                  <a:cubicBezTo>
                    <a:pt x="1434266" y="67856"/>
                    <a:pt x="1519325" y="-1867"/>
                    <a:pt x="1583714" y="38"/>
                  </a:cubicBezTo>
                  <a:cubicBezTo>
                    <a:pt x="1605716" y="705"/>
                    <a:pt x="1628862" y="30328"/>
                    <a:pt x="1647722" y="41758"/>
                  </a:cubicBezTo>
                  <a:cubicBezTo>
                    <a:pt x="1713825" y="82144"/>
                    <a:pt x="1762498" y="167011"/>
                    <a:pt x="1793454" y="237973"/>
                  </a:cubicBezTo>
                  <a:cubicBezTo>
                    <a:pt x="1815076" y="287503"/>
                    <a:pt x="1822791" y="327413"/>
                    <a:pt x="1844413" y="376847"/>
                  </a:cubicBezTo>
                  <a:cubicBezTo>
                    <a:pt x="1848223" y="385610"/>
                    <a:pt x="1852128" y="395326"/>
                    <a:pt x="1849366" y="404470"/>
                  </a:cubicBezTo>
                  <a:cubicBezTo>
                    <a:pt x="1845842" y="415805"/>
                    <a:pt x="1833650" y="421710"/>
                    <a:pt x="1822601" y="426091"/>
                  </a:cubicBezTo>
                  <a:cubicBezTo>
                    <a:pt x="1681821" y="482480"/>
                    <a:pt x="1526849" y="522199"/>
                    <a:pt x="1419884" y="629736"/>
                  </a:cubicBezTo>
                  <a:cubicBezTo>
                    <a:pt x="1380355" y="669550"/>
                    <a:pt x="1349303" y="716985"/>
                    <a:pt x="1311965" y="758800"/>
                  </a:cubicBezTo>
                  <a:cubicBezTo>
                    <a:pt x="1273199" y="802234"/>
                    <a:pt x="1227955" y="839286"/>
                    <a:pt x="1181759" y="874814"/>
                  </a:cubicBezTo>
                  <a:cubicBezTo>
                    <a:pt x="902009" y="1090365"/>
                    <a:pt x="583112" y="1254862"/>
                    <a:pt x="245642" y="1358684"/>
                  </a:cubicBezTo>
                  <a:cubicBezTo>
                    <a:pt x="198969" y="1373067"/>
                    <a:pt x="30472" y="1451648"/>
                    <a:pt x="4564" y="13860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889241" y="3374881"/>
              <a:ext cx="963854" cy="424949"/>
            </a:xfrm>
            <a:custGeom>
              <a:rect b="b" l="l" r="r" t="t"/>
              <a:pathLst>
                <a:path extrusionOk="0" h="364888" w="827627">
                  <a:moveTo>
                    <a:pt x="52915" y="48757"/>
                  </a:moveTo>
                  <a:cubicBezTo>
                    <a:pt x="87777" y="9990"/>
                    <a:pt x="144736" y="-10584"/>
                    <a:pt x="194361" y="5513"/>
                  </a:cubicBezTo>
                  <a:cubicBezTo>
                    <a:pt x="250464" y="23801"/>
                    <a:pt x="283706" y="80570"/>
                    <a:pt x="331521" y="115146"/>
                  </a:cubicBezTo>
                  <a:cubicBezTo>
                    <a:pt x="394386" y="160485"/>
                    <a:pt x="478111" y="164009"/>
                    <a:pt x="554978" y="153913"/>
                  </a:cubicBezTo>
                  <a:cubicBezTo>
                    <a:pt x="631749" y="143721"/>
                    <a:pt x="707378" y="121623"/>
                    <a:pt x="784816" y="121623"/>
                  </a:cubicBezTo>
                  <a:cubicBezTo>
                    <a:pt x="798437" y="121623"/>
                    <a:pt x="813772" y="123147"/>
                    <a:pt x="822345" y="133720"/>
                  </a:cubicBezTo>
                  <a:cubicBezTo>
                    <a:pt x="834156" y="148198"/>
                    <a:pt x="824726" y="171915"/>
                    <a:pt x="808248" y="180868"/>
                  </a:cubicBezTo>
                  <a:cubicBezTo>
                    <a:pt x="791769" y="189822"/>
                    <a:pt x="771672" y="187917"/>
                    <a:pt x="753288" y="184488"/>
                  </a:cubicBezTo>
                  <a:cubicBezTo>
                    <a:pt x="734905" y="181059"/>
                    <a:pt x="715950" y="176392"/>
                    <a:pt x="697662" y="180487"/>
                  </a:cubicBezTo>
                  <a:cubicBezTo>
                    <a:pt x="671850" y="186298"/>
                    <a:pt x="653181" y="208015"/>
                    <a:pt x="631083" y="222588"/>
                  </a:cubicBezTo>
                  <a:cubicBezTo>
                    <a:pt x="608985" y="237161"/>
                    <a:pt x="574409" y="242400"/>
                    <a:pt x="559836" y="220302"/>
                  </a:cubicBezTo>
                  <a:cubicBezTo>
                    <a:pt x="556407" y="215158"/>
                    <a:pt x="554216" y="208681"/>
                    <a:pt x="548596" y="206014"/>
                  </a:cubicBezTo>
                  <a:cubicBezTo>
                    <a:pt x="544215" y="203919"/>
                    <a:pt x="538976" y="204871"/>
                    <a:pt x="534404" y="206395"/>
                  </a:cubicBezTo>
                  <a:cubicBezTo>
                    <a:pt x="514306" y="212968"/>
                    <a:pt x="498590" y="228493"/>
                    <a:pt x="480969" y="240209"/>
                  </a:cubicBezTo>
                  <a:cubicBezTo>
                    <a:pt x="463347" y="251925"/>
                    <a:pt x="440106" y="260021"/>
                    <a:pt x="421342" y="250210"/>
                  </a:cubicBezTo>
                  <a:cubicBezTo>
                    <a:pt x="415341" y="247067"/>
                    <a:pt x="410293" y="242305"/>
                    <a:pt x="404102" y="239543"/>
                  </a:cubicBezTo>
                  <a:cubicBezTo>
                    <a:pt x="383052" y="230303"/>
                    <a:pt x="360573" y="247067"/>
                    <a:pt x="338284" y="253068"/>
                  </a:cubicBezTo>
                  <a:cubicBezTo>
                    <a:pt x="295803" y="264498"/>
                    <a:pt x="243510" y="236685"/>
                    <a:pt x="209792" y="264974"/>
                  </a:cubicBezTo>
                  <a:cubicBezTo>
                    <a:pt x="205696" y="268403"/>
                    <a:pt x="201981" y="272880"/>
                    <a:pt x="201029" y="278119"/>
                  </a:cubicBezTo>
                  <a:cubicBezTo>
                    <a:pt x="198267" y="292882"/>
                    <a:pt x="216174" y="302693"/>
                    <a:pt x="231033" y="304408"/>
                  </a:cubicBezTo>
                  <a:cubicBezTo>
                    <a:pt x="251130" y="306694"/>
                    <a:pt x="272562" y="303741"/>
                    <a:pt x="290659" y="312599"/>
                  </a:cubicBezTo>
                  <a:cubicBezTo>
                    <a:pt x="308757" y="321457"/>
                    <a:pt x="318377" y="350413"/>
                    <a:pt x="301327" y="361272"/>
                  </a:cubicBezTo>
                  <a:cubicBezTo>
                    <a:pt x="291993" y="367273"/>
                    <a:pt x="279705" y="364606"/>
                    <a:pt x="268942" y="361843"/>
                  </a:cubicBezTo>
                  <a:cubicBezTo>
                    <a:pt x="206077" y="345270"/>
                    <a:pt x="143212" y="328696"/>
                    <a:pt x="80347" y="312123"/>
                  </a:cubicBezTo>
                  <a:cubicBezTo>
                    <a:pt x="-33191" y="282214"/>
                    <a:pt x="-11188" y="120099"/>
                    <a:pt x="52915" y="48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8066931" y="2076624"/>
              <a:ext cx="339928" cy="305858"/>
            </a:xfrm>
            <a:custGeom>
              <a:rect b="b" l="l" r="r" t="t"/>
              <a:pathLst>
                <a:path extrusionOk="0" h="262629" w="291884">
                  <a:moveTo>
                    <a:pt x="95" y="163113"/>
                  </a:moveTo>
                  <a:cubicBezTo>
                    <a:pt x="95" y="197499"/>
                    <a:pt x="29623" y="223693"/>
                    <a:pt x="56674" y="244933"/>
                  </a:cubicBezTo>
                  <a:cubicBezTo>
                    <a:pt x="69056" y="254649"/>
                    <a:pt x="83534" y="264936"/>
                    <a:pt x="98965" y="262174"/>
                  </a:cubicBezTo>
                  <a:cubicBezTo>
                    <a:pt x="107728" y="260554"/>
                    <a:pt x="115157" y="255030"/>
                    <a:pt x="122110" y="249505"/>
                  </a:cubicBezTo>
                  <a:cubicBezTo>
                    <a:pt x="172879" y="209786"/>
                    <a:pt x="221933" y="167971"/>
                    <a:pt x="269176" y="124156"/>
                  </a:cubicBezTo>
                  <a:cubicBezTo>
                    <a:pt x="339471" y="58910"/>
                    <a:pt x="230219" y="-8622"/>
                    <a:pt x="163068" y="903"/>
                  </a:cubicBezTo>
                  <a:cubicBezTo>
                    <a:pt x="106966" y="8904"/>
                    <a:pt x="0" y="104630"/>
                    <a:pt x="0" y="16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294633" y="1499300"/>
              <a:ext cx="502580" cy="333283"/>
            </a:xfrm>
            <a:custGeom>
              <a:rect b="b" l="l" r="r" t="t"/>
              <a:pathLst>
                <a:path extrusionOk="0" h="286178" w="431547">
                  <a:moveTo>
                    <a:pt x="240901" y="259934"/>
                  </a:moveTo>
                  <a:cubicBezTo>
                    <a:pt x="265952" y="243836"/>
                    <a:pt x="285478" y="220595"/>
                    <a:pt x="304242" y="197354"/>
                  </a:cubicBezTo>
                  <a:cubicBezTo>
                    <a:pt x="346629" y="144776"/>
                    <a:pt x="387014" y="90484"/>
                    <a:pt x="425305" y="34763"/>
                  </a:cubicBezTo>
                  <a:cubicBezTo>
                    <a:pt x="429782" y="28190"/>
                    <a:pt x="434354" y="19142"/>
                    <a:pt x="429401" y="12760"/>
                  </a:cubicBezTo>
                  <a:cubicBezTo>
                    <a:pt x="426353" y="8855"/>
                    <a:pt x="420828" y="7902"/>
                    <a:pt x="415875" y="7331"/>
                  </a:cubicBezTo>
                  <a:cubicBezTo>
                    <a:pt x="346152" y="-1242"/>
                    <a:pt x="271095" y="-8862"/>
                    <a:pt x="209468" y="24761"/>
                  </a:cubicBezTo>
                  <a:cubicBezTo>
                    <a:pt x="217184" y="38001"/>
                    <a:pt x="232138" y="44764"/>
                    <a:pt x="243854" y="54575"/>
                  </a:cubicBezTo>
                  <a:cubicBezTo>
                    <a:pt x="255569" y="64385"/>
                    <a:pt x="264428" y="82197"/>
                    <a:pt x="255284" y="94389"/>
                  </a:cubicBezTo>
                  <a:cubicBezTo>
                    <a:pt x="247188" y="105248"/>
                    <a:pt x="230709" y="104200"/>
                    <a:pt x="217660" y="100676"/>
                  </a:cubicBezTo>
                  <a:cubicBezTo>
                    <a:pt x="197181" y="95151"/>
                    <a:pt x="177274" y="86102"/>
                    <a:pt x="156129" y="85245"/>
                  </a:cubicBezTo>
                  <a:cubicBezTo>
                    <a:pt x="134888" y="84483"/>
                    <a:pt x="111075" y="95056"/>
                    <a:pt x="105741" y="115630"/>
                  </a:cubicBezTo>
                  <a:cubicBezTo>
                    <a:pt x="128601" y="125726"/>
                    <a:pt x="149080" y="141157"/>
                    <a:pt x="165082" y="160302"/>
                  </a:cubicBezTo>
                  <a:cubicBezTo>
                    <a:pt x="177846" y="175542"/>
                    <a:pt x="185751" y="202403"/>
                    <a:pt x="168511" y="212404"/>
                  </a:cubicBezTo>
                  <a:cubicBezTo>
                    <a:pt x="155176" y="220119"/>
                    <a:pt x="138507" y="209546"/>
                    <a:pt x="128982" y="197450"/>
                  </a:cubicBezTo>
                  <a:cubicBezTo>
                    <a:pt x="119457" y="185353"/>
                    <a:pt x="111647" y="170303"/>
                    <a:pt x="97264" y="164779"/>
                  </a:cubicBezTo>
                  <a:cubicBezTo>
                    <a:pt x="76118" y="156683"/>
                    <a:pt x="53639" y="173923"/>
                    <a:pt x="40590" y="192401"/>
                  </a:cubicBezTo>
                  <a:cubicBezTo>
                    <a:pt x="32304" y="204212"/>
                    <a:pt x="-4177" y="243074"/>
                    <a:pt x="395" y="257648"/>
                  </a:cubicBezTo>
                  <a:cubicBezTo>
                    <a:pt x="5538" y="274031"/>
                    <a:pt x="61640" y="277936"/>
                    <a:pt x="76500" y="280412"/>
                  </a:cubicBezTo>
                  <a:cubicBezTo>
                    <a:pt x="131744" y="289556"/>
                    <a:pt x="192038" y="291176"/>
                    <a:pt x="240996" y="25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7562237" y="2108735"/>
              <a:ext cx="452824" cy="363274"/>
            </a:xfrm>
            <a:custGeom>
              <a:rect b="b" l="l" r="r" t="t"/>
              <a:pathLst>
                <a:path extrusionOk="0" h="311823" w="388690">
                  <a:moveTo>
                    <a:pt x="3786" y="139922"/>
                  </a:moveTo>
                  <a:cubicBezTo>
                    <a:pt x="12072" y="183547"/>
                    <a:pt x="29789" y="225362"/>
                    <a:pt x="55316" y="261652"/>
                  </a:cubicBezTo>
                  <a:cubicBezTo>
                    <a:pt x="74175" y="288417"/>
                    <a:pt x="101988" y="314134"/>
                    <a:pt x="134564" y="311658"/>
                  </a:cubicBezTo>
                  <a:cubicBezTo>
                    <a:pt x="156281" y="310039"/>
                    <a:pt x="175045" y="295942"/>
                    <a:pt x="190285" y="280416"/>
                  </a:cubicBezTo>
                  <a:cubicBezTo>
                    <a:pt x="207335" y="263080"/>
                    <a:pt x="221813" y="243364"/>
                    <a:pt x="236100" y="223647"/>
                  </a:cubicBezTo>
                  <a:cubicBezTo>
                    <a:pt x="280677" y="162592"/>
                    <a:pt x="325254" y="101441"/>
                    <a:pt x="369736" y="40386"/>
                  </a:cubicBezTo>
                  <a:cubicBezTo>
                    <a:pt x="378594" y="28194"/>
                    <a:pt x="387834" y="15049"/>
                    <a:pt x="388691" y="0"/>
                  </a:cubicBezTo>
                  <a:cubicBezTo>
                    <a:pt x="358211" y="18288"/>
                    <a:pt x="327731" y="36671"/>
                    <a:pt x="297251" y="54959"/>
                  </a:cubicBezTo>
                  <a:cubicBezTo>
                    <a:pt x="263532" y="75247"/>
                    <a:pt x="229719" y="95536"/>
                    <a:pt x="193428" y="110585"/>
                  </a:cubicBezTo>
                  <a:cubicBezTo>
                    <a:pt x="172950" y="119063"/>
                    <a:pt x="150375" y="126016"/>
                    <a:pt x="128658" y="121063"/>
                  </a:cubicBezTo>
                  <a:cubicBezTo>
                    <a:pt x="118848" y="118872"/>
                    <a:pt x="109704" y="114205"/>
                    <a:pt x="101131" y="108966"/>
                  </a:cubicBezTo>
                  <a:cubicBezTo>
                    <a:pt x="84843" y="98870"/>
                    <a:pt x="70270" y="86011"/>
                    <a:pt x="58078" y="71152"/>
                  </a:cubicBezTo>
                  <a:cubicBezTo>
                    <a:pt x="48077" y="58864"/>
                    <a:pt x="40266" y="29813"/>
                    <a:pt x="22740" y="39243"/>
                  </a:cubicBezTo>
                  <a:cubicBezTo>
                    <a:pt x="-5930" y="54673"/>
                    <a:pt x="-1168" y="114871"/>
                    <a:pt x="3595" y="1399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7619231" y="2078674"/>
              <a:ext cx="423041" cy="173642"/>
            </a:xfrm>
            <a:custGeom>
              <a:rect b="b" l="l" r="r" t="t"/>
              <a:pathLst>
                <a:path extrusionOk="0" h="149100" w="363250">
                  <a:moveTo>
                    <a:pt x="20188" y="110871"/>
                  </a:moveTo>
                  <a:cubicBezTo>
                    <a:pt x="38476" y="129635"/>
                    <a:pt x="64098" y="139351"/>
                    <a:pt x="89625" y="144875"/>
                  </a:cubicBezTo>
                  <a:cubicBezTo>
                    <a:pt x="105151" y="148304"/>
                    <a:pt x="121248" y="150304"/>
                    <a:pt x="136964" y="148304"/>
                  </a:cubicBezTo>
                  <a:cubicBezTo>
                    <a:pt x="153633" y="146209"/>
                    <a:pt x="169445" y="139636"/>
                    <a:pt x="184589" y="132397"/>
                  </a:cubicBezTo>
                  <a:cubicBezTo>
                    <a:pt x="246502" y="102775"/>
                    <a:pt x="301652" y="60865"/>
                    <a:pt x="353944" y="16478"/>
                  </a:cubicBezTo>
                  <a:cubicBezTo>
                    <a:pt x="358992" y="12192"/>
                    <a:pt x="364517" y="6382"/>
                    <a:pt x="362993" y="0"/>
                  </a:cubicBezTo>
                  <a:cubicBezTo>
                    <a:pt x="319463" y="11049"/>
                    <a:pt x="277458" y="28384"/>
                    <a:pt x="238882" y="51435"/>
                  </a:cubicBezTo>
                  <a:cubicBezTo>
                    <a:pt x="213926" y="66294"/>
                    <a:pt x="190209" y="83629"/>
                    <a:pt x="163920" y="95917"/>
                  </a:cubicBezTo>
                  <a:cubicBezTo>
                    <a:pt x="137536" y="108204"/>
                    <a:pt x="107437" y="115252"/>
                    <a:pt x="79243" y="108299"/>
                  </a:cubicBezTo>
                  <a:cubicBezTo>
                    <a:pt x="65146" y="104775"/>
                    <a:pt x="52192" y="97726"/>
                    <a:pt x="41048" y="88582"/>
                  </a:cubicBezTo>
                  <a:cubicBezTo>
                    <a:pt x="31046" y="80296"/>
                    <a:pt x="23998" y="63817"/>
                    <a:pt x="13806" y="57245"/>
                  </a:cubicBezTo>
                  <a:cubicBezTo>
                    <a:pt x="-16007" y="37909"/>
                    <a:pt x="10282" y="100965"/>
                    <a:pt x="20093" y="1110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7652342" y="2051163"/>
              <a:ext cx="404937" cy="154138"/>
            </a:xfrm>
            <a:custGeom>
              <a:rect b="b" l="l" r="r" t="t"/>
              <a:pathLst>
                <a:path extrusionOk="0" h="132353" w="347705">
                  <a:moveTo>
                    <a:pt x="38143" y="123444"/>
                  </a:moveTo>
                  <a:cubicBezTo>
                    <a:pt x="57955" y="134207"/>
                    <a:pt x="82149" y="134303"/>
                    <a:pt x="104056" y="128588"/>
                  </a:cubicBezTo>
                  <a:cubicBezTo>
                    <a:pt x="125868" y="122872"/>
                    <a:pt x="145871" y="111823"/>
                    <a:pt x="165587" y="100870"/>
                  </a:cubicBezTo>
                  <a:cubicBezTo>
                    <a:pt x="226262" y="67246"/>
                    <a:pt x="286936" y="33623"/>
                    <a:pt x="347705" y="0"/>
                  </a:cubicBezTo>
                  <a:cubicBezTo>
                    <a:pt x="269410" y="26670"/>
                    <a:pt x="201592" y="79057"/>
                    <a:pt x="122439" y="102965"/>
                  </a:cubicBezTo>
                  <a:cubicBezTo>
                    <a:pt x="102627" y="108966"/>
                    <a:pt x="80815" y="112966"/>
                    <a:pt x="61670" y="105251"/>
                  </a:cubicBezTo>
                  <a:cubicBezTo>
                    <a:pt x="45954" y="98965"/>
                    <a:pt x="35190" y="85915"/>
                    <a:pt x="26713" y="71723"/>
                  </a:cubicBezTo>
                  <a:cubicBezTo>
                    <a:pt x="21188" y="62484"/>
                    <a:pt x="15092" y="34576"/>
                    <a:pt x="4901" y="47339"/>
                  </a:cubicBezTo>
                  <a:cubicBezTo>
                    <a:pt x="-12435" y="69247"/>
                    <a:pt x="20427" y="113824"/>
                    <a:pt x="38143" y="123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7680301" y="2010119"/>
              <a:ext cx="417134" cy="163565"/>
            </a:xfrm>
            <a:custGeom>
              <a:rect b="b" l="l" r="r" t="t"/>
              <a:pathLst>
                <a:path extrusionOk="0" h="140447" w="358178">
                  <a:moveTo>
                    <a:pt x="2229" y="94393"/>
                  </a:moveTo>
                  <a:cubicBezTo>
                    <a:pt x="7087" y="107537"/>
                    <a:pt x="17946" y="117538"/>
                    <a:pt x="28899" y="126301"/>
                  </a:cubicBezTo>
                  <a:cubicBezTo>
                    <a:pt x="36424" y="132302"/>
                    <a:pt x="44711" y="138208"/>
                    <a:pt x="54236" y="139922"/>
                  </a:cubicBezTo>
                  <a:cubicBezTo>
                    <a:pt x="62332" y="141351"/>
                    <a:pt x="70619" y="139636"/>
                    <a:pt x="78620" y="137541"/>
                  </a:cubicBezTo>
                  <a:cubicBezTo>
                    <a:pt x="108814" y="129540"/>
                    <a:pt x="137389" y="116491"/>
                    <a:pt x="165774" y="103442"/>
                  </a:cubicBezTo>
                  <a:cubicBezTo>
                    <a:pt x="220828" y="78200"/>
                    <a:pt x="275978" y="52864"/>
                    <a:pt x="331032" y="27622"/>
                  </a:cubicBezTo>
                  <a:cubicBezTo>
                    <a:pt x="343415" y="21907"/>
                    <a:pt x="357702" y="13621"/>
                    <a:pt x="358179" y="0"/>
                  </a:cubicBezTo>
                  <a:cubicBezTo>
                    <a:pt x="276359" y="24193"/>
                    <a:pt x="204445" y="73342"/>
                    <a:pt x="127388" y="110014"/>
                  </a:cubicBezTo>
                  <a:cubicBezTo>
                    <a:pt x="106338" y="120015"/>
                    <a:pt x="82144" y="129254"/>
                    <a:pt x="60237" y="121253"/>
                  </a:cubicBezTo>
                  <a:cubicBezTo>
                    <a:pt x="39091" y="113538"/>
                    <a:pt x="29852" y="94202"/>
                    <a:pt x="20041" y="75628"/>
                  </a:cubicBezTo>
                  <a:cubicBezTo>
                    <a:pt x="5468" y="47911"/>
                    <a:pt x="-4819" y="75057"/>
                    <a:pt x="2325" y="94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715576" y="1992725"/>
              <a:ext cx="400385" cy="156830"/>
            </a:xfrm>
            <a:custGeom>
              <a:rect b="b" l="l" r="r" t="t"/>
              <a:pathLst>
                <a:path extrusionOk="0" h="134664" w="343796">
                  <a:moveTo>
                    <a:pt x="6897" y="106757"/>
                  </a:moveTo>
                  <a:cubicBezTo>
                    <a:pt x="15660" y="122283"/>
                    <a:pt x="32329" y="132951"/>
                    <a:pt x="50140" y="134475"/>
                  </a:cubicBezTo>
                  <a:cubicBezTo>
                    <a:pt x="69857" y="136094"/>
                    <a:pt x="88812" y="127045"/>
                    <a:pt x="106624" y="118282"/>
                  </a:cubicBezTo>
                  <a:lnTo>
                    <a:pt x="343796" y="934"/>
                  </a:lnTo>
                  <a:cubicBezTo>
                    <a:pt x="331604" y="-2018"/>
                    <a:pt x="318936" y="2554"/>
                    <a:pt x="307315" y="7316"/>
                  </a:cubicBezTo>
                  <a:cubicBezTo>
                    <a:pt x="265786" y="24366"/>
                    <a:pt x="225400" y="44178"/>
                    <a:pt x="186538" y="66657"/>
                  </a:cubicBezTo>
                  <a:cubicBezTo>
                    <a:pt x="142533" y="92088"/>
                    <a:pt x="96432" y="121997"/>
                    <a:pt x="45759" y="118473"/>
                  </a:cubicBezTo>
                  <a:cubicBezTo>
                    <a:pt x="39472" y="117997"/>
                    <a:pt x="32995" y="117044"/>
                    <a:pt x="27852" y="113424"/>
                  </a:cubicBezTo>
                  <a:cubicBezTo>
                    <a:pt x="14612" y="104090"/>
                    <a:pt x="15469" y="77420"/>
                    <a:pt x="896" y="72848"/>
                  </a:cubicBezTo>
                  <a:cubicBezTo>
                    <a:pt x="-1580" y="84088"/>
                    <a:pt x="1277" y="96851"/>
                    <a:pt x="6992" y="106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7743177" y="1933024"/>
              <a:ext cx="415502" cy="187768"/>
            </a:xfrm>
            <a:custGeom>
              <a:rect b="b" l="l" r="r" t="t"/>
              <a:pathLst>
                <a:path extrusionOk="0" h="161230" w="356777">
                  <a:moveTo>
                    <a:pt x="1580" y="131064"/>
                  </a:moveTo>
                  <a:cubicBezTo>
                    <a:pt x="3962" y="142494"/>
                    <a:pt x="9772" y="154210"/>
                    <a:pt x="20440" y="158972"/>
                  </a:cubicBezTo>
                  <a:cubicBezTo>
                    <a:pt x="31775" y="164021"/>
                    <a:pt x="44919" y="159639"/>
                    <a:pt x="56540" y="155258"/>
                  </a:cubicBezTo>
                  <a:cubicBezTo>
                    <a:pt x="75018" y="148304"/>
                    <a:pt x="93401" y="141351"/>
                    <a:pt x="111880" y="134398"/>
                  </a:cubicBezTo>
                  <a:cubicBezTo>
                    <a:pt x="164648" y="114491"/>
                    <a:pt x="217512" y="94583"/>
                    <a:pt x="267423" y="68485"/>
                  </a:cubicBezTo>
                  <a:cubicBezTo>
                    <a:pt x="291140" y="56007"/>
                    <a:pt x="314191" y="42196"/>
                    <a:pt x="337146" y="28289"/>
                  </a:cubicBezTo>
                  <a:cubicBezTo>
                    <a:pt x="341718" y="25527"/>
                    <a:pt x="346385" y="22670"/>
                    <a:pt x="349910" y="18669"/>
                  </a:cubicBezTo>
                  <a:cubicBezTo>
                    <a:pt x="354386" y="13621"/>
                    <a:pt x="356958" y="6763"/>
                    <a:pt x="356768" y="0"/>
                  </a:cubicBezTo>
                  <a:cubicBezTo>
                    <a:pt x="353148" y="1429"/>
                    <a:pt x="349433" y="2858"/>
                    <a:pt x="345814" y="4286"/>
                  </a:cubicBezTo>
                  <a:cubicBezTo>
                    <a:pt x="280949" y="30194"/>
                    <a:pt x="223513" y="71723"/>
                    <a:pt x="160172" y="100965"/>
                  </a:cubicBezTo>
                  <a:cubicBezTo>
                    <a:pt x="137788" y="111347"/>
                    <a:pt x="114642" y="120110"/>
                    <a:pt x="91592" y="128873"/>
                  </a:cubicBezTo>
                  <a:cubicBezTo>
                    <a:pt x="85781" y="131064"/>
                    <a:pt x="79876" y="133350"/>
                    <a:pt x="73780" y="134493"/>
                  </a:cubicBezTo>
                  <a:cubicBezTo>
                    <a:pt x="58921" y="137255"/>
                    <a:pt x="43014" y="133255"/>
                    <a:pt x="31298" y="123730"/>
                  </a:cubicBezTo>
                  <a:cubicBezTo>
                    <a:pt x="25202" y="118777"/>
                    <a:pt x="20345" y="112490"/>
                    <a:pt x="17011" y="105442"/>
                  </a:cubicBezTo>
                  <a:cubicBezTo>
                    <a:pt x="15392" y="101918"/>
                    <a:pt x="13296" y="86201"/>
                    <a:pt x="8057" y="87249"/>
                  </a:cubicBezTo>
                  <a:cubicBezTo>
                    <a:pt x="3676" y="88106"/>
                    <a:pt x="1104" y="104299"/>
                    <a:pt x="628" y="107633"/>
                  </a:cubicBezTo>
                  <a:cubicBezTo>
                    <a:pt x="-515" y="115443"/>
                    <a:pt x="-39" y="123539"/>
                    <a:pt x="1580" y="131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7781863" y="1891648"/>
              <a:ext cx="416074" cy="193413"/>
            </a:xfrm>
            <a:custGeom>
              <a:rect b="b" l="l" r="r" t="t"/>
              <a:pathLst>
                <a:path extrusionOk="0" h="166077" w="357268">
                  <a:moveTo>
                    <a:pt x="2748" y="140875"/>
                  </a:moveTo>
                  <a:cubicBezTo>
                    <a:pt x="5986" y="152019"/>
                    <a:pt x="14273" y="162211"/>
                    <a:pt x="25512" y="165163"/>
                  </a:cubicBezTo>
                  <a:cubicBezTo>
                    <a:pt x="33323" y="167164"/>
                    <a:pt x="41610" y="165545"/>
                    <a:pt x="49420" y="163544"/>
                  </a:cubicBezTo>
                  <a:cubicBezTo>
                    <a:pt x="104760" y="149352"/>
                    <a:pt x="153147" y="116396"/>
                    <a:pt x="205344" y="92964"/>
                  </a:cubicBezTo>
                  <a:cubicBezTo>
                    <a:pt x="245159" y="75057"/>
                    <a:pt x="287545" y="62579"/>
                    <a:pt x="324883" y="39910"/>
                  </a:cubicBezTo>
                  <a:cubicBezTo>
                    <a:pt x="340028" y="30671"/>
                    <a:pt x="355458" y="17717"/>
                    <a:pt x="357268" y="0"/>
                  </a:cubicBezTo>
                  <a:cubicBezTo>
                    <a:pt x="262875" y="35052"/>
                    <a:pt x="182294" y="101251"/>
                    <a:pt x="87330" y="134493"/>
                  </a:cubicBezTo>
                  <a:cubicBezTo>
                    <a:pt x="78948" y="137446"/>
                    <a:pt x="70185" y="140113"/>
                    <a:pt x="61326" y="140018"/>
                  </a:cubicBezTo>
                  <a:cubicBezTo>
                    <a:pt x="49134" y="139732"/>
                    <a:pt x="37419" y="134017"/>
                    <a:pt x="28465" y="125540"/>
                  </a:cubicBezTo>
                  <a:cubicBezTo>
                    <a:pt x="23131" y="120491"/>
                    <a:pt x="11225" y="95155"/>
                    <a:pt x="4653" y="99822"/>
                  </a:cubicBezTo>
                  <a:cubicBezTo>
                    <a:pt x="-3063" y="105251"/>
                    <a:pt x="652" y="133255"/>
                    <a:pt x="2843" y="1407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811277" y="1846389"/>
              <a:ext cx="433138" cy="205770"/>
            </a:xfrm>
            <a:custGeom>
              <a:rect b="b" l="l" r="r" t="t"/>
              <a:pathLst>
                <a:path extrusionOk="0" h="176687" w="371920">
                  <a:moveTo>
                    <a:pt x="255" y="154591"/>
                  </a:moveTo>
                  <a:cubicBezTo>
                    <a:pt x="731" y="157829"/>
                    <a:pt x="1684" y="161068"/>
                    <a:pt x="3398" y="163925"/>
                  </a:cubicBezTo>
                  <a:cubicBezTo>
                    <a:pt x="8256" y="172021"/>
                    <a:pt x="18257" y="175546"/>
                    <a:pt x="27687" y="176403"/>
                  </a:cubicBezTo>
                  <a:cubicBezTo>
                    <a:pt x="51499" y="178594"/>
                    <a:pt x="74359" y="167735"/>
                    <a:pt x="95791" y="157163"/>
                  </a:cubicBezTo>
                  <a:cubicBezTo>
                    <a:pt x="170943" y="120110"/>
                    <a:pt x="246095" y="82963"/>
                    <a:pt x="321152" y="45911"/>
                  </a:cubicBezTo>
                  <a:cubicBezTo>
                    <a:pt x="342202" y="35528"/>
                    <a:pt x="365443" y="22670"/>
                    <a:pt x="371920" y="0"/>
                  </a:cubicBezTo>
                  <a:cubicBezTo>
                    <a:pt x="268669" y="54483"/>
                    <a:pt x="165514" y="108966"/>
                    <a:pt x="61120" y="161258"/>
                  </a:cubicBezTo>
                  <a:cubicBezTo>
                    <a:pt x="58453" y="162592"/>
                    <a:pt x="55595" y="164021"/>
                    <a:pt x="52642" y="164116"/>
                  </a:cubicBezTo>
                  <a:cubicBezTo>
                    <a:pt x="50452" y="164211"/>
                    <a:pt x="48261" y="163640"/>
                    <a:pt x="46165" y="162973"/>
                  </a:cubicBezTo>
                  <a:cubicBezTo>
                    <a:pt x="33307" y="158687"/>
                    <a:pt x="22067" y="149828"/>
                    <a:pt x="14828" y="138494"/>
                  </a:cubicBezTo>
                  <a:cubicBezTo>
                    <a:pt x="10732" y="132112"/>
                    <a:pt x="9208" y="125349"/>
                    <a:pt x="3684" y="134779"/>
                  </a:cubicBezTo>
                  <a:cubicBezTo>
                    <a:pt x="350" y="140494"/>
                    <a:pt x="-602" y="148114"/>
                    <a:pt x="350" y="154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8294358" y="1456653"/>
              <a:ext cx="229708" cy="354684"/>
            </a:xfrm>
            <a:custGeom>
              <a:rect b="b" l="l" r="r" t="t"/>
              <a:pathLst>
                <a:path extrusionOk="0" h="304554" w="197242">
                  <a:moveTo>
                    <a:pt x="65607" y="167013"/>
                  </a:moveTo>
                  <a:cubicBezTo>
                    <a:pt x="79418" y="186825"/>
                    <a:pt x="94944" y="205304"/>
                    <a:pt x="110565" y="223782"/>
                  </a:cubicBezTo>
                  <a:cubicBezTo>
                    <a:pt x="122662" y="238165"/>
                    <a:pt x="134758" y="252548"/>
                    <a:pt x="148760" y="265026"/>
                  </a:cubicBezTo>
                  <a:cubicBezTo>
                    <a:pt x="164286" y="278932"/>
                    <a:pt x="182002" y="290362"/>
                    <a:pt x="197242" y="304554"/>
                  </a:cubicBezTo>
                  <a:cubicBezTo>
                    <a:pt x="189146" y="284647"/>
                    <a:pt x="175716" y="267502"/>
                    <a:pt x="163905" y="249500"/>
                  </a:cubicBezTo>
                  <a:cubicBezTo>
                    <a:pt x="124471" y="189683"/>
                    <a:pt x="101802" y="119674"/>
                    <a:pt x="59606" y="61762"/>
                  </a:cubicBezTo>
                  <a:cubicBezTo>
                    <a:pt x="50462" y="49284"/>
                    <a:pt x="40556" y="37473"/>
                    <a:pt x="30269" y="25948"/>
                  </a:cubicBezTo>
                  <a:cubicBezTo>
                    <a:pt x="23792" y="18709"/>
                    <a:pt x="11219" y="-1008"/>
                    <a:pt x="551" y="40"/>
                  </a:cubicBezTo>
                  <a:cubicBezTo>
                    <a:pt x="-3259" y="25567"/>
                    <a:pt x="13600" y="63477"/>
                    <a:pt x="22935" y="87194"/>
                  </a:cubicBezTo>
                  <a:cubicBezTo>
                    <a:pt x="34079" y="115293"/>
                    <a:pt x="48367" y="142153"/>
                    <a:pt x="65607" y="1669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8040152" y="2299612"/>
              <a:ext cx="864463" cy="905734"/>
            </a:xfrm>
            <a:custGeom>
              <a:rect b="b" l="l" r="r" t="t"/>
              <a:pathLst>
                <a:path extrusionOk="0" h="777721" w="742283">
                  <a:moveTo>
                    <a:pt x="740512" y="361976"/>
                  </a:moveTo>
                  <a:cubicBezTo>
                    <a:pt x="731749" y="325876"/>
                    <a:pt x="693649" y="306921"/>
                    <a:pt x="664312" y="284157"/>
                  </a:cubicBezTo>
                  <a:cubicBezTo>
                    <a:pt x="606019" y="239103"/>
                    <a:pt x="573729" y="162618"/>
                    <a:pt x="582016" y="89370"/>
                  </a:cubicBezTo>
                  <a:cubicBezTo>
                    <a:pt x="585159" y="61938"/>
                    <a:pt x="591636" y="29172"/>
                    <a:pt x="571062" y="10884"/>
                  </a:cubicBezTo>
                  <a:cubicBezTo>
                    <a:pt x="556679" y="-1879"/>
                    <a:pt x="534962" y="-1117"/>
                    <a:pt x="515912" y="1740"/>
                  </a:cubicBezTo>
                  <a:cubicBezTo>
                    <a:pt x="391706" y="20504"/>
                    <a:pt x="283979" y="96133"/>
                    <a:pt x="188062" y="177191"/>
                  </a:cubicBezTo>
                  <a:cubicBezTo>
                    <a:pt x="162535" y="198717"/>
                    <a:pt x="137198" y="221101"/>
                    <a:pt x="117958" y="248343"/>
                  </a:cubicBezTo>
                  <a:cubicBezTo>
                    <a:pt x="90716" y="286728"/>
                    <a:pt x="76810" y="332829"/>
                    <a:pt x="63284" y="377978"/>
                  </a:cubicBezTo>
                  <a:cubicBezTo>
                    <a:pt x="53759" y="409696"/>
                    <a:pt x="44330" y="441510"/>
                    <a:pt x="34805" y="473228"/>
                  </a:cubicBezTo>
                  <a:cubicBezTo>
                    <a:pt x="23660" y="510470"/>
                    <a:pt x="12516" y="547904"/>
                    <a:pt x="6611" y="586290"/>
                  </a:cubicBezTo>
                  <a:cubicBezTo>
                    <a:pt x="-1105" y="636391"/>
                    <a:pt x="-5677" y="704971"/>
                    <a:pt x="13945" y="753072"/>
                  </a:cubicBezTo>
                  <a:cubicBezTo>
                    <a:pt x="35281" y="805555"/>
                    <a:pt x="88716" y="761645"/>
                    <a:pt x="122625" y="736975"/>
                  </a:cubicBezTo>
                  <a:cubicBezTo>
                    <a:pt x="189395" y="688397"/>
                    <a:pt x="265786" y="655251"/>
                    <a:pt x="341129" y="621532"/>
                  </a:cubicBezTo>
                  <a:cubicBezTo>
                    <a:pt x="444475" y="575336"/>
                    <a:pt x="547059" y="527425"/>
                    <a:pt x="648786" y="477800"/>
                  </a:cubicBezTo>
                  <a:cubicBezTo>
                    <a:pt x="672884" y="466084"/>
                    <a:pt x="697364" y="453892"/>
                    <a:pt x="716033" y="434747"/>
                  </a:cubicBezTo>
                  <a:cubicBezTo>
                    <a:pt x="734797" y="415601"/>
                    <a:pt x="746894" y="387884"/>
                    <a:pt x="740607" y="361880"/>
                  </a:cubicBezTo>
                  <a:close/>
                  <a:moveTo>
                    <a:pt x="561633" y="322352"/>
                  </a:moveTo>
                  <a:cubicBezTo>
                    <a:pt x="558870" y="338354"/>
                    <a:pt x="545916" y="350451"/>
                    <a:pt x="533438" y="360737"/>
                  </a:cubicBezTo>
                  <a:cubicBezTo>
                    <a:pt x="450095" y="429889"/>
                    <a:pt x="351130" y="480276"/>
                    <a:pt x="245879" y="505518"/>
                  </a:cubicBezTo>
                  <a:cubicBezTo>
                    <a:pt x="227495" y="509899"/>
                    <a:pt x="207017" y="513328"/>
                    <a:pt x="190443" y="504089"/>
                  </a:cubicBezTo>
                  <a:cubicBezTo>
                    <a:pt x="166345" y="490659"/>
                    <a:pt x="162535" y="455321"/>
                    <a:pt x="175489" y="431032"/>
                  </a:cubicBezTo>
                  <a:cubicBezTo>
                    <a:pt x="188348" y="406648"/>
                    <a:pt x="212922" y="390932"/>
                    <a:pt x="236735" y="377216"/>
                  </a:cubicBezTo>
                  <a:cubicBezTo>
                    <a:pt x="281597" y="351308"/>
                    <a:pt x="328175" y="328162"/>
                    <a:pt x="375990" y="308064"/>
                  </a:cubicBezTo>
                  <a:cubicBezTo>
                    <a:pt x="417995" y="290348"/>
                    <a:pt x="472955" y="259677"/>
                    <a:pt x="520008" y="270250"/>
                  </a:cubicBezTo>
                  <a:cubicBezTo>
                    <a:pt x="543916" y="275679"/>
                    <a:pt x="565919" y="298158"/>
                    <a:pt x="561728" y="3223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966524" y="1632155"/>
              <a:ext cx="530778" cy="130261"/>
            </a:xfrm>
            <a:custGeom>
              <a:rect b="b" l="l" r="r" t="t"/>
              <a:pathLst>
                <a:path extrusionOk="0" h="111850" w="455760">
                  <a:moveTo>
                    <a:pt x="48577" y="40985"/>
                  </a:moveTo>
                  <a:cubicBezTo>
                    <a:pt x="131350" y="8886"/>
                    <a:pt x="221171" y="-4735"/>
                    <a:pt x="309753" y="1456"/>
                  </a:cubicBezTo>
                  <a:cubicBezTo>
                    <a:pt x="359378" y="4885"/>
                    <a:pt x="412909" y="16887"/>
                    <a:pt x="444532" y="55368"/>
                  </a:cubicBezTo>
                  <a:cubicBezTo>
                    <a:pt x="449675" y="61654"/>
                    <a:pt x="454343" y="68893"/>
                    <a:pt x="455486" y="76989"/>
                  </a:cubicBezTo>
                  <a:cubicBezTo>
                    <a:pt x="456724" y="85086"/>
                    <a:pt x="453771" y="94134"/>
                    <a:pt x="446818" y="98421"/>
                  </a:cubicBezTo>
                  <a:cubicBezTo>
                    <a:pt x="435007" y="105660"/>
                    <a:pt x="420434" y="96325"/>
                    <a:pt x="408908" y="88705"/>
                  </a:cubicBezTo>
                  <a:cubicBezTo>
                    <a:pt x="349948" y="49462"/>
                    <a:pt x="274130" y="48795"/>
                    <a:pt x="203359" y="52891"/>
                  </a:cubicBezTo>
                  <a:cubicBezTo>
                    <a:pt x="186119" y="53844"/>
                    <a:pt x="168973" y="55082"/>
                    <a:pt x="151733" y="56415"/>
                  </a:cubicBezTo>
                  <a:cubicBezTo>
                    <a:pt x="96583" y="60892"/>
                    <a:pt x="36290" y="70131"/>
                    <a:pt x="0" y="11185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7191708" y="1520375"/>
              <a:ext cx="405964" cy="117137"/>
            </a:xfrm>
            <a:custGeom>
              <a:rect b="b" l="l" r="r" t="t"/>
              <a:pathLst>
                <a:path extrusionOk="0" h="100581" w="348587">
                  <a:moveTo>
                    <a:pt x="0" y="100582"/>
                  </a:moveTo>
                  <a:cubicBezTo>
                    <a:pt x="78486" y="27811"/>
                    <a:pt x="189357" y="-16385"/>
                    <a:pt x="294132" y="5713"/>
                  </a:cubicBezTo>
                  <a:cubicBezTo>
                    <a:pt x="313182" y="9713"/>
                    <a:pt x="333280" y="16952"/>
                    <a:pt x="343662" y="33335"/>
                  </a:cubicBezTo>
                  <a:cubicBezTo>
                    <a:pt x="354044" y="49814"/>
                    <a:pt x="347567" y="76960"/>
                    <a:pt x="328422" y="80294"/>
                  </a:cubicBezTo>
                  <a:cubicBezTo>
                    <a:pt x="321183" y="81532"/>
                    <a:pt x="313849" y="79246"/>
                    <a:pt x="306800" y="77341"/>
                  </a:cubicBezTo>
                  <a:cubicBezTo>
                    <a:pt x="280607" y="70197"/>
                    <a:pt x="253460" y="67530"/>
                    <a:pt x="226504" y="64863"/>
                  </a:cubicBezTo>
                  <a:cubicBezTo>
                    <a:pt x="202311" y="62482"/>
                    <a:pt x="177832" y="60005"/>
                    <a:pt x="153733" y="63530"/>
                  </a:cubicBezTo>
                  <a:cubicBezTo>
                    <a:pt x="129635" y="66959"/>
                    <a:pt x="105727" y="76960"/>
                    <a:pt x="90011" y="9562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890094" y="1696304"/>
              <a:ext cx="261679" cy="175155"/>
            </a:xfrm>
            <a:custGeom>
              <a:rect b="b" l="l" r="r" t="t"/>
              <a:pathLst>
                <a:path extrusionOk="0" h="150399" w="224694">
                  <a:moveTo>
                    <a:pt x="224695" y="0"/>
                  </a:moveTo>
                  <a:cubicBezTo>
                    <a:pt x="158020" y="28099"/>
                    <a:pt x="96393" y="68294"/>
                    <a:pt x="43815" y="117920"/>
                  </a:cubicBezTo>
                  <a:cubicBezTo>
                    <a:pt x="30480" y="130492"/>
                    <a:pt x="17145" y="144018"/>
                    <a:pt x="0" y="1504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920047" y="1780499"/>
              <a:ext cx="138049" cy="181922"/>
            </a:xfrm>
            <a:custGeom>
              <a:rect b="b" l="l" r="r" t="t"/>
              <a:pathLst>
                <a:path extrusionOk="0" h="156210" w="118538">
                  <a:moveTo>
                    <a:pt x="4665" y="156210"/>
                  </a:moveTo>
                  <a:cubicBezTo>
                    <a:pt x="-2383" y="140399"/>
                    <a:pt x="-859" y="121825"/>
                    <a:pt x="5332" y="105632"/>
                  </a:cubicBezTo>
                  <a:cubicBezTo>
                    <a:pt x="11523" y="89440"/>
                    <a:pt x="21905" y="75248"/>
                    <a:pt x="32478" y="61627"/>
                  </a:cubicBezTo>
                  <a:cubicBezTo>
                    <a:pt x="40955" y="50768"/>
                    <a:pt x="49814" y="39910"/>
                    <a:pt x="60291" y="31052"/>
                  </a:cubicBezTo>
                  <a:cubicBezTo>
                    <a:pt x="77055" y="16955"/>
                    <a:pt x="97534" y="8192"/>
                    <a:pt x="117822" y="0"/>
                  </a:cubicBezTo>
                  <a:cubicBezTo>
                    <a:pt x="120108" y="6191"/>
                    <a:pt x="116489" y="12764"/>
                    <a:pt x="113060" y="18479"/>
                  </a:cubicBezTo>
                  <a:cubicBezTo>
                    <a:pt x="90105" y="56769"/>
                    <a:pt x="72864" y="100584"/>
                    <a:pt x="76865" y="14497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852711" y="1945019"/>
              <a:ext cx="428820" cy="148787"/>
            </a:xfrm>
            <a:custGeom>
              <a:rect b="b" l="l" r="r" t="t"/>
              <a:pathLst>
                <a:path extrusionOk="0" h="127758" w="368212">
                  <a:moveTo>
                    <a:pt x="114395" y="940"/>
                  </a:moveTo>
                  <a:cubicBezTo>
                    <a:pt x="167354" y="-3823"/>
                    <a:pt x="220028" y="10274"/>
                    <a:pt x="270796" y="26086"/>
                  </a:cubicBezTo>
                  <a:cubicBezTo>
                    <a:pt x="306705" y="37230"/>
                    <a:pt x="345567" y="52184"/>
                    <a:pt x="362998" y="85427"/>
                  </a:cubicBezTo>
                  <a:cubicBezTo>
                    <a:pt x="367760" y="94570"/>
                    <a:pt x="370523" y="106001"/>
                    <a:pt x="365665" y="115145"/>
                  </a:cubicBezTo>
                  <a:cubicBezTo>
                    <a:pt x="359950" y="126098"/>
                    <a:pt x="345377" y="129623"/>
                    <a:pt x="333375" y="126860"/>
                  </a:cubicBezTo>
                  <a:cubicBezTo>
                    <a:pt x="321374" y="124098"/>
                    <a:pt x="311087" y="116573"/>
                    <a:pt x="300704" y="110001"/>
                  </a:cubicBezTo>
                  <a:cubicBezTo>
                    <a:pt x="257080" y="82474"/>
                    <a:pt x="205454" y="69234"/>
                    <a:pt x="153924" y="65996"/>
                  </a:cubicBezTo>
                  <a:cubicBezTo>
                    <a:pt x="102394" y="62757"/>
                    <a:pt x="50768" y="69139"/>
                    <a:pt x="0" y="78378"/>
                  </a:cubicBezTo>
                  <a:cubicBezTo>
                    <a:pt x="5048" y="77426"/>
                    <a:pt x="18383" y="50279"/>
                    <a:pt x="21908" y="45231"/>
                  </a:cubicBezTo>
                  <a:cubicBezTo>
                    <a:pt x="27813" y="36849"/>
                    <a:pt x="34004" y="25895"/>
                    <a:pt x="42577" y="19895"/>
                  </a:cubicBezTo>
                  <a:cubicBezTo>
                    <a:pt x="61436" y="6845"/>
                    <a:pt x="92202" y="2845"/>
                    <a:pt x="114395" y="84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012448" y="1783184"/>
              <a:ext cx="324746" cy="140535"/>
            </a:xfrm>
            <a:custGeom>
              <a:rect b="b" l="l" r="r" t="t"/>
              <a:pathLst>
                <a:path extrusionOk="0" h="120672" w="278848">
                  <a:moveTo>
                    <a:pt x="0" y="84180"/>
                  </a:moveTo>
                  <a:cubicBezTo>
                    <a:pt x="71819" y="41699"/>
                    <a:pt x="170498" y="51129"/>
                    <a:pt x="233077" y="106278"/>
                  </a:cubicBezTo>
                  <a:cubicBezTo>
                    <a:pt x="241173" y="113422"/>
                    <a:pt x="250222" y="121709"/>
                    <a:pt x="260890" y="120566"/>
                  </a:cubicBezTo>
                  <a:cubicBezTo>
                    <a:pt x="274225" y="119137"/>
                    <a:pt x="281369" y="102659"/>
                    <a:pt x="278035" y="89705"/>
                  </a:cubicBezTo>
                  <a:cubicBezTo>
                    <a:pt x="274701" y="76751"/>
                    <a:pt x="264319" y="67035"/>
                    <a:pt x="254222" y="58272"/>
                  </a:cubicBezTo>
                  <a:cubicBezTo>
                    <a:pt x="221266" y="29793"/>
                    <a:pt x="183166" y="3123"/>
                    <a:pt x="139732" y="265"/>
                  </a:cubicBezTo>
                  <a:cubicBezTo>
                    <a:pt x="102299" y="-2211"/>
                    <a:pt x="66294" y="13314"/>
                    <a:pt x="29337" y="1979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799244" y="1940900"/>
              <a:ext cx="119026" cy="69330"/>
            </a:xfrm>
            <a:custGeom>
              <a:rect b="b" l="l" r="r" t="t"/>
              <a:pathLst>
                <a:path extrusionOk="0" h="59531" w="102203">
                  <a:moveTo>
                    <a:pt x="102203" y="0"/>
                  </a:moveTo>
                  <a:cubicBezTo>
                    <a:pt x="65056" y="13716"/>
                    <a:pt x="30290" y="33909"/>
                    <a:pt x="0" y="595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864581" y="1867799"/>
              <a:ext cx="78758" cy="41487"/>
            </a:xfrm>
            <a:custGeom>
              <a:rect b="b" l="l" r="r" t="t"/>
              <a:pathLst>
                <a:path extrusionOk="0" h="35623" w="67627">
                  <a:moveTo>
                    <a:pt x="67627" y="0"/>
                  </a:moveTo>
                  <a:cubicBezTo>
                    <a:pt x="43434" y="8382"/>
                    <a:pt x="20574" y="20383"/>
                    <a:pt x="0" y="3562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6745887" y="2039183"/>
              <a:ext cx="104494" cy="63228"/>
            </a:xfrm>
            <a:custGeom>
              <a:rect b="b" l="l" r="r" t="t"/>
              <a:pathLst>
                <a:path extrusionOk="0" h="54292" w="89725">
                  <a:moveTo>
                    <a:pt x="89725" y="0"/>
                  </a:moveTo>
                  <a:cubicBezTo>
                    <a:pt x="83725" y="476"/>
                    <a:pt x="78391" y="3620"/>
                    <a:pt x="73438" y="6953"/>
                  </a:cubicBezTo>
                  <a:cubicBezTo>
                    <a:pt x="49054" y="23050"/>
                    <a:pt x="27432" y="44196"/>
                    <a:pt x="0" y="5429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692975" y="2021656"/>
              <a:ext cx="295401" cy="188133"/>
            </a:xfrm>
            <a:custGeom>
              <a:rect b="b" l="l" r="r" t="t"/>
              <a:pathLst>
                <a:path extrusionOk="0" h="161543" w="253650">
                  <a:moveTo>
                    <a:pt x="0" y="161544"/>
                  </a:moveTo>
                  <a:cubicBezTo>
                    <a:pt x="79819" y="100679"/>
                    <a:pt x="164782" y="46577"/>
                    <a:pt x="25365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775616" y="2116935"/>
              <a:ext cx="386998" cy="117637"/>
            </a:xfrm>
            <a:custGeom>
              <a:rect b="b" l="l" r="r" t="t"/>
              <a:pathLst>
                <a:path extrusionOk="0" h="101011" w="332301">
                  <a:moveTo>
                    <a:pt x="57721" y="7055"/>
                  </a:moveTo>
                  <a:cubicBezTo>
                    <a:pt x="67056" y="3817"/>
                    <a:pt x="77152" y="3245"/>
                    <a:pt x="86963" y="2674"/>
                  </a:cubicBezTo>
                  <a:cubicBezTo>
                    <a:pt x="107633" y="1626"/>
                    <a:pt x="128302" y="769"/>
                    <a:pt x="148971" y="293"/>
                  </a:cubicBezTo>
                  <a:cubicBezTo>
                    <a:pt x="192024" y="-755"/>
                    <a:pt x="237077" y="7"/>
                    <a:pt x="275177" y="20009"/>
                  </a:cubicBezTo>
                  <a:cubicBezTo>
                    <a:pt x="296037" y="30963"/>
                    <a:pt x="313944" y="47441"/>
                    <a:pt x="326517" y="67253"/>
                  </a:cubicBezTo>
                  <a:cubicBezTo>
                    <a:pt x="329756" y="72397"/>
                    <a:pt x="332804" y="78112"/>
                    <a:pt x="332232" y="84208"/>
                  </a:cubicBezTo>
                  <a:cubicBezTo>
                    <a:pt x="331184" y="96019"/>
                    <a:pt x="316802" y="102591"/>
                    <a:pt x="304991" y="100686"/>
                  </a:cubicBezTo>
                  <a:cubicBezTo>
                    <a:pt x="293275" y="98781"/>
                    <a:pt x="283273" y="91352"/>
                    <a:pt x="272701" y="85827"/>
                  </a:cubicBezTo>
                  <a:cubicBezTo>
                    <a:pt x="251269" y="74778"/>
                    <a:pt x="226886" y="71540"/>
                    <a:pt x="202978" y="68492"/>
                  </a:cubicBezTo>
                  <a:cubicBezTo>
                    <a:pt x="169164" y="64205"/>
                    <a:pt x="135255" y="59824"/>
                    <a:pt x="101251" y="57443"/>
                  </a:cubicBezTo>
                  <a:cubicBezTo>
                    <a:pt x="67532" y="55061"/>
                    <a:pt x="33338" y="59443"/>
                    <a:pt x="0" y="57348"/>
                  </a:cubicBezTo>
                  <a:cubicBezTo>
                    <a:pt x="2191" y="39440"/>
                    <a:pt x="41434" y="12675"/>
                    <a:pt x="57626" y="705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671712" y="2187050"/>
              <a:ext cx="108008" cy="69440"/>
            </a:xfrm>
            <a:custGeom>
              <a:rect b="b" l="l" r="r" t="t"/>
              <a:pathLst>
                <a:path extrusionOk="0" h="59626" w="92743">
                  <a:moveTo>
                    <a:pt x="92743" y="0"/>
                  </a:moveTo>
                  <a:cubicBezTo>
                    <a:pt x="77884" y="1810"/>
                    <a:pt x="66264" y="13049"/>
                    <a:pt x="54834" y="22670"/>
                  </a:cubicBezTo>
                  <a:cubicBezTo>
                    <a:pt x="39117" y="35719"/>
                    <a:pt x="21591" y="46672"/>
                    <a:pt x="3018" y="54959"/>
                  </a:cubicBezTo>
                  <a:cubicBezTo>
                    <a:pt x="1017" y="55816"/>
                    <a:pt x="-1173" y="58483"/>
                    <a:pt x="732" y="5962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644721" y="2183833"/>
              <a:ext cx="239493" cy="152193"/>
            </a:xfrm>
            <a:custGeom>
              <a:rect b="b" l="l" r="r" t="t"/>
              <a:pathLst>
                <a:path extrusionOk="0" h="130683" w="205644">
                  <a:moveTo>
                    <a:pt x="0" y="130683"/>
                  </a:moveTo>
                  <a:cubicBezTo>
                    <a:pt x="34576" y="106775"/>
                    <a:pt x="69247" y="82868"/>
                    <a:pt x="103823" y="58864"/>
                  </a:cubicBezTo>
                  <a:cubicBezTo>
                    <a:pt x="136112" y="36481"/>
                    <a:pt x="168878" y="13906"/>
                    <a:pt x="20564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687414" y="2243488"/>
              <a:ext cx="393754" cy="118548"/>
            </a:xfrm>
            <a:custGeom>
              <a:rect b="b" l="l" r="r" t="t"/>
              <a:pathLst>
                <a:path extrusionOk="0" h="101793" w="338102">
                  <a:moveTo>
                    <a:pt x="53734" y="23453"/>
                  </a:moveTo>
                  <a:cubicBezTo>
                    <a:pt x="62497" y="18976"/>
                    <a:pt x="72117" y="16785"/>
                    <a:pt x="81738" y="14690"/>
                  </a:cubicBezTo>
                  <a:cubicBezTo>
                    <a:pt x="137459" y="2403"/>
                    <a:pt x="197181" y="-9694"/>
                    <a:pt x="250044" y="11832"/>
                  </a:cubicBezTo>
                  <a:cubicBezTo>
                    <a:pt x="278334" y="23262"/>
                    <a:pt x="302051" y="43455"/>
                    <a:pt x="324339" y="64315"/>
                  </a:cubicBezTo>
                  <a:cubicBezTo>
                    <a:pt x="333579" y="72888"/>
                    <a:pt x="343104" y="86889"/>
                    <a:pt x="335103" y="96700"/>
                  </a:cubicBezTo>
                  <a:cubicBezTo>
                    <a:pt x="327959" y="105368"/>
                    <a:pt x="314243" y="101272"/>
                    <a:pt x="303956" y="96891"/>
                  </a:cubicBezTo>
                  <a:cubicBezTo>
                    <a:pt x="203658" y="54219"/>
                    <a:pt x="101740" y="57267"/>
                    <a:pt x="299" y="91652"/>
                  </a:cubicBezTo>
                  <a:cubicBezTo>
                    <a:pt x="-1987" y="77841"/>
                    <a:pt x="9348" y="71840"/>
                    <a:pt x="16968" y="62505"/>
                  </a:cubicBezTo>
                  <a:cubicBezTo>
                    <a:pt x="28779" y="48027"/>
                    <a:pt x="36303" y="32502"/>
                    <a:pt x="53734" y="2354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608559" y="2351778"/>
              <a:ext cx="78980" cy="49806"/>
            </a:xfrm>
            <a:custGeom>
              <a:rect b="b" l="l" r="r" t="t"/>
              <a:pathLst>
                <a:path extrusionOk="0" h="42767" w="67817">
                  <a:moveTo>
                    <a:pt x="67818" y="0"/>
                  </a:moveTo>
                  <a:cubicBezTo>
                    <a:pt x="44767" y="13430"/>
                    <a:pt x="22098" y="27718"/>
                    <a:pt x="0" y="4276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6583711" y="2322160"/>
              <a:ext cx="235943" cy="153191"/>
            </a:xfrm>
            <a:custGeom>
              <a:rect b="b" l="l" r="r" t="t"/>
              <a:pathLst>
                <a:path extrusionOk="0" h="131540" w="202596">
                  <a:moveTo>
                    <a:pt x="0" y="131540"/>
                  </a:moveTo>
                  <a:cubicBezTo>
                    <a:pt x="62198" y="80105"/>
                    <a:pt x="130302" y="35909"/>
                    <a:pt x="20259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6496632" y="2465082"/>
              <a:ext cx="420430" cy="180101"/>
            </a:xfrm>
            <a:custGeom>
              <a:rect b="b" l="l" r="r" t="t"/>
              <a:pathLst>
                <a:path extrusionOk="0" h="154646" w="361008">
                  <a:moveTo>
                    <a:pt x="28384" y="88924"/>
                  </a:moveTo>
                  <a:cubicBezTo>
                    <a:pt x="83534" y="65779"/>
                    <a:pt x="138684" y="42537"/>
                    <a:pt x="193739" y="19392"/>
                  </a:cubicBezTo>
                  <a:cubicBezTo>
                    <a:pt x="219837" y="8438"/>
                    <a:pt x="247364" y="-2802"/>
                    <a:pt x="275463" y="628"/>
                  </a:cubicBezTo>
                  <a:cubicBezTo>
                    <a:pt x="304514" y="4152"/>
                    <a:pt x="329184" y="22821"/>
                    <a:pt x="352044" y="41013"/>
                  </a:cubicBezTo>
                  <a:cubicBezTo>
                    <a:pt x="357092" y="45014"/>
                    <a:pt x="362712" y="50920"/>
                    <a:pt x="360521" y="56920"/>
                  </a:cubicBezTo>
                  <a:cubicBezTo>
                    <a:pt x="359378" y="60159"/>
                    <a:pt x="356140" y="62349"/>
                    <a:pt x="352997" y="63683"/>
                  </a:cubicBezTo>
                  <a:cubicBezTo>
                    <a:pt x="332232" y="72827"/>
                    <a:pt x="308896" y="60635"/>
                    <a:pt x="286417" y="57111"/>
                  </a:cubicBezTo>
                  <a:cubicBezTo>
                    <a:pt x="261271" y="53205"/>
                    <a:pt x="235839" y="60445"/>
                    <a:pt x="211455" y="67683"/>
                  </a:cubicBezTo>
                  <a:cubicBezTo>
                    <a:pt x="138017" y="89305"/>
                    <a:pt x="63246" y="111594"/>
                    <a:pt x="0" y="15464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6570622" y="2498553"/>
              <a:ext cx="93178" cy="14182"/>
            </a:xfrm>
            <a:custGeom>
              <a:rect b="b" l="l" r="r" t="t"/>
              <a:pathLst>
                <a:path extrusionOk="0" h="12178" w="80009">
                  <a:moveTo>
                    <a:pt x="0" y="1225"/>
                  </a:moveTo>
                  <a:cubicBezTo>
                    <a:pt x="26956" y="-2204"/>
                    <a:pt x="54864" y="1606"/>
                    <a:pt x="80010" y="1217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631632" y="2441089"/>
              <a:ext cx="147755" cy="27496"/>
            </a:xfrm>
            <a:custGeom>
              <a:rect b="b" l="l" r="r" t="t"/>
              <a:pathLst>
                <a:path extrusionOk="0" h="23610" w="126872">
                  <a:moveTo>
                    <a:pt x="0" y="2655"/>
                  </a:moveTo>
                  <a:cubicBezTo>
                    <a:pt x="7429" y="-1345"/>
                    <a:pt x="16478" y="-12"/>
                    <a:pt x="24860" y="1417"/>
                  </a:cubicBezTo>
                  <a:cubicBezTo>
                    <a:pt x="45815" y="5132"/>
                    <a:pt x="66675" y="8846"/>
                    <a:pt x="87630" y="12466"/>
                  </a:cubicBezTo>
                  <a:cubicBezTo>
                    <a:pt x="101060" y="14847"/>
                    <a:pt x="114776" y="17324"/>
                    <a:pt x="126873" y="2361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488534" y="2532592"/>
              <a:ext cx="299062" cy="129342"/>
            </a:xfrm>
            <a:custGeom>
              <a:rect b="b" l="l" r="r" t="t"/>
              <a:pathLst>
                <a:path extrusionOk="0" h="111061" w="256794">
                  <a:moveTo>
                    <a:pt x="0" y="111062"/>
                  </a:moveTo>
                  <a:cubicBezTo>
                    <a:pt x="54674" y="79915"/>
                    <a:pt x="114014" y="56864"/>
                    <a:pt x="175451" y="42863"/>
                  </a:cubicBezTo>
                  <a:cubicBezTo>
                    <a:pt x="206407" y="35814"/>
                    <a:pt x="242126" y="28099"/>
                    <a:pt x="256794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835739" y="2410016"/>
              <a:ext cx="43816" cy="58237"/>
            </a:xfrm>
            <a:custGeom>
              <a:rect b="b" l="l" r="r" t="t"/>
              <a:pathLst>
                <a:path extrusionOk="0" h="50006" w="37623">
                  <a:moveTo>
                    <a:pt x="0" y="50006"/>
                  </a:moveTo>
                  <a:cubicBezTo>
                    <a:pt x="12573" y="33338"/>
                    <a:pt x="25051" y="16669"/>
                    <a:pt x="37624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871652" y="2322160"/>
              <a:ext cx="576300" cy="123427"/>
            </a:xfrm>
            <a:custGeom>
              <a:rect b="b" l="l" r="r" t="t"/>
              <a:pathLst>
                <a:path extrusionOk="0" h="105982" w="494848">
                  <a:moveTo>
                    <a:pt x="41839" y="0"/>
                  </a:moveTo>
                  <a:cubicBezTo>
                    <a:pt x="27933" y="14478"/>
                    <a:pt x="15550" y="30289"/>
                    <a:pt x="4882" y="47339"/>
                  </a:cubicBezTo>
                  <a:cubicBezTo>
                    <a:pt x="2787" y="50673"/>
                    <a:pt x="691" y="54293"/>
                    <a:pt x="120" y="58198"/>
                  </a:cubicBezTo>
                  <a:cubicBezTo>
                    <a:pt x="-928" y="66389"/>
                    <a:pt x="5073" y="73819"/>
                    <a:pt x="11835" y="78677"/>
                  </a:cubicBezTo>
                  <a:cubicBezTo>
                    <a:pt x="38886" y="97917"/>
                    <a:pt x="426078" y="107347"/>
                    <a:pt x="494848" y="10582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967855" y="2196812"/>
              <a:ext cx="27621" cy="50694"/>
            </a:xfrm>
            <a:custGeom>
              <a:rect b="b" l="l" r="r" t="t"/>
              <a:pathLst>
                <a:path extrusionOk="0" h="43529" w="23717">
                  <a:moveTo>
                    <a:pt x="0" y="43529"/>
                  </a:moveTo>
                  <a:cubicBezTo>
                    <a:pt x="7715" y="28956"/>
                    <a:pt x="15621" y="14383"/>
                    <a:pt x="2371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7046059" y="2034413"/>
              <a:ext cx="65669" cy="88409"/>
            </a:xfrm>
            <a:custGeom>
              <a:rect b="b" l="l" r="r" t="t"/>
              <a:pathLst>
                <a:path extrusionOk="0" h="75914" w="56388">
                  <a:moveTo>
                    <a:pt x="0" y="75914"/>
                  </a:moveTo>
                  <a:cubicBezTo>
                    <a:pt x="19336" y="51054"/>
                    <a:pt x="38100" y="25718"/>
                    <a:pt x="5638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7128479" y="1859257"/>
              <a:ext cx="43261" cy="105481"/>
            </a:xfrm>
            <a:custGeom>
              <a:rect b="b" l="l" r="r" t="t"/>
              <a:pathLst>
                <a:path extrusionOk="0" h="90573" w="37147">
                  <a:moveTo>
                    <a:pt x="16764" y="89249"/>
                  </a:moveTo>
                  <a:cubicBezTo>
                    <a:pt x="16383" y="88297"/>
                    <a:pt x="15145" y="90202"/>
                    <a:pt x="16097" y="90488"/>
                  </a:cubicBezTo>
                  <a:cubicBezTo>
                    <a:pt x="17050" y="90868"/>
                    <a:pt x="18002" y="89916"/>
                    <a:pt x="18574" y="89059"/>
                  </a:cubicBezTo>
                  <a:cubicBezTo>
                    <a:pt x="20193" y="86582"/>
                    <a:pt x="21812" y="84106"/>
                    <a:pt x="23336" y="81534"/>
                  </a:cubicBezTo>
                  <a:cubicBezTo>
                    <a:pt x="15145" y="77724"/>
                    <a:pt x="7334" y="73057"/>
                    <a:pt x="0" y="67818"/>
                  </a:cubicBezTo>
                  <a:cubicBezTo>
                    <a:pt x="12383" y="45244"/>
                    <a:pt x="24765" y="22574"/>
                    <a:pt x="3714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7214891" y="1697968"/>
              <a:ext cx="57350" cy="92847"/>
            </a:xfrm>
            <a:custGeom>
              <a:rect b="b" l="l" r="r" t="t"/>
              <a:pathLst>
                <a:path extrusionOk="0" h="79724" w="49244">
                  <a:moveTo>
                    <a:pt x="0" y="79724"/>
                  </a:moveTo>
                  <a:cubicBezTo>
                    <a:pt x="18479" y="54483"/>
                    <a:pt x="34957" y="27813"/>
                    <a:pt x="49244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7316613" y="1599241"/>
              <a:ext cx="39822" cy="34054"/>
            </a:xfrm>
            <a:custGeom>
              <a:rect b="b" l="l" r="r" t="t"/>
              <a:pathLst>
                <a:path extrusionOk="0" h="29241" w="34194">
                  <a:moveTo>
                    <a:pt x="0" y="29242"/>
                  </a:moveTo>
                  <a:cubicBezTo>
                    <a:pt x="9811" y="17907"/>
                    <a:pt x="21431" y="8001"/>
                    <a:pt x="3419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7424435" y="1405783"/>
              <a:ext cx="845744" cy="319704"/>
            </a:xfrm>
            <a:custGeom>
              <a:rect b="b" l="l" r="r" t="t"/>
              <a:pathLst>
                <a:path extrusionOk="0" h="274518" w="726210">
                  <a:moveTo>
                    <a:pt x="0" y="104108"/>
                  </a:moveTo>
                  <a:cubicBezTo>
                    <a:pt x="36385" y="68961"/>
                    <a:pt x="84106" y="47054"/>
                    <a:pt x="133445" y="35814"/>
                  </a:cubicBezTo>
                  <a:cubicBezTo>
                    <a:pt x="182785" y="24575"/>
                    <a:pt x="233934" y="23432"/>
                    <a:pt x="284417" y="25622"/>
                  </a:cubicBezTo>
                  <a:cubicBezTo>
                    <a:pt x="302895" y="26384"/>
                    <a:pt x="321564" y="27718"/>
                    <a:pt x="339185" y="33242"/>
                  </a:cubicBezTo>
                  <a:cubicBezTo>
                    <a:pt x="362617" y="40672"/>
                    <a:pt x="383096" y="55340"/>
                    <a:pt x="402526" y="70485"/>
                  </a:cubicBezTo>
                  <a:cubicBezTo>
                    <a:pt x="431387" y="92774"/>
                    <a:pt x="459105" y="116491"/>
                    <a:pt x="485775" y="141446"/>
                  </a:cubicBezTo>
                  <a:cubicBezTo>
                    <a:pt x="522542" y="175927"/>
                    <a:pt x="557213" y="212789"/>
                    <a:pt x="596551" y="244316"/>
                  </a:cubicBezTo>
                  <a:cubicBezTo>
                    <a:pt x="610552" y="255556"/>
                    <a:pt x="625507" y="266224"/>
                    <a:pt x="642652" y="271463"/>
                  </a:cubicBezTo>
                  <a:cubicBezTo>
                    <a:pt x="659797" y="276701"/>
                    <a:pt x="679704" y="275654"/>
                    <a:pt x="694087" y="264795"/>
                  </a:cubicBezTo>
                  <a:cubicBezTo>
                    <a:pt x="712946" y="250603"/>
                    <a:pt x="717232" y="224504"/>
                    <a:pt x="719995" y="201073"/>
                  </a:cubicBezTo>
                  <a:cubicBezTo>
                    <a:pt x="724186" y="166307"/>
                    <a:pt x="728186" y="131350"/>
                    <a:pt x="725138" y="96488"/>
                  </a:cubicBezTo>
                  <a:cubicBezTo>
                    <a:pt x="721995" y="61627"/>
                    <a:pt x="711136" y="26575"/>
                    <a:pt x="68837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090559" y="1422423"/>
              <a:ext cx="44223" cy="269555"/>
            </a:xfrm>
            <a:custGeom>
              <a:rect b="b" l="l" r="r" t="t"/>
              <a:pathLst>
                <a:path extrusionOk="0" h="231457" w="37973">
                  <a:moveTo>
                    <a:pt x="0" y="0"/>
                  </a:moveTo>
                  <a:cubicBezTo>
                    <a:pt x="39719" y="69342"/>
                    <a:pt x="48863" y="155353"/>
                    <a:pt x="24670" y="23145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8285570" y="1436732"/>
              <a:ext cx="261901" cy="417532"/>
            </a:xfrm>
            <a:custGeom>
              <a:rect b="b" l="l" r="r" t="t"/>
              <a:pathLst>
                <a:path extrusionOk="0" h="358520" w="224885">
                  <a:moveTo>
                    <a:pt x="0" y="0"/>
                  </a:moveTo>
                  <a:cubicBezTo>
                    <a:pt x="19622" y="93917"/>
                    <a:pt x="64961" y="182309"/>
                    <a:pt x="129826" y="253079"/>
                  </a:cubicBezTo>
                  <a:cubicBezTo>
                    <a:pt x="161925" y="288036"/>
                    <a:pt x="198787" y="318992"/>
                    <a:pt x="224885" y="35852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146896" y="1883994"/>
              <a:ext cx="90181" cy="75981"/>
            </a:xfrm>
            <a:custGeom>
              <a:rect b="b" l="l" r="r" t="t"/>
              <a:pathLst>
                <a:path extrusionOk="0" h="65242" w="77435">
                  <a:moveTo>
                    <a:pt x="474" y="59055"/>
                  </a:moveTo>
                  <a:cubicBezTo>
                    <a:pt x="-574" y="60008"/>
                    <a:pt x="283" y="61817"/>
                    <a:pt x="1426" y="62770"/>
                  </a:cubicBezTo>
                  <a:cubicBezTo>
                    <a:pt x="5331" y="66008"/>
                    <a:pt x="11237" y="65818"/>
                    <a:pt x="15809" y="63627"/>
                  </a:cubicBezTo>
                  <a:cubicBezTo>
                    <a:pt x="20381" y="61436"/>
                    <a:pt x="24000" y="57626"/>
                    <a:pt x="27429" y="53912"/>
                  </a:cubicBezTo>
                  <a:cubicBezTo>
                    <a:pt x="44098" y="35909"/>
                    <a:pt x="60767" y="18002"/>
                    <a:pt x="77436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7271021" y="1702295"/>
              <a:ext cx="80755" cy="119580"/>
            </a:xfrm>
            <a:custGeom>
              <a:rect b="b" l="l" r="r" t="t"/>
              <a:pathLst>
                <a:path extrusionOk="0" h="102679" w="69341">
                  <a:moveTo>
                    <a:pt x="0" y="102679"/>
                  </a:moveTo>
                  <a:cubicBezTo>
                    <a:pt x="19526" y="66199"/>
                    <a:pt x="42767" y="31718"/>
                    <a:pt x="6934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7398921" y="1594250"/>
              <a:ext cx="49806" cy="52801"/>
            </a:xfrm>
            <a:custGeom>
              <a:rect b="b" l="l" r="r" t="t"/>
              <a:pathLst>
                <a:path extrusionOk="0" h="45338" w="42767">
                  <a:moveTo>
                    <a:pt x="0" y="45339"/>
                  </a:moveTo>
                  <a:cubicBezTo>
                    <a:pt x="14288" y="30194"/>
                    <a:pt x="28480" y="15145"/>
                    <a:pt x="427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524271" y="1493298"/>
              <a:ext cx="529792" cy="141662"/>
            </a:xfrm>
            <a:custGeom>
              <a:rect b="b" l="l" r="r" t="t"/>
              <a:pathLst>
                <a:path extrusionOk="0" h="121640" w="454913">
                  <a:moveTo>
                    <a:pt x="0" y="27438"/>
                  </a:moveTo>
                  <a:cubicBezTo>
                    <a:pt x="43625" y="5626"/>
                    <a:pt x="93440" y="-1613"/>
                    <a:pt x="142208" y="292"/>
                  </a:cubicBezTo>
                  <a:cubicBezTo>
                    <a:pt x="190976" y="2197"/>
                    <a:pt x="238887" y="12865"/>
                    <a:pt x="286036" y="25533"/>
                  </a:cubicBezTo>
                  <a:cubicBezTo>
                    <a:pt x="305657" y="30772"/>
                    <a:pt x="325279" y="36392"/>
                    <a:pt x="343852" y="44488"/>
                  </a:cubicBezTo>
                  <a:cubicBezTo>
                    <a:pt x="385286" y="62585"/>
                    <a:pt x="420434" y="92303"/>
                    <a:pt x="454914" y="1216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7276790" y="1508391"/>
              <a:ext cx="521917" cy="340441"/>
            </a:xfrm>
            <a:custGeom>
              <a:rect b="b" l="l" r="r" t="t"/>
              <a:pathLst>
                <a:path extrusionOk="0" h="292324" w="448151">
                  <a:moveTo>
                    <a:pt x="0" y="260795"/>
                  </a:moveTo>
                  <a:cubicBezTo>
                    <a:pt x="38100" y="261842"/>
                    <a:pt x="76105" y="268224"/>
                    <a:pt x="112490" y="279749"/>
                  </a:cubicBezTo>
                  <a:cubicBezTo>
                    <a:pt x="127635" y="284512"/>
                    <a:pt x="142684" y="290227"/>
                    <a:pt x="158496" y="291846"/>
                  </a:cubicBezTo>
                  <a:cubicBezTo>
                    <a:pt x="202692" y="296323"/>
                    <a:pt x="243649" y="268700"/>
                    <a:pt x="275939" y="238316"/>
                  </a:cubicBezTo>
                  <a:cubicBezTo>
                    <a:pt x="347567" y="170879"/>
                    <a:pt x="398335" y="84868"/>
                    <a:pt x="44815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7319940" y="1521704"/>
              <a:ext cx="527241" cy="363269"/>
            </a:xfrm>
            <a:custGeom>
              <a:rect b="b" l="l" r="r" t="t"/>
              <a:pathLst>
                <a:path extrusionOk="0" h="311926" w="452723">
                  <a:moveTo>
                    <a:pt x="0" y="300418"/>
                  </a:moveTo>
                  <a:cubicBezTo>
                    <a:pt x="57721" y="292703"/>
                    <a:pt x="116205" y="319183"/>
                    <a:pt x="173641" y="309943"/>
                  </a:cubicBezTo>
                  <a:cubicBezTo>
                    <a:pt x="224123" y="301752"/>
                    <a:pt x="266319" y="267176"/>
                    <a:pt x="300799" y="229362"/>
                  </a:cubicBezTo>
                  <a:cubicBezTo>
                    <a:pt x="362807" y="161449"/>
                    <a:pt x="408051" y="80296"/>
                    <a:pt x="45272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551263" y="1768960"/>
              <a:ext cx="2010961" cy="1682449"/>
            </a:xfrm>
            <a:custGeom>
              <a:rect b="b" l="l" r="r" t="t"/>
              <a:pathLst>
                <a:path extrusionOk="0" h="1444658" w="1726740">
                  <a:moveTo>
                    <a:pt x="5383" y="1444659"/>
                  </a:moveTo>
                  <a:cubicBezTo>
                    <a:pt x="-20525" y="1312928"/>
                    <a:pt x="50055" y="1176434"/>
                    <a:pt x="153496" y="1090709"/>
                  </a:cubicBezTo>
                  <a:cubicBezTo>
                    <a:pt x="256843" y="1004984"/>
                    <a:pt x="388288" y="961550"/>
                    <a:pt x="518304" y="927832"/>
                  </a:cubicBezTo>
                  <a:cubicBezTo>
                    <a:pt x="596218" y="907639"/>
                    <a:pt x="675562" y="890018"/>
                    <a:pt x="747856" y="854680"/>
                  </a:cubicBezTo>
                  <a:cubicBezTo>
                    <a:pt x="813674" y="822485"/>
                    <a:pt x="871967" y="776289"/>
                    <a:pt x="924355" y="725045"/>
                  </a:cubicBezTo>
                  <a:cubicBezTo>
                    <a:pt x="1152193" y="502255"/>
                    <a:pt x="1280113" y="178691"/>
                    <a:pt x="1549290" y="8193"/>
                  </a:cubicBezTo>
                  <a:cubicBezTo>
                    <a:pt x="1555862" y="4097"/>
                    <a:pt x="1562911" y="-94"/>
                    <a:pt x="1570626" y="2"/>
                  </a:cubicBezTo>
                  <a:cubicBezTo>
                    <a:pt x="1579770" y="192"/>
                    <a:pt x="1587580" y="6288"/>
                    <a:pt x="1594629" y="12098"/>
                  </a:cubicBezTo>
                  <a:cubicBezTo>
                    <a:pt x="1638634" y="48389"/>
                    <a:pt x="1682735" y="84679"/>
                    <a:pt x="1726741" y="12096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8068219" y="2062020"/>
              <a:ext cx="379457" cy="321729"/>
            </a:xfrm>
            <a:custGeom>
              <a:rect b="b" l="l" r="r" t="t"/>
              <a:pathLst>
                <a:path extrusionOk="0" h="276257" w="325826">
                  <a:moveTo>
                    <a:pt x="97192" y="63448"/>
                  </a:moveTo>
                  <a:cubicBezTo>
                    <a:pt x="72427" y="90023"/>
                    <a:pt x="47662" y="116693"/>
                    <a:pt x="22897" y="143268"/>
                  </a:cubicBezTo>
                  <a:cubicBezTo>
                    <a:pt x="10895" y="156127"/>
                    <a:pt x="-1868" y="171462"/>
                    <a:pt x="227" y="188893"/>
                  </a:cubicBezTo>
                  <a:cubicBezTo>
                    <a:pt x="1656" y="200704"/>
                    <a:pt x="9752" y="210514"/>
                    <a:pt x="17944" y="219182"/>
                  </a:cubicBezTo>
                  <a:cubicBezTo>
                    <a:pt x="34136" y="236327"/>
                    <a:pt x="51853" y="251948"/>
                    <a:pt x="70903" y="265855"/>
                  </a:cubicBezTo>
                  <a:cubicBezTo>
                    <a:pt x="77189" y="270427"/>
                    <a:pt x="84047" y="274999"/>
                    <a:pt x="91763" y="276046"/>
                  </a:cubicBezTo>
                  <a:cubicBezTo>
                    <a:pt x="104431" y="277666"/>
                    <a:pt x="116147" y="269665"/>
                    <a:pt x="126529" y="262045"/>
                  </a:cubicBezTo>
                  <a:cubicBezTo>
                    <a:pt x="172725" y="227850"/>
                    <a:pt x="219017" y="193655"/>
                    <a:pt x="265213" y="159460"/>
                  </a:cubicBezTo>
                  <a:cubicBezTo>
                    <a:pt x="286835" y="143459"/>
                    <a:pt x="309314" y="126504"/>
                    <a:pt x="320648" y="102120"/>
                  </a:cubicBezTo>
                  <a:cubicBezTo>
                    <a:pt x="325697" y="91452"/>
                    <a:pt x="328173" y="78498"/>
                    <a:pt x="322839" y="67925"/>
                  </a:cubicBezTo>
                  <a:cubicBezTo>
                    <a:pt x="317696" y="57638"/>
                    <a:pt x="306456" y="52114"/>
                    <a:pt x="295979" y="47351"/>
                  </a:cubicBezTo>
                  <a:cubicBezTo>
                    <a:pt x="263498" y="32587"/>
                    <a:pt x="217778" y="2965"/>
                    <a:pt x="181964" y="107"/>
                  </a:cubicBezTo>
                  <a:cubicBezTo>
                    <a:pt x="149294" y="-2465"/>
                    <a:pt x="117099" y="41922"/>
                    <a:pt x="97192" y="633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562984" y="2110510"/>
              <a:ext cx="459066" cy="347324"/>
            </a:xfrm>
            <a:custGeom>
              <a:rect b="b" l="l" r="r" t="t"/>
              <a:pathLst>
                <a:path extrusionOk="0" h="298132" w="394048">
                  <a:moveTo>
                    <a:pt x="177070" y="298132"/>
                  </a:moveTo>
                  <a:cubicBezTo>
                    <a:pt x="128206" y="297180"/>
                    <a:pt x="75342" y="287369"/>
                    <a:pt x="42767" y="250984"/>
                  </a:cubicBezTo>
                  <a:cubicBezTo>
                    <a:pt x="27432" y="233839"/>
                    <a:pt x="18097" y="212217"/>
                    <a:pt x="11049" y="190309"/>
                  </a:cubicBezTo>
                  <a:cubicBezTo>
                    <a:pt x="6286" y="175355"/>
                    <a:pt x="2476" y="160020"/>
                    <a:pt x="857" y="144399"/>
                  </a:cubicBezTo>
                  <a:cubicBezTo>
                    <a:pt x="-3525" y="102203"/>
                    <a:pt x="9049" y="58483"/>
                    <a:pt x="35052" y="25051"/>
                  </a:cubicBezTo>
                  <a:cubicBezTo>
                    <a:pt x="40671" y="72295"/>
                    <a:pt x="90106" y="110014"/>
                    <a:pt x="137541" y="114205"/>
                  </a:cubicBezTo>
                  <a:cubicBezTo>
                    <a:pt x="184975" y="118396"/>
                    <a:pt x="231362" y="98774"/>
                    <a:pt x="272224" y="74295"/>
                  </a:cubicBezTo>
                  <a:cubicBezTo>
                    <a:pt x="313087" y="49816"/>
                    <a:pt x="350805" y="20003"/>
                    <a:pt x="39404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7608687" y="2067581"/>
              <a:ext cx="442048" cy="128737"/>
            </a:xfrm>
            <a:custGeom>
              <a:rect b="b" l="l" r="r" t="t"/>
              <a:pathLst>
                <a:path extrusionOk="0" h="110542" w="379571">
                  <a:moveTo>
                    <a:pt x="0" y="87154"/>
                  </a:moveTo>
                  <a:cubicBezTo>
                    <a:pt x="6858" y="72866"/>
                    <a:pt x="13811" y="58579"/>
                    <a:pt x="20669" y="44291"/>
                  </a:cubicBezTo>
                  <a:cubicBezTo>
                    <a:pt x="33718" y="88297"/>
                    <a:pt x="84010" y="112681"/>
                    <a:pt x="129921" y="110395"/>
                  </a:cubicBezTo>
                  <a:cubicBezTo>
                    <a:pt x="175736" y="108013"/>
                    <a:pt x="217742" y="84963"/>
                    <a:pt x="256794" y="60865"/>
                  </a:cubicBezTo>
                  <a:cubicBezTo>
                    <a:pt x="295846" y="36671"/>
                    <a:pt x="334804" y="10382"/>
                    <a:pt x="37957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7643519" y="2035411"/>
              <a:ext cx="432287" cy="141106"/>
            </a:xfrm>
            <a:custGeom>
              <a:rect b="b" l="l" r="r" t="t"/>
              <a:pathLst>
                <a:path extrusionOk="0" h="121163" w="371189">
                  <a:moveTo>
                    <a:pt x="0" y="96583"/>
                  </a:moveTo>
                  <a:cubicBezTo>
                    <a:pt x="4477" y="83153"/>
                    <a:pt x="10382" y="70294"/>
                    <a:pt x="17621" y="58102"/>
                  </a:cubicBezTo>
                  <a:cubicBezTo>
                    <a:pt x="36195" y="85153"/>
                    <a:pt x="58864" y="113538"/>
                    <a:pt x="91059" y="119825"/>
                  </a:cubicBezTo>
                  <a:cubicBezTo>
                    <a:pt x="119920" y="125540"/>
                    <a:pt x="148780" y="111919"/>
                    <a:pt x="175069" y="98679"/>
                  </a:cubicBezTo>
                  <a:cubicBezTo>
                    <a:pt x="240411" y="65818"/>
                    <a:pt x="305848" y="32861"/>
                    <a:pt x="37118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7676464" y="1997474"/>
              <a:ext cx="430844" cy="158693"/>
            </a:xfrm>
            <a:custGeom>
              <a:rect b="b" l="l" r="r" t="t"/>
              <a:pathLst>
                <a:path extrusionOk="0" h="136264" w="369950">
                  <a:moveTo>
                    <a:pt x="0" y="114109"/>
                  </a:moveTo>
                  <a:cubicBezTo>
                    <a:pt x="1524" y="97536"/>
                    <a:pt x="7429" y="81344"/>
                    <a:pt x="16954" y="67628"/>
                  </a:cubicBezTo>
                  <a:cubicBezTo>
                    <a:pt x="26289" y="93154"/>
                    <a:pt x="38005" y="121253"/>
                    <a:pt x="62865" y="131921"/>
                  </a:cubicBezTo>
                  <a:cubicBezTo>
                    <a:pt x="89916" y="143542"/>
                    <a:pt x="120586" y="129635"/>
                    <a:pt x="146780" y="116110"/>
                  </a:cubicBezTo>
                  <a:cubicBezTo>
                    <a:pt x="221171" y="77438"/>
                    <a:pt x="295561" y="38671"/>
                    <a:pt x="36995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7709962" y="1978728"/>
              <a:ext cx="409993" cy="153749"/>
            </a:xfrm>
            <a:custGeom>
              <a:rect b="b" l="l" r="r" t="t"/>
              <a:pathLst>
                <a:path extrusionOk="0" h="132019" w="352046">
                  <a:moveTo>
                    <a:pt x="193" y="114490"/>
                  </a:moveTo>
                  <a:cubicBezTo>
                    <a:pt x="-1140" y="96869"/>
                    <a:pt x="4479" y="78772"/>
                    <a:pt x="15528" y="65056"/>
                  </a:cubicBezTo>
                  <a:cubicBezTo>
                    <a:pt x="20672" y="91726"/>
                    <a:pt x="30102" y="123349"/>
                    <a:pt x="56295" y="130588"/>
                  </a:cubicBezTo>
                  <a:cubicBezTo>
                    <a:pt x="73440" y="135350"/>
                    <a:pt x="91157" y="127349"/>
                    <a:pt x="107159" y="119539"/>
                  </a:cubicBezTo>
                  <a:cubicBezTo>
                    <a:pt x="188788" y="79724"/>
                    <a:pt x="270417" y="39910"/>
                    <a:pt x="35204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7734590" y="1932692"/>
              <a:ext cx="428515" cy="160402"/>
            </a:xfrm>
            <a:custGeom>
              <a:rect b="b" l="l" r="r" t="t"/>
              <a:pathLst>
                <a:path extrusionOk="0" h="137731" w="367950">
                  <a:moveTo>
                    <a:pt x="0" y="137732"/>
                  </a:moveTo>
                  <a:cubicBezTo>
                    <a:pt x="1715" y="117824"/>
                    <a:pt x="7811" y="98298"/>
                    <a:pt x="17717" y="80963"/>
                  </a:cubicBezTo>
                  <a:cubicBezTo>
                    <a:pt x="24289" y="98584"/>
                    <a:pt x="31813" y="117539"/>
                    <a:pt x="47720" y="127540"/>
                  </a:cubicBezTo>
                  <a:cubicBezTo>
                    <a:pt x="72771" y="143351"/>
                    <a:pt x="105346" y="130397"/>
                    <a:pt x="131921" y="117158"/>
                  </a:cubicBezTo>
                  <a:cubicBezTo>
                    <a:pt x="210598" y="78105"/>
                    <a:pt x="289274" y="39053"/>
                    <a:pt x="36795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7774746" y="1883328"/>
              <a:ext cx="437611" cy="180141"/>
            </a:xfrm>
            <a:custGeom>
              <a:rect b="b" l="l" r="r" t="t"/>
              <a:pathLst>
                <a:path extrusionOk="0" h="154681" w="375761">
                  <a:moveTo>
                    <a:pt x="0" y="153734"/>
                  </a:moveTo>
                  <a:cubicBezTo>
                    <a:pt x="1429" y="134493"/>
                    <a:pt x="6763" y="115538"/>
                    <a:pt x="15526" y="98393"/>
                  </a:cubicBezTo>
                  <a:cubicBezTo>
                    <a:pt x="21431" y="113252"/>
                    <a:pt x="29242" y="127349"/>
                    <a:pt x="38767" y="140208"/>
                  </a:cubicBezTo>
                  <a:cubicBezTo>
                    <a:pt x="42386" y="145066"/>
                    <a:pt x="46387" y="149923"/>
                    <a:pt x="51911" y="152590"/>
                  </a:cubicBezTo>
                  <a:cubicBezTo>
                    <a:pt x="62674" y="157639"/>
                    <a:pt x="75343" y="152590"/>
                    <a:pt x="86106" y="147542"/>
                  </a:cubicBezTo>
                  <a:cubicBezTo>
                    <a:pt x="184213" y="101441"/>
                    <a:pt x="280797" y="52197"/>
                    <a:pt x="37576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7804300" y="1840954"/>
              <a:ext cx="455091" cy="198563"/>
            </a:xfrm>
            <a:custGeom>
              <a:rect b="b" l="l" r="r" t="t"/>
              <a:pathLst>
                <a:path extrusionOk="0" h="170499" w="390770">
                  <a:moveTo>
                    <a:pt x="245" y="169735"/>
                  </a:moveTo>
                  <a:cubicBezTo>
                    <a:pt x="-1374" y="153257"/>
                    <a:pt x="5103" y="136207"/>
                    <a:pt x="17295" y="125158"/>
                  </a:cubicBezTo>
                  <a:cubicBezTo>
                    <a:pt x="20057" y="145066"/>
                    <a:pt x="28344" y="170212"/>
                    <a:pt x="48347" y="170497"/>
                  </a:cubicBezTo>
                  <a:cubicBezTo>
                    <a:pt x="55205" y="170593"/>
                    <a:pt x="61682" y="167450"/>
                    <a:pt x="67778" y="164306"/>
                  </a:cubicBezTo>
                  <a:cubicBezTo>
                    <a:pt x="175410" y="109538"/>
                    <a:pt x="283138" y="54769"/>
                    <a:pt x="39077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896273" y="3126279"/>
              <a:ext cx="2167109" cy="481206"/>
            </a:xfrm>
            <a:custGeom>
              <a:rect b="b" l="l" r="r" t="t"/>
              <a:pathLst>
                <a:path extrusionOk="0" h="413194" w="1860818">
                  <a:moveTo>
                    <a:pt x="4110" y="413195"/>
                  </a:moveTo>
                  <a:cubicBezTo>
                    <a:pt x="23731" y="391287"/>
                    <a:pt x="3538" y="357854"/>
                    <a:pt x="395" y="328517"/>
                  </a:cubicBezTo>
                  <a:cubicBezTo>
                    <a:pt x="-3320" y="294037"/>
                    <a:pt x="19636" y="261080"/>
                    <a:pt x="49068" y="242697"/>
                  </a:cubicBezTo>
                  <a:cubicBezTo>
                    <a:pt x="78500" y="224314"/>
                    <a:pt x="113457" y="217551"/>
                    <a:pt x="147556" y="211169"/>
                  </a:cubicBezTo>
                  <a:cubicBezTo>
                    <a:pt x="164606" y="207931"/>
                    <a:pt x="182418" y="204788"/>
                    <a:pt x="198896" y="210122"/>
                  </a:cubicBezTo>
                  <a:cubicBezTo>
                    <a:pt x="230900" y="220504"/>
                    <a:pt x="244521" y="257080"/>
                    <a:pt x="263761" y="284702"/>
                  </a:cubicBezTo>
                  <a:cubicBezTo>
                    <a:pt x="295861" y="330899"/>
                    <a:pt x="351201" y="356902"/>
                    <a:pt x="406827" y="365475"/>
                  </a:cubicBezTo>
                  <a:cubicBezTo>
                    <a:pt x="462453" y="374047"/>
                    <a:pt x="519222" y="367189"/>
                    <a:pt x="574943" y="359474"/>
                  </a:cubicBezTo>
                  <a:cubicBezTo>
                    <a:pt x="765538" y="333280"/>
                    <a:pt x="954991" y="298037"/>
                    <a:pt x="1142157" y="253746"/>
                  </a:cubicBezTo>
                  <a:cubicBezTo>
                    <a:pt x="1172732" y="246507"/>
                    <a:pt x="1206165" y="237173"/>
                    <a:pt x="1223596" y="210979"/>
                  </a:cubicBezTo>
                  <a:cubicBezTo>
                    <a:pt x="1231216" y="199644"/>
                    <a:pt x="1235883" y="185071"/>
                    <a:pt x="1248075" y="178880"/>
                  </a:cubicBezTo>
                  <a:cubicBezTo>
                    <a:pt x="1269887" y="167831"/>
                    <a:pt x="1293033" y="191929"/>
                    <a:pt x="1317322" y="195358"/>
                  </a:cubicBezTo>
                  <a:cubicBezTo>
                    <a:pt x="1329609" y="197072"/>
                    <a:pt x="1341896" y="193262"/>
                    <a:pt x="1353707" y="189452"/>
                  </a:cubicBezTo>
                  <a:cubicBezTo>
                    <a:pt x="1440670" y="161544"/>
                    <a:pt x="1527539" y="133636"/>
                    <a:pt x="1614502" y="105728"/>
                  </a:cubicBezTo>
                  <a:cubicBezTo>
                    <a:pt x="1641743" y="96965"/>
                    <a:pt x="1672604" y="84963"/>
                    <a:pt x="1681939" y="57912"/>
                  </a:cubicBezTo>
                  <a:cubicBezTo>
                    <a:pt x="1685368" y="48101"/>
                    <a:pt x="1685463" y="37243"/>
                    <a:pt x="1689749" y="27718"/>
                  </a:cubicBezTo>
                  <a:cubicBezTo>
                    <a:pt x="1694035" y="18193"/>
                    <a:pt x="1705275" y="10287"/>
                    <a:pt x="1714610" y="15050"/>
                  </a:cubicBezTo>
                  <a:cubicBezTo>
                    <a:pt x="1722896" y="19241"/>
                    <a:pt x="1724515" y="30480"/>
                    <a:pt x="1730802" y="37243"/>
                  </a:cubicBezTo>
                  <a:cubicBezTo>
                    <a:pt x="1741851" y="49244"/>
                    <a:pt x="1761473" y="43529"/>
                    <a:pt x="1776427" y="36957"/>
                  </a:cubicBezTo>
                  <a:cubicBezTo>
                    <a:pt x="1804526" y="24670"/>
                    <a:pt x="1832719" y="12287"/>
                    <a:pt x="186081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037001" y="2284302"/>
              <a:ext cx="891620" cy="907866"/>
            </a:xfrm>
            <a:custGeom>
              <a:rect b="b" l="l" r="r" t="t"/>
              <a:pathLst>
                <a:path extrusionOk="0" h="779552" w="765602">
                  <a:moveTo>
                    <a:pt x="15318" y="779553"/>
                  </a:moveTo>
                  <a:cubicBezTo>
                    <a:pt x="23890" y="755264"/>
                    <a:pt x="21509" y="727356"/>
                    <a:pt x="9127" y="704782"/>
                  </a:cubicBezTo>
                  <a:cubicBezTo>
                    <a:pt x="6079" y="699162"/>
                    <a:pt x="2268" y="693733"/>
                    <a:pt x="840" y="687541"/>
                  </a:cubicBezTo>
                  <a:cubicBezTo>
                    <a:pt x="-589" y="681636"/>
                    <a:pt x="78" y="675349"/>
                    <a:pt x="840" y="669349"/>
                  </a:cubicBezTo>
                  <a:cubicBezTo>
                    <a:pt x="9031" y="607341"/>
                    <a:pt x="26367" y="546667"/>
                    <a:pt x="30939" y="484278"/>
                  </a:cubicBezTo>
                  <a:cubicBezTo>
                    <a:pt x="33606" y="448178"/>
                    <a:pt x="32177" y="411126"/>
                    <a:pt x="43417" y="376741"/>
                  </a:cubicBezTo>
                  <a:cubicBezTo>
                    <a:pt x="54942" y="341403"/>
                    <a:pt x="79040" y="311780"/>
                    <a:pt x="103424" y="283777"/>
                  </a:cubicBezTo>
                  <a:cubicBezTo>
                    <a:pt x="140762" y="241104"/>
                    <a:pt x="180100" y="200242"/>
                    <a:pt x="219439" y="159380"/>
                  </a:cubicBezTo>
                  <a:cubicBezTo>
                    <a:pt x="249156" y="128519"/>
                    <a:pt x="279351" y="97372"/>
                    <a:pt x="315451" y="74227"/>
                  </a:cubicBezTo>
                  <a:cubicBezTo>
                    <a:pt x="341454" y="57558"/>
                    <a:pt x="370029" y="45461"/>
                    <a:pt x="398889" y="34603"/>
                  </a:cubicBezTo>
                  <a:cubicBezTo>
                    <a:pt x="424607" y="24982"/>
                    <a:pt x="450706" y="16219"/>
                    <a:pt x="477185" y="8504"/>
                  </a:cubicBezTo>
                  <a:cubicBezTo>
                    <a:pt x="495854" y="2979"/>
                    <a:pt x="515380" y="-1973"/>
                    <a:pt x="534621" y="789"/>
                  </a:cubicBezTo>
                  <a:cubicBezTo>
                    <a:pt x="565291" y="5266"/>
                    <a:pt x="590533" y="29745"/>
                    <a:pt x="602344" y="58320"/>
                  </a:cubicBezTo>
                  <a:cubicBezTo>
                    <a:pt x="614154" y="86990"/>
                    <a:pt x="614154" y="119185"/>
                    <a:pt x="609678" y="149855"/>
                  </a:cubicBezTo>
                  <a:cubicBezTo>
                    <a:pt x="606820" y="168810"/>
                    <a:pt x="602344" y="188145"/>
                    <a:pt x="606058" y="206910"/>
                  </a:cubicBezTo>
                  <a:cubicBezTo>
                    <a:pt x="613678" y="245295"/>
                    <a:pt x="651493" y="268251"/>
                    <a:pt x="682449" y="292159"/>
                  </a:cubicBezTo>
                  <a:cubicBezTo>
                    <a:pt x="715215" y="317495"/>
                    <a:pt x="743504" y="348642"/>
                    <a:pt x="765602" y="38369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236121" y="2594683"/>
              <a:ext cx="456352" cy="295460"/>
            </a:xfrm>
            <a:custGeom>
              <a:rect b="b" l="l" r="r" t="t"/>
              <a:pathLst>
                <a:path extrusionOk="0" h="253701" w="391853">
                  <a:moveTo>
                    <a:pt x="76846" y="123182"/>
                  </a:moveTo>
                  <a:cubicBezTo>
                    <a:pt x="52367" y="134802"/>
                    <a:pt x="26935" y="147756"/>
                    <a:pt x="11505" y="170045"/>
                  </a:cubicBezTo>
                  <a:cubicBezTo>
                    <a:pt x="-3926" y="192333"/>
                    <a:pt x="-5164" y="226814"/>
                    <a:pt x="15981" y="243863"/>
                  </a:cubicBezTo>
                  <a:cubicBezTo>
                    <a:pt x="40080" y="263199"/>
                    <a:pt x="75417" y="250340"/>
                    <a:pt x="103230" y="236815"/>
                  </a:cubicBezTo>
                  <a:cubicBezTo>
                    <a:pt x="179907" y="199572"/>
                    <a:pt x="256583" y="162234"/>
                    <a:pt x="333259" y="124991"/>
                  </a:cubicBezTo>
                  <a:cubicBezTo>
                    <a:pt x="354881" y="114514"/>
                    <a:pt x="378122" y="102322"/>
                    <a:pt x="387742" y="80319"/>
                  </a:cubicBezTo>
                  <a:cubicBezTo>
                    <a:pt x="398410" y="55840"/>
                    <a:pt x="387075" y="26122"/>
                    <a:pt x="368025" y="8977"/>
                  </a:cubicBezTo>
                  <a:cubicBezTo>
                    <a:pt x="342403" y="-14169"/>
                    <a:pt x="315066" y="13263"/>
                    <a:pt x="289158" y="26122"/>
                  </a:cubicBezTo>
                  <a:cubicBezTo>
                    <a:pt x="219435" y="60698"/>
                    <a:pt x="147236" y="89939"/>
                    <a:pt x="76846" y="12308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660064" y="2218967"/>
              <a:ext cx="51844" cy="64968"/>
            </a:xfrm>
            <a:custGeom>
              <a:rect b="b" l="l" r="r" t="t"/>
              <a:pathLst>
                <a:path extrusionOk="0" h="55786" w="44517">
                  <a:moveTo>
                    <a:pt x="5525" y="54509"/>
                  </a:moveTo>
                  <a:cubicBezTo>
                    <a:pt x="4000" y="55747"/>
                    <a:pt x="1810" y="56128"/>
                    <a:pt x="0" y="55462"/>
                  </a:cubicBezTo>
                  <a:cubicBezTo>
                    <a:pt x="2667" y="43555"/>
                    <a:pt x="5334" y="31363"/>
                    <a:pt x="11525" y="20790"/>
                  </a:cubicBezTo>
                  <a:cubicBezTo>
                    <a:pt x="17717" y="10218"/>
                    <a:pt x="28003" y="1359"/>
                    <a:pt x="40195" y="26"/>
                  </a:cubicBezTo>
                  <a:cubicBezTo>
                    <a:pt x="42100" y="-165"/>
                    <a:pt x="44863" y="693"/>
                    <a:pt x="44482" y="259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268896" y="2665039"/>
              <a:ext cx="1842516" cy="855033"/>
            </a:xfrm>
            <a:custGeom>
              <a:rect b="b" l="l" r="r" t="t"/>
              <a:pathLst>
                <a:path extrusionOk="0" h="734186" w="1582102">
                  <a:moveTo>
                    <a:pt x="0" y="734187"/>
                  </a:moveTo>
                  <a:cubicBezTo>
                    <a:pt x="282893" y="655415"/>
                    <a:pt x="565880" y="574262"/>
                    <a:pt x="836581" y="460534"/>
                  </a:cubicBezTo>
                  <a:cubicBezTo>
                    <a:pt x="1107281" y="346805"/>
                    <a:pt x="1366552" y="199263"/>
                    <a:pt x="158210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893404" y="3422123"/>
              <a:ext cx="276100" cy="88076"/>
            </a:xfrm>
            <a:custGeom>
              <a:rect b="b" l="l" r="r" t="t"/>
              <a:pathLst>
                <a:path extrusionOk="0" h="75628" w="237077">
                  <a:moveTo>
                    <a:pt x="0" y="75629"/>
                  </a:moveTo>
                  <a:cubicBezTo>
                    <a:pt x="79058" y="50387"/>
                    <a:pt x="158020" y="25146"/>
                    <a:pt x="23707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908713" y="3474593"/>
              <a:ext cx="309822" cy="108265"/>
            </a:xfrm>
            <a:custGeom>
              <a:rect b="b" l="l" r="r" t="t"/>
              <a:pathLst>
                <a:path extrusionOk="0" h="92963" w="266033">
                  <a:moveTo>
                    <a:pt x="0" y="92964"/>
                  </a:moveTo>
                  <a:cubicBezTo>
                    <a:pt x="89249" y="63722"/>
                    <a:pt x="178022" y="32671"/>
                    <a:pt x="26603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917920" y="3522181"/>
              <a:ext cx="352750" cy="123463"/>
            </a:xfrm>
            <a:custGeom>
              <a:rect b="b" l="l" r="r" t="t"/>
              <a:pathLst>
                <a:path extrusionOk="0" h="106013" w="302894">
                  <a:moveTo>
                    <a:pt x="0" y="106013"/>
                  </a:moveTo>
                  <a:cubicBezTo>
                    <a:pt x="105346" y="85630"/>
                    <a:pt x="207740" y="49816"/>
                    <a:pt x="30289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947094" y="3550912"/>
              <a:ext cx="400561" cy="146757"/>
            </a:xfrm>
            <a:custGeom>
              <a:rect b="b" l="l" r="r" t="t"/>
              <a:pathLst>
                <a:path extrusionOk="0" h="126015" w="343947">
                  <a:moveTo>
                    <a:pt x="0" y="126016"/>
                  </a:moveTo>
                  <a:cubicBezTo>
                    <a:pt x="120682" y="103822"/>
                    <a:pt x="237458" y="60960"/>
                    <a:pt x="34394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113819" y="3499441"/>
              <a:ext cx="771837" cy="265783"/>
            </a:xfrm>
            <a:custGeom>
              <a:rect b="b" l="l" r="r" t="t"/>
              <a:pathLst>
                <a:path extrusionOk="0" h="228218" w="662749">
                  <a:moveTo>
                    <a:pt x="129826" y="228219"/>
                  </a:moveTo>
                  <a:cubicBezTo>
                    <a:pt x="137351" y="221456"/>
                    <a:pt x="134874" y="208121"/>
                    <a:pt x="127349" y="201263"/>
                  </a:cubicBezTo>
                  <a:cubicBezTo>
                    <a:pt x="119920" y="194405"/>
                    <a:pt x="109347" y="192119"/>
                    <a:pt x="99346" y="190214"/>
                  </a:cubicBezTo>
                  <a:cubicBezTo>
                    <a:pt x="66199" y="183737"/>
                    <a:pt x="33052" y="177355"/>
                    <a:pt x="0" y="170879"/>
                  </a:cubicBezTo>
                  <a:cubicBezTo>
                    <a:pt x="18574" y="146304"/>
                    <a:pt x="54197" y="136398"/>
                    <a:pt x="82868" y="147828"/>
                  </a:cubicBezTo>
                  <a:cubicBezTo>
                    <a:pt x="88011" y="149828"/>
                    <a:pt x="93059" y="152590"/>
                    <a:pt x="98584" y="152971"/>
                  </a:cubicBezTo>
                  <a:cubicBezTo>
                    <a:pt x="103346" y="153353"/>
                    <a:pt x="108109" y="152019"/>
                    <a:pt x="112776" y="150686"/>
                  </a:cubicBezTo>
                  <a:cubicBezTo>
                    <a:pt x="139351" y="143065"/>
                    <a:pt x="165926" y="135541"/>
                    <a:pt x="192500" y="127921"/>
                  </a:cubicBezTo>
                  <a:cubicBezTo>
                    <a:pt x="199358" y="125921"/>
                    <a:pt x="206693" y="124015"/>
                    <a:pt x="213551" y="126016"/>
                  </a:cubicBezTo>
                  <a:cubicBezTo>
                    <a:pt x="220409" y="128016"/>
                    <a:pt x="226124" y="135827"/>
                    <a:pt x="223171" y="142304"/>
                  </a:cubicBezTo>
                  <a:cubicBezTo>
                    <a:pt x="266224" y="148780"/>
                    <a:pt x="303657" y="113538"/>
                    <a:pt x="345758" y="102584"/>
                  </a:cubicBezTo>
                  <a:cubicBezTo>
                    <a:pt x="352235" y="100870"/>
                    <a:pt x="359474" y="99822"/>
                    <a:pt x="365474" y="102870"/>
                  </a:cubicBezTo>
                  <a:cubicBezTo>
                    <a:pt x="371475" y="105918"/>
                    <a:pt x="374904" y="114490"/>
                    <a:pt x="370523" y="119634"/>
                  </a:cubicBezTo>
                  <a:cubicBezTo>
                    <a:pt x="406813" y="118872"/>
                    <a:pt x="445484" y="117253"/>
                    <a:pt x="475107" y="96203"/>
                  </a:cubicBezTo>
                  <a:cubicBezTo>
                    <a:pt x="482441" y="90964"/>
                    <a:pt x="489014" y="84677"/>
                    <a:pt x="496538" y="79629"/>
                  </a:cubicBezTo>
                  <a:cubicBezTo>
                    <a:pt x="504063" y="74486"/>
                    <a:pt x="512540" y="70771"/>
                    <a:pt x="521303" y="68199"/>
                  </a:cubicBezTo>
                  <a:cubicBezTo>
                    <a:pt x="528161" y="66104"/>
                    <a:pt x="535686" y="64770"/>
                    <a:pt x="542449" y="67246"/>
                  </a:cubicBezTo>
                  <a:cubicBezTo>
                    <a:pt x="549212" y="69723"/>
                    <a:pt x="554450" y="77343"/>
                    <a:pt x="552069" y="84201"/>
                  </a:cubicBezTo>
                  <a:cubicBezTo>
                    <a:pt x="589502" y="77057"/>
                    <a:pt x="626459" y="67723"/>
                    <a:pt x="662750" y="56102"/>
                  </a:cubicBezTo>
                  <a:cubicBezTo>
                    <a:pt x="657035" y="38005"/>
                    <a:pt x="656082" y="18479"/>
                    <a:pt x="66017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204447" y="3562670"/>
              <a:ext cx="198561" cy="105492"/>
            </a:xfrm>
            <a:custGeom>
              <a:rect b="b" l="l" r="r" t="t"/>
              <a:pathLst>
                <a:path extrusionOk="0" h="90582" w="170497">
                  <a:moveTo>
                    <a:pt x="0" y="90583"/>
                  </a:moveTo>
                  <a:cubicBezTo>
                    <a:pt x="59722" y="66389"/>
                    <a:pt x="116967" y="35909"/>
                    <a:pt x="17049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369508" y="3559564"/>
              <a:ext cx="127567" cy="101055"/>
            </a:xfrm>
            <a:custGeom>
              <a:rect b="b" l="l" r="r" t="t"/>
              <a:pathLst>
                <a:path extrusionOk="0" h="86772" w="109537">
                  <a:moveTo>
                    <a:pt x="0" y="86773"/>
                  </a:moveTo>
                  <a:cubicBezTo>
                    <a:pt x="39624" y="62103"/>
                    <a:pt x="76391" y="32861"/>
                    <a:pt x="10953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532573" y="3542703"/>
              <a:ext cx="76540" cy="83306"/>
            </a:xfrm>
            <a:custGeom>
              <a:rect b="b" l="l" r="r" t="t"/>
              <a:pathLst>
                <a:path extrusionOk="0" h="71532" w="65722">
                  <a:moveTo>
                    <a:pt x="0" y="71533"/>
                  </a:moveTo>
                  <a:cubicBezTo>
                    <a:pt x="26099" y="52006"/>
                    <a:pt x="48578" y="27622"/>
                    <a:pt x="6572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690091" y="3523402"/>
              <a:ext cx="37261" cy="69440"/>
            </a:xfrm>
            <a:custGeom>
              <a:rect b="b" l="l" r="r" t="t"/>
              <a:pathLst>
                <a:path extrusionOk="0" h="59626" w="31995">
                  <a:moveTo>
                    <a:pt x="0" y="59627"/>
                  </a:moveTo>
                  <a:cubicBezTo>
                    <a:pt x="21622" y="49149"/>
                    <a:pt x="34957" y="23813"/>
                    <a:pt x="3143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001338" y="3709650"/>
              <a:ext cx="126125" cy="39822"/>
            </a:xfrm>
            <a:custGeom>
              <a:rect b="b" l="l" r="r" t="t"/>
              <a:pathLst>
                <a:path extrusionOk="0" h="34194" w="108299">
                  <a:moveTo>
                    <a:pt x="0" y="34195"/>
                  </a:moveTo>
                  <a:cubicBezTo>
                    <a:pt x="37052" y="26098"/>
                    <a:pt x="73343" y="14668"/>
                    <a:pt x="10829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080874" y="3718413"/>
              <a:ext cx="118026" cy="54465"/>
            </a:xfrm>
            <a:custGeom>
              <a:rect b="b" l="l" r="r" t="t"/>
              <a:pathLst>
                <a:path extrusionOk="0" h="46767" w="101345">
                  <a:moveTo>
                    <a:pt x="0" y="46768"/>
                  </a:moveTo>
                  <a:cubicBezTo>
                    <a:pt x="36005" y="36671"/>
                    <a:pt x="70294" y="20765"/>
                    <a:pt x="101346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174718" y="3734942"/>
              <a:ext cx="84194" cy="47588"/>
            </a:xfrm>
            <a:custGeom>
              <a:rect b="b" l="l" r="r" t="t"/>
              <a:pathLst>
                <a:path extrusionOk="0" h="40862" w="72294">
                  <a:moveTo>
                    <a:pt x="0" y="40862"/>
                  </a:moveTo>
                  <a:cubicBezTo>
                    <a:pt x="25717" y="30575"/>
                    <a:pt x="50102" y="16764"/>
                    <a:pt x="7229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867753" y="1554982"/>
              <a:ext cx="114317" cy="423301"/>
            </a:xfrm>
            <a:custGeom>
              <a:rect b="b" l="l" r="r" t="t"/>
              <a:pathLst>
                <a:path extrusionOk="0" h="363473" w="98160">
                  <a:moveTo>
                    <a:pt x="54632" y="0"/>
                  </a:moveTo>
                  <a:cubicBezTo>
                    <a:pt x="46916" y="52864"/>
                    <a:pt x="39106" y="106108"/>
                    <a:pt x="20627" y="156115"/>
                  </a:cubicBezTo>
                  <a:cubicBezTo>
                    <a:pt x="13198" y="176117"/>
                    <a:pt x="4149" y="195739"/>
                    <a:pt x="1101" y="216789"/>
                  </a:cubicBezTo>
                  <a:cubicBezTo>
                    <a:pt x="-1471" y="234886"/>
                    <a:pt x="720" y="253270"/>
                    <a:pt x="5006" y="270986"/>
                  </a:cubicBezTo>
                  <a:cubicBezTo>
                    <a:pt x="10626" y="293846"/>
                    <a:pt x="20342" y="316230"/>
                    <a:pt x="36153" y="333756"/>
                  </a:cubicBezTo>
                  <a:cubicBezTo>
                    <a:pt x="51965" y="351187"/>
                    <a:pt x="74539" y="363379"/>
                    <a:pt x="98161" y="36347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405117" y="2442185"/>
              <a:ext cx="818094" cy="352529"/>
            </a:xfrm>
            <a:custGeom>
              <a:rect b="b" l="l" r="r" t="t"/>
              <a:pathLst>
                <a:path extrusionOk="0" h="302704" w="702468">
                  <a:moveTo>
                    <a:pt x="0" y="302705"/>
                  </a:moveTo>
                  <a:cubicBezTo>
                    <a:pt x="41148" y="266319"/>
                    <a:pt x="99346" y="258699"/>
                    <a:pt x="153257" y="248317"/>
                  </a:cubicBezTo>
                  <a:cubicBezTo>
                    <a:pt x="351949" y="210121"/>
                    <a:pt x="536067" y="115253"/>
                    <a:pt x="70246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80584" y="1685502"/>
              <a:ext cx="53802" cy="42212"/>
            </a:xfrm>
            <a:custGeom>
              <a:rect b="b" l="l" r="r" t="t"/>
              <a:pathLst>
                <a:path extrusionOk="0" h="36246" w="46198">
                  <a:moveTo>
                    <a:pt x="35466" y="4512"/>
                  </a:moveTo>
                  <a:cubicBezTo>
                    <a:pt x="28893" y="1179"/>
                    <a:pt x="20607" y="-250"/>
                    <a:pt x="14606" y="36"/>
                  </a:cubicBezTo>
                  <a:cubicBezTo>
                    <a:pt x="-1587" y="988"/>
                    <a:pt x="-3873" y="17657"/>
                    <a:pt x="5557" y="28325"/>
                  </a:cubicBezTo>
                  <a:cubicBezTo>
                    <a:pt x="12891" y="36707"/>
                    <a:pt x="26226" y="38517"/>
                    <a:pt x="36132" y="33373"/>
                  </a:cubicBezTo>
                  <a:cubicBezTo>
                    <a:pt x="39942" y="31373"/>
                    <a:pt x="43371" y="28420"/>
                    <a:pt x="44991" y="24420"/>
                  </a:cubicBezTo>
                  <a:cubicBezTo>
                    <a:pt x="48705" y="15085"/>
                    <a:pt x="43371" y="8513"/>
                    <a:pt x="35561" y="451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7298605" y="2190530"/>
              <a:ext cx="53802" cy="42240"/>
            </a:xfrm>
            <a:custGeom>
              <a:rect b="b" l="l" r="r" t="t"/>
              <a:pathLst>
                <a:path extrusionOk="0" h="36270" w="46198">
                  <a:moveTo>
                    <a:pt x="35466" y="4441"/>
                  </a:moveTo>
                  <a:cubicBezTo>
                    <a:pt x="28893" y="1108"/>
                    <a:pt x="20607" y="-321"/>
                    <a:pt x="14606" y="60"/>
                  </a:cubicBezTo>
                  <a:cubicBezTo>
                    <a:pt x="-1587" y="1012"/>
                    <a:pt x="-3873" y="17681"/>
                    <a:pt x="5557" y="28349"/>
                  </a:cubicBezTo>
                  <a:cubicBezTo>
                    <a:pt x="12891" y="36731"/>
                    <a:pt x="26226" y="38541"/>
                    <a:pt x="36132" y="33398"/>
                  </a:cubicBezTo>
                  <a:cubicBezTo>
                    <a:pt x="39942" y="31397"/>
                    <a:pt x="43371" y="28444"/>
                    <a:pt x="44991" y="24444"/>
                  </a:cubicBezTo>
                  <a:cubicBezTo>
                    <a:pt x="48705" y="15109"/>
                    <a:pt x="43371" y="8537"/>
                    <a:pt x="35561" y="453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207421" y="2306146"/>
              <a:ext cx="53802" cy="42212"/>
            </a:xfrm>
            <a:custGeom>
              <a:rect b="b" l="l" r="r" t="t"/>
              <a:pathLst>
                <a:path extrusionOk="0" h="36246" w="46198">
                  <a:moveTo>
                    <a:pt x="35466" y="4512"/>
                  </a:moveTo>
                  <a:cubicBezTo>
                    <a:pt x="28893" y="1179"/>
                    <a:pt x="20607" y="-250"/>
                    <a:pt x="14606" y="36"/>
                  </a:cubicBezTo>
                  <a:cubicBezTo>
                    <a:pt x="-1587" y="988"/>
                    <a:pt x="-3873" y="17657"/>
                    <a:pt x="5557" y="28325"/>
                  </a:cubicBezTo>
                  <a:cubicBezTo>
                    <a:pt x="12891" y="36707"/>
                    <a:pt x="26226" y="38517"/>
                    <a:pt x="36132" y="33373"/>
                  </a:cubicBezTo>
                  <a:cubicBezTo>
                    <a:pt x="39942" y="31373"/>
                    <a:pt x="43371" y="28420"/>
                    <a:pt x="44991" y="24420"/>
                  </a:cubicBezTo>
                  <a:cubicBezTo>
                    <a:pt x="48705" y="15085"/>
                    <a:pt x="43371" y="8513"/>
                    <a:pt x="35561" y="451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26"/>
          <p:cNvSpPr/>
          <p:nvPr/>
        </p:nvSpPr>
        <p:spPr>
          <a:xfrm>
            <a:off x="7002522" y="410293"/>
            <a:ext cx="736706" cy="323205"/>
          </a:xfrm>
          <a:custGeom>
            <a:rect b="b" l="l" r="r" t="t"/>
            <a:pathLst>
              <a:path extrusionOk="0" h="323205" w="736706">
                <a:moveTo>
                  <a:pt x="417134" y="124343"/>
                </a:moveTo>
                <a:cubicBezTo>
                  <a:pt x="332171" y="76909"/>
                  <a:pt x="248922" y="19378"/>
                  <a:pt x="151005" y="3090"/>
                </a:cubicBezTo>
                <a:cubicBezTo>
                  <a:pt x="126240" y="-1005"/>
                  <a:pt x="99951" y="-2244"/>
                  <a:pt x="76615" y="7091"/>
                </a:cubicBezTo>
                <a:cubicBezTo>
                  <a:pt x="52707" y="16616"/>
                  <a:pt x="34038" y="36523"/>
                  <a:pt x="21275" y="58907"/>
                </a:cubicBezTo>
                <a:cubicBezTo>
                  <a:pt x="-20540" y="132535"/>
                  <a:pt x="225" y="234643"/>
                  <a:pt x="75282" y="277791"/>
                </a:cubicBezTo>
                <a:cubicBezTo>
                  <a:pt x="182533" y="339514"/>
                  <a:pt x="309692" y="293603"/>
                  <a:pt x="424849" y="293127"/>
                </a:cubicBezTo>
                <a:cubicBezTo>
                  <a:pt x="505240" y="292746"/>
                  <a:pt x="595632" y="341895"/>
                  <a:pt x="675547" y="315320"/>
                </a:cubicBezTo>
                <a:cubicBezTo>
                  <a:pt x="721363" y="299985"/>
                  <a:pt x="755462" y="250931"/>
                  <a:pt x="725268" y="204449"/>
                </a:cubicBezTo>
                <a:cubicBezTo>
                  <a:pt x="688501" y="147870"/>
                  <a:pt x="616397" y="187971"/>
                  <a:pt x="564009" y="184637"/>
                </a:cubicBezTo>
                <a:cubicBezTo>
                  <a:pt x="525719" y="182160"/>
                  <a:pt x="473998" y="156252"/>
                  <a:pt x="417134" y="1244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-305129" y="4207737"/>
            <a:ext cx="1431051" cy="627826"/>
          </a:xfrm>
          <a:custGeom>
            <a:rect b="b" l="l" r="r" t="t"/>
            <a:pathLst>
              <a:path extrusionOk="0" h="323205" w="736706">
                <a:moveTo>
                  <a:pt x="417134" y="124343"/>
                </a:moveTo>
                <a:cubicBezTo>
                  <a:pt x="332171" y="76909"/>
                  <a:pt x="248922" y="19378"/>
                  <a:pt x="151005" y="3090"/>
                </a:cubicBezTo>
                <a:cubicBezTo>
                  <a:pt x="126240" y="-1005"/>
                  <a:pt x="99951" y="-2244"/>
                  <a:pt x="76615" y="7091"/>
                </a:cubicBezTo>
                <a:cubicBezTo>
                  <a:pt x="52707" y="16616"/>
                  <a:pt x="34038" y="36523"/>
                  <a:pt x="21275" y="58907"/>
                </a:cubicBezTo>
                <a:cubicBezTo>
                  <a:pt x="-20540" y="132535"/>
                  <a:pt x="225" y="234643"/>
                  <a:pt x="75282" y="277791"/>
                </a:cubicBezTo>
                <a:cubicBezTo>
                  <a:pt x="182533" y="339514"/>
                  <a:pt x="309692" y="293603"/>
                  <a:pt x="424849" y="293127"/>
                </a:cubicBezTo>
                <a:cubicBezTo>
                  <a:pt x="505240" y="292746"/>
                  <a:pt x="595632" y="341895"/>
                  <a:pt x="675547" y="315320"/>
                </a:cubicBezTo>
                <a:cubicBezTo>
                  <a:pt x="721363" y="299985"/>
                  <a:pt x="755462" y="250931"/>
                  <a:pt x="725268" y="204449"/>
                </a:cubicBezTo>
                <a:cubicBezTo>
                  <a:pt x="688501" y="147870"/>
                  <a:pt x="616397" y="187971"/>
                  <a:pt x="564009" y="184637"/>
                </a:cubicBezTo>
                <a:cubicBezTo>
                  <a:pt x="525719" y="182160"/>
                  <a:pt x="473998" y="156252"/>
                  <a:pt x="417134" y="1244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 txBox="1"/>
          <p:nvPr>
            <p:ph idx="1" type="subTitle"/>
          </p:nvPr>
        </p:nvSpPr>
        <p:spPr>
          <a:xfrm>
            <a:off x="333300" y="1693375"/>
            <a:ext cx="24618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44" name="Google Shape;644;p35"/>
          <p:cNvSpPr txBox="1"/>
          <p:nvPr>
            <p:ph idx="5" type="subTitle"/>
          </p:nvPr>
        </p:nvSpPr>
        <p:spPr>
          <a:xfrm>
            <a:off x="3341096" y="1693375"/>
            <a:ext cx="24618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645" name="Google Shape;645;p35"/>
          <p:cNvSpPr txBox="1"/>
          <p:nvPr>
            <p:ph idx="6" type="subTitle"/>
          </p:nvPr>
        </p:nvSpPr>
        <p:spPr>
          <a:xfrm>
            <a:off x="6348900" y="1599225"/>
            <a:ext cx="20751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46" name="Google Shape;646;p35"/>
          <p:cNvSpPr txBox="1"/>
          <p:nvPr/>
        </p:nvSpPr>
        <p:spPr>
          <a:xfrm>
            <a:off x="720000" y="661175"/>
            <a:ext cx="77040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/>
              <a:t>Target Variable:</a:t>
            </a:r>
            <a:r>
              <a:rPr lang="en" sz="1700"/>
              <a:t> Revenue</a:t>
            </a:r>
            <a:endParaRPr sz="1700"/>
          </a:p>
          <a:p>
            <a:pPr indent="-3365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/>
              <a:t>Predictors:</a:t>
            </a:r>
            <a:r>
              <a:rPr lang="en" sz="1700"/>
              <a:t> Hashtag Mentions, Engagement Score, Sentiment Score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7" name="Google Shape;647;p35"/>
          <p:cNvSpPr txBox="1"/>
          <p:nvPr>
            <p:ph type="title"/>
          </p:nvPr>
        </p:nvSpPr>
        <p:spPr>
          <a:xfrm>
            <a:off x="202000" y="8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Performance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5"/>
          <p:cNvSpPr txBox="1"/>
          <p:nvPr/>
        </p:nvSpPr>
        <p:spPr>
          <a:xfrm>
            <a:off x="579200" y="2449475"/>
            <a:ext cx="21729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R^2 Score for Linear Regression: 0.9548778564125733 or 95.5%</a:t>
            </a:r>
            <a:endParaRPr b="1"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3570825" y="2428475"/>
            <a:ext cx="21834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Accuracy Score for Random Forest: 0.5833333333333334 or 58.3%</a:t>
            </a:r>
            <a:endParaRPr b="1"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0" name="Google Shape;650;p35"/>
          <p:cNvSpPr txBox="1"/>
          <p:nvPr/>
        </p:nvSpPr>
        <p:spPr>
          <a:xfrm>
            <a:off x="6572950" y="2428475"/>
            <a:ext cx="20751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Accuracy Score for Logistic Regression: 0.5 or 50%</a:t>
            </a:r>
            <a:endParaRPr b="1"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>
            <p:ph type="title"/>
          </p:nvPr>
        </p:nvSpPr>
        <p:spPr>
          <a:xfrm>
            <a:off x="321175" y="151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Conclusion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656" name="Google Shape;656;p36"/>
          <p:cNvGraphicFramePr/>
          <p:nvPr/>
        </p:nvGraphicFramePr>
        <p:xfrm>
          <a:off x="598025" y="1001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{B718594B-DBC4-49D7-8B9B-CFCE473EF986}</a:tableStyleId>
              </a:tblPr>
              <a:tblGrid>
                <a:gridCol w="1395075"/>
                <a:gridCol w="6489875"/>
              </a:tblGrid>
              <a:tr h="8193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Best Model and Conclusion</a:t>
                      </a:r>
                      <a:endParaRPr b="1" sz="2600">
                        <a:solidFill>
                          <a:schemeClr val="dk1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  <a:tr h="2541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best model is clearly Linear Regression because revenue can be easily correlated with other 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factors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to predict future revenue. In conclusion, Nike should be the most popular amongst these shoe brands based on revenue in the future based on these factors: </a:t>
                      </a:r>
                      <a:endParaRPr sz="21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Didact Gothic"/>
                        <a:buChar char="●"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Nike shows the steepest and most consistent upward trend in revenue from 2020 to 2024.</a:t>
                      </a:r>
                      <a:endParaRPr sz="21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Didact Gothic"/>
                        <a:buChar char="●"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Nike sentiment is volatile and even quite negative in 2022 and 2023, but not consistently poor like the others</a:t>
                      </a:r>
                      <a:endParaRPr sz="21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Didact Gothic"/>
                        <a:buChar char="●"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machine learning models show that Nike has higher overall predicted values for revenue</a:t>
                      </a:r>
                      <a:endParaRPr sz="21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"/>
          <p:cNvSpPr txBox="1"/>
          <p:nvPr>
            <p:ph type="title"/>
          </p:nvPr>
        </p:nvSpPr>
        <p:spPr>
          <a:xfrm>
            <a:off x="645150" y="96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THATS A WRAP!</a:t>
            </a:r>
            <a:endParaRPr sz="4500"/>
          </a:p>
        </p:txBody>
      </p:sp>
      <p:grpSp>
        <p:nvGrpSpPr>
          <p:cNvPr id="662" name="Google Shape;662;p37"/>
          <p:cNvGrpSpPr/>
          <p:nvPr/>
        </p:nvGrpSpPr>
        <p:grpSpPr>
          <a:xfrm>
            <a:off x="2816336" y="2435980"/>
            <a:ext cx="1551082" cy="1330140"/>
            <a:chOff x="2816336" y="2435980"/>
            <a:chExt cx="1551082" cy="1330140"/>
          </a:xfrm>
        </p:grpSpPr>
        <p:sp>
          <p:nvSpPr>
            <p:cNvPr id="663" name="Google Shape;663;p37"/>
            <p:cNvSpPr/>
            <p:nvPr/>
          </p:nvSpPr>
          <p:spPr>
            <a:xfrm>
              <a:off x="3795946" y="3244775"/>
              <a:ext cx="6372" cy="659"/>
            </a:xfrm>
            <a:custGeom>
              <a:rect b="b" l="l" r="r" t="t"/>
              <a:pathLst>
                <a:path extrusionOk="0" h="1004" w="9706">
                  <a:moveTo>
                    <a:pt x="0" y="0"/>
                  </a:moveTo>
                  <a:cubicBezTo>
                    <a:pt x="3058" y="1064"/>
                    <a:pt x="6250" y="1197"/>
                    <a:pt x="9707" y="798"/>
                  </a:cubicBezTo>
                  <a:cubicBezTo>
                    <a:pt x="6383" y="798"/>
                    <a:pt x="3058" y="53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963027" y="3166035"/>
              <a:ext cx="2793" cy="8729"/>
            </a:xfrm>
            <a:custGeom>
              <a:rect b="b" l="l" r="r" t="t"/>
              <a:pathLst>
                <a:path extrusionOk="0" h="13296" w="4254">
                  <a:moveTo>
                    <a:pt x="0" y="0"/>
                  </a:moveTo>
                  <a:cubicBezTo>
                    <a:pt x="1463" y="0"/>
                    <a:pt x="2925" y="0"/>
                    <a:pt x="4255" y="0"/>
                  </a:cubicBezTo>
                  <a:cubicBezTo>
                    <a:pt x="2792" y="0"/>
                    <a:pt x="146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781892" y="3208984"/>
              <a:ext cx="4102" cy="4452"/>
            </a:xfrm>
            <a:custGeom>
              <a:rect b="b" l="l" r="r" t="t"/>
              <a:pathLst>
                <a:path extrusionOk="0" h="6781" w="6249">
                  <a:moveTo>
                    <a:pt x="6249" y="0"/>
                  </a:moveTo>
                  <a:cubicBezTo>
                    <a:pt x="6249" y="0"/>
                    <a:pt x="4920" y="930"/>
                    <a:pt x="4388" y="1330"/>
                  </a:cubicBezTo>
                  <a:cubicBezTo>
                    <a:pt x="2393" y="3191"/>
                    <a:pt x="1064" y="4920"/>
                    <a:pt x="0" y="6781"/>
                  </a:cubicBezTo>
                  <a:cubicBezTo>
                    <a:pt x="1994" y="4388"/>
                    <a:pt x="4122" y="2128"/>
                    <a:pt x="6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034259" y="3222428"/>
              <a:ext cx="18855" cy="4714"/>
            </a:xfrm>
            <a:custGeom>
              <a:rect b="b" l="l" r="r" t="t"/>
              <a:pathLst>
                <a:path extrusionOk="0" h="7180" w="28721">
                  <a:moveTo>
                    <a:pt x="0" y="0"/>
                  </a:moveTo>
                  <a:cubicBezTo>
                    <a:pt x="0" y="0"/>
                    <a:pt x="798" y="266"/>
                    <a:pt x="1197" y="266"/>
                  </a:cubicBezTo>
                  <a:cubicBezTo>
                    <a:pt x="10637" y="2793"/>
                    <a:pt x="19812" y="5186"/>
                    <a:pt x="28721" y="7180"/>
                  </a:cubicBezTo>
                  <a:cubicBezTo>
                    <a:pt x="22737" y="4787"/>
                    <a:pt x="16621" y="2660"/>
                    <a:pt x="10106" y="1729"/>
                  </a:cubicBezTo>
                  <a:cubicBezTo>
                    <a:pt x="6648" y="1197"/>
                    <a:pt x="3457" y="53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590014" y="3013708"/>
              <a:ext cx="31694" cy="38049"/>
            </a:xfrm>
            <a:custGeom>
              <a:rect b="b" l="l" r="r" t="t"/>
              <a:pathLst>
                <a:path extrusionOk="0" h="57957" w="48277">
                  <a:moveTo>
                    <a:pt x="542" y="30848"/>
                  </a:moveTo>
                  <a:cubicBezTo>
                    <a:pt x="3468" y="48666"/>
                    <a:pt x="21684" y="60634"/>
                    <a:pt x="41231" y="57442"/>
                  </a:cubicBezTo>
                  <a:cubicBezTo>
                    <a:pt x="43624" y="57043"/>
                    <a:pt x="46018" y="56378"/>
                    <a:pt x="48278" y="55581"/>
                  </a:cubicBezTo>
                  <a:cubicBezTo>
                    <a:pt x="47081" y="55314"/>
                    <a:pt x="45885" y="54916"/>
                    <a:pt x="44688" y="54384"/>
                  </a:cubicBezTo>
                  <a:cubicBezTo>
                    <a:pt x="40566" y="52655"/>
                    <a:pt x="36178" y="49331"/>
                    <a:pt x="31391" y="44145"/>
                  </a:cubicBezTo>
                  <a:cubicBezTo>
                    <a:pt x="20089" y="37231"/>
                    <a:pt x="12244" y="14360"/>
                    <a:pt x="12510" y="5319"/>
                  </a:cubicBezTo>
                  <a:cubicBezTo>
                    <a:pt x="12510" y="3590"/>
                    <a:pt x="12908" y="1861"/>
                    <a:pt x="13307" y="0"/>
                  </a:cubicBezTo>
                  <a:cubicBezTo>
                    <a:pt x="3867" y="7313"/>
                    <a:pt x="-1585" y="18881"/>
                    <a:pt x="409" y="30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3526908" y="2933223"/>
              <a:ext cx="43297" cy="9122"/>
            </a:xfrm>
            <a:custGeom>
              <a:rect b="b" l="l" r="r" t="t"/>
              <a:pathLst>
                <a:path extrusionOk="0" h="13895" w="65952">
                  <a:moveTo>
                    <a:pt x="15956" y="11302"/>
                  </a:moveTo>
                  <a:cubicBezTo>
                    <a:pt x="8510" y="10504"/>
                    <a:pt x="3324" y="6648"/>
                    <a:pt x="0" y="1462"/>
                  </a:cubicBezTo>
                  <a:cubicBezTo>
                    <a:pt x="931" y="4521"/>
                    <a:pt x="2393" y="7180"/>
                    <a:pt x="4521" y="9175"/>
                  </a:cubicBezTo>
                  <a:cubicBezTo>
                    <a:pt x="11435" y="15956"/>
                    <a:pt x="17552" y="14494"/>
                    <a:pt x="29386" y="10637"/>
                  </a:cubicBezTo>
                  <a:cubicBezTo>
                    <a:pt x="31381" y="9973"/>
                    <a:pt x="33508" y="9308"/>
                    <a:pt x="35636" y="8643"/>
                  </a:cubicBezTo>
                  <a:lnTo>
                    <a:pt x="44411" y="6116"/>
                  </a:lnTo>
                  <a:cubicBezTo>
                    <a:pt x="51725" y="3989"/>
                    <a:pt x="58772" y="1994"/>
                    <a:pt x="65952" y="0"/>
                  </a:cubicBezTo>
                  <a:cubicBezTo>
                    <a:pt x="61033" y="798"/>
                    <a:pt x="56246" y="1728"/>
                    <a:pt x="51193" y="2792"/>
                  </a:cubicBezTo>
                  <a:cubicBezTo>
                    <a:pt x="41353" y="5052"/>
                    <a:pt x="26461" y="12366"/>
                    <a:pt x="16089" y="11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3511903" y="2921002"/>
              <a:ext cx="45295" cy="37700"/>
            </a:xfrm>
            <a:custGeom>
              <a:rect b="b" l="l" r="r" t="t"/>
              <a:pathLst>
                <a:path extrusionOk="0" h="57425" w="68994">
                  <a:moveTo>
                    <a:pt x="55565" y="39891"/>
                  </a:moveTo>
                  <a:cubicBezTo>
                    <a:pt x="47055" y="42683"/>
                    <a:pt x="37614" y="45608"/>
                    <a:pt x="28306" y="41752"/>
                  </a:cubicBezTo>
                  <a:cubicBezTo>
                    <a:pt x="25381" y="40556"/>
                    <a:pt x="22456" y="38561"/>
                    <a:pt x="19530" y="35769"/>
                  </a:cubicBezTo>
                  <a:cubicBezTo>
                    <a:pt x="13148" y="29519"/>
                    <a:pt x="9957" y="19546"/>
                    <a:pt x="10755" y="9042"/>
                  </a:cubicBezTo>
                  <a:cubicBezTo>
                    <a:pt x="11020" y="5851"/>
                    <a:pt x="11818" y="2793"/>
                    <a:pt x="12749" y="0"/>
                  </a:cubicBezTo>
                  <a:cubicBezTo>
                    <a:pt x="3574" y="7314"/>
                    <a:pt x="-1479" y="18616"/>
                    <a:pt x="383" y="30317"/>
                  </a:cubicBezTo>
                  <a:cubicBezTo>
                    <a:pt x="3308" y="48135"/>
                    <a:pt x="21525" y="60102"/>
                    <a:pt x="41071" y="56910"/>
                  </a:cubicBezTo>
                  <a:cubicBezTo>
                    <a:pt x="54102" y="54783"/>
                    <a:pt x="64341" y="46539"/>
                    <a:pt x="68995" y="35902"/>
                  </a:cubicBezTo>
                  <a:lnTo>
                    <a:pt x="61548" y="38029"/>
                  </a:lnTo>
                  <a:cubicBezTo>
                    <a:pt x="59554" y="38561"/>
                    <a:pt x="57559" y="39226"/>
                    <a:pt x="55698" y="39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3597790" y="2923970"/>
              <a:ext cx="17458" cy="2531"/>
            </a:xfrm>
            <a:custGeom>
              <a:rect b="b" l="l" r="r" t="t"/>
              <a:pathLst>
                <a:path extrusionOk="0" h="3855" w="26593">
                  <a:moveTo>
                    <a:pt x="13164" y="399"/>
                  </a:moveTo>
                  <a:cubicBezTo>
                    <a:pt x="8643" y="930"/>
                    <a:pt x="4255" y="2260"/>
                    <a:pt x="0" y="3856"/>
                  </a:cubicBezTo>
                  <a:cubicBezTo>
                    <a:pt x="8643" y="2260"/>
                    <a:pt x="17552" y="798"/>
                    <a:pt x="26594" y="0"/>
                  </a:cubicBezTo>
                  <a:cubicBezTo>
                    <a:pt x="22073" y="0"/>
                    <a:pt x="17552" y="0"/>
                    <a:pt x="13164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320196" y="2591119"/>
              <a:ext cx="8903" cy="5500"/>
            </a:xfrm>
            <a:custGeom>
              <a:rect b="b" l="l" r="r" t="t"/>
              <a:pathLst>
                <a:path extrusionOk="0" h="8377" w="13562">
                  <a:moveTo>
                    <a:pt x="0" y="8377"/>
                  </a:moveTo>
                  <a:cubicBezTo>
                    <a:pt x="4388" y="5584"/>
                    <a:pt x="8909" y="2659"/>
                    <a:pt x="13563" y="0"/>
                  </a:cubicBezTo>
                  <a:cubicBezTo>
                    <a:pt x="8909" y="2659"/>
                    <a:pt x="4388" y="5452"/>
                    <a:pt x="0" y="8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3509099" y="2901623"/>
              <a:ext cx="13094" cy="6983"/>
            </a:xfrm>
            <a:custGeom>
              <a:rect b="b" l="l" r="r" t="t"/>
              <a:pathLst>
                <a:path extrusionOk="0" h="10637" w="19945">
                  <a:moveTo>
                    <a:pt x="19945" y="0"/>
                  </a:moveTo>
                  <a:cubicBezTo>
                    <a:pt x="12632" y="2526"/>
                    <a:pt x="5851" y="6117"/>
                    <a:pt x="0" y="10638"/>
                  </a:cubicBezTo>
                  <a:cubicBezTo>
                    <a:pt x="4122" y="7712"/>
                    <a:pt x="8643" y="5053"/>
                    <a:pt x="13696" y="2793"/>
                  </a:cubicBezTo>
                  <a:cubicBezTo>
                    <a:pt x="15557" y="1862"/>
                    <a:pt x="17685" y="931"/>
                    <a:pt x="19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3561126" y="2955396"/>
              <a:ext cx="10912" cy="12046"/>
            </a:xfrm>
            <a:custGeom>
              <a:rect b="b" l="l" r="r" t="t"/>
              <a:pathLst>
                <a:path extrusionOk="0" h="18349" w="16621">
                  <a:moveTo>
                    <a:pt x="16621" y="0"/>
                  </a:moveTo>
                  <a:cubicBezTo>
                    <a:pt x="11834" y="6648"/>
                    <a:pt x="5984" y="13031"/>
                    <a:pt x="0" y="18350"/>
                  </a:cubicBezTo>
                  <a:cubicBezTo>
                    <a:pt x="6914" y="13297"/>
                    <a:pt x="12366" y="7047"/>
                    <a:pt x="16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3843434" y="3178344"/>
              <a:ext cx="18244" cy="5062"/>
            </a:xfrm>
            <a:custGeom>
              <a:rect b="b" l="l" r="r" t="t"/>
              <a:pathLst>
                <a:path extrusionOk="0" h="7711" w="27790">
                  <a:moveTo>
                    <a:pt x="27790" y="133"/>
                  </a:moveTo>
                  <a:cubicBezTo>
                    <a:pt x="20078" y="1729"/>
                    <a:pt x="12499" y="3723"/>
                    <a:pt x="4787" y="6116"/>
                  </a:cubicBezTo>
                  <a:cubicBezTo>
                    <a:pt x="3191" y="6648"/>
                    <a:pt x="1596" y="7180"/>
                    <a:pt x="0" y="7712"/>
                  </a:cubicBezTo>
                  <a:cubicBezTo>
                    <a:pt x="6781" y="6515"/>
                    <a:pt x="13563" y="5585"/>
                    <a:pt x="20477" y="4654"/>
                  </a:cubicBezTo>
                  <a:cubicBezTo>
                    <a:pt x="22471" y="3191"/>
                    <a:pt x="24998" y="1596"/>
                    <a:pt x="27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2885298" y="2736114"/>
              <a:ext cx="2357" cy="3404"/>
            </a:xfrm>
            <a:custGeom>
              <a:rect b="b" l="l" r="r" t="t"/>
              <a:pathLst>
                <a:path extrusionOk="0" h="5185" w="3590">
                  <a:moveTo>
                    <a:pt x="3590" y="0"/>
                  </a:moveTo>
                  <a:cubicBezTo>
                    <a:pt x="2393" y="1596"/>
                    <a:pt x="1197" y="3457"/>
                    <a:pt x="0" y="5186"/>
                  </a:cubicBezTo>
                  <a:lnTo>
                    <a:pt x="0" y="5186"/>
                  </a:lnTo>
                  <a:cubicBezTo>
                    <a:pt x="1197" y="3457"/>
                    <a:pt x="2526" y="1596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2903334" y="2478859"/>
              <a:ext cx="999152" cy="985720"/>
            </a:xfrm>
            <a:custGeom>
              <a:rect b="b" l="l" r="r" t="t"/>
              <a:pathLst>
                <a:path extrusionOk="0" h="1501478" w="1521937">
                  <a:moveTo>
                    <a:pt x="5372" y="442652"/>
                  </a:moveTo>
                  <a:cubicBezTo>
                    <a:pt x="8563" y="446907"/>
                    <a:pt x="12020" y="451162"/>
                    <a:pt x="15743" y="455683"/>
                  </a:cubicBezTo>
                  <a:cubicBezTo>
                    <a:pt x="37949" y="481878"/>
                    <a:pt x="69595" y="510067"/>
                    <a:pt x="108821" y="539586"/>
                  </a:cubicBezTo>
                  <a:cubicBezTo>
                    <a:pt x="147781" y="569105"/>
                    <a:pt x="194851" y="600352"/>
                    <a:pt x="244183" y="638514"/>
                  </a:cubicBezTo>
                  <a:cubicBezTo>
                    <a:pt x="293647" y="676277"/>
                    <a:pt x="346568" y="719492"/>
                    <a:pt x="402016" y="767228"/>
                  </a:cubicBezTo>
                  <a:cubicBezTo>
                    <a:pt x="429807" y="791029"/>
                    <a:pt x="458262" y="816027"/>
                    <a:pt x="487382" y="841823"/>
                  </a:cubicBezTo>
                  <a:cubicBezTo>
                    <a:pt x="516635" y="867619"/>
                    <a:pt x="546154" y="894478"/>
                    <a:pt x="577003" y="921205"/>
                  </a:cubicBezTo>
                  <a:cubicBezTo>
                    <a:pt x="700397" y="1028510"/>
                    <a:pt x="841211" y="1140603"/>
                    <a:pt x="997980" y="1244983"/>
                  </a:cubicBezTo>
                  <a:cubicBezTo>
                    <a:pt x="1076299" y="1297107"/>
                    <a:pt x="1154883" y="1344842"/>
                    <a:pt x="1232670" y="1387259"/>
                  </a:cubicBezTo>
                  <a:cubicBezTo>
                    <a:pt x="1236127" y="1389121"/>
                    <a:pt x="1236127" y="1389121"/>
                    <a:pt x="1239717" y="1390982"/>
                  </a:cubicBezTo>
                  <a:cubicBezTo>
                    <a:pt x="1239584" y="1387924"/>
                    <a:pt x="1242243" y="1386195"/>
                    <a:pt x="1243706" y="1382738"/>
                  </a:cubicBezTo>
                  <a:cubicBezTo>
                    <a:pt x="1249463" y="1368643"/>
                    <a:pt x="1252349" y="1361596"/>
                    <a:pt x="1252349" y="1361596"/>
                  </a:cubicBezTo>
                  <a:cubicBezTo>
                    <a:pt x="1252349" y="1361596"/>
                    <a:pt x="1264316" y="1352554"/>
                    <a:pt x="1253811" y="1384334"/>
                  </a:cubicBezTo>
                  <a:cubicBezTo>
                    <a:pt x="1252349" y="1388855"/>
                    <a:pt x="1251684" y="1393242"/>
                    <a:pt x="1250221" y="1396567"/>
                  </a:cubicBezTo>
                  <a:cubicBezTo>
                    <a:pt x="1260992" y="1402284"/>
                    <a:pt x="1271762" y="1408002"/>
                    <a:pt x="1282533" y="1413587"/>
                  </a:cubicBezTo>
                  <a:cubicBezTo>
                    <a:pt x="1289447" y="1391248"/>
                    <a:pt x="1293702" y="1395503"/>
                    <a:pt x="1293702" y="1395503"/>
                  </a:cubicBezTo>
                  <a:cubicBezTo>
                    <a:pt x="1293702" y="1395503"/>
                    <a:pt x="1300749" y="1394705"/>
                    <a:pt x="1291575" y="1418374"/>
                  </a:cubicBezTo>
                  <a:cubicBezTo>
                    <a:pt x="1310722" y="1428213"/>
                    <a:pt x="1329736" y="1437787"/>
                    <a:pt x="1348751" y="1446962"/>
                  </a:cubicBezTo>
                  <a:cubicBezTo>
                    <a:pt x="1366037" y="1455472"/>
                    <a:pt x="1383323" y="1463716"/>
                    <a:pt x="1400343" y="1471694"/>
                  </a:cubicBezTo>
                  <a:cubicBezTo>
                    <a:pt x="1404465" y="1464248"/>
                    <a:pt x="1406858" y="1463317"/>
                    <a:pt x="1408853" y="1464248"/>
                  </a:cubicBezTo>
                  <a:cubicBezTo>
                    <a:pt x="1410847" y="1465045"/>
                    <a:pt x="1411778" y="1467838"/>
                    <a:pt x="1409251" y="1475949"/>
                  </a:cubicBezTo>
                  <a:cubicBezTo>
                    <a:pt x="1418559" y="1480337"/>
                    <a:pt x="1427867" y="1484592"/>
                    <a:pt x="1437042" y="1488714"/>
                  </a:cubicBezTo>
                  <a:cubicBezTo>
                    <a:pt x="1441031" y="1479140"/>
                    <a:pt x="1443557" y="1477811"/>
                    <a:pt x="1445818" y="1478475"/>
                  </a:cubicBezTo>
                  <a:cubicBezTo>
                    <a:pt x="1448078" y="1479273"/>
                    <a:pt x="1449142" y="1482465"/>
                    <a:pt x="1446350" y="1492836"/>
                  </a:cubicBezTo>
                  <a:cubicBezTo>
                    <a:pt x="1451668" y="1495229"/>
                    <a:pt x="1456987" y="1497623"/>
                    <a:pt x="1462173" y="1500016"/>
                  </a:cubicBezTo>
                  <a:cubicBezTo>
                    <a:pt x="1463237" y="1500548"/>
                    <a:pt x="1464433" y="1500947"/>
                    <a:pt x="1465497" y="1501479"/>
                  </a:cubicBezTo>
                  <a:cubicBezTo>
                    <a:pt x="1467359" y="1495096"/>
                    <a:pt x="1469885" y="1488581"/>
                    <a:pt x="1472943" y="1481933"/>
                  </a:cubicBezTo>
                  <a:cubicBezTo>
                    <a:pt x="1472544" y="1481933"/>
                    <a:pt x="1472145" y="1481933"/>
                    <a:pt x="1471614" y="1481666"/>
                  </a:cubicBezTo>
                  <a:cubicBezTo>
                    <a:pt x="1468422" y="1480736"/>
                    <a:pt x="1463635" y="1477943"/>
                    <a:pt x="1456721" y="1472359"/>
                  </a:cubicBezTo>
                  <a:cubicBezTo>
                    <a:pt x="1454727" y="1470763"/>
                    <a:pt x="1452998" y="1469168"/>
                    <a:pt x="1451535" y="1467971"/>
                  </a:cubicBezTo>
                  <a:cubicBezTo>
                    <a:pt x="1450738" y="1468237"/>
                    <a:pt x="1450073" y="1468237"/>
                    <a:pt x="1449408" y="1467971"/>
                  </a:cubicBezTo>
                  <a:cubicBezTo>
                    <a:pt x="1448078" y="1467572"/>
                    <a:pt x="1447280" y="1466508"/>
                    <a:pt x="1447148" y="1463849"/>
                  </a:cubicBezTo>
                  <a:cubicBezTo>
                    <a:pt x="1442626" y="1459195"/>
                    <a:pt x="1442361" y="1457333"/>
                    <a:pt x="1443557" y="1455472"/>
                  </a:cubicBezTo>
                  <a:cubicBezTo>
                    <a:pt x="1444222" y="1454275"/>
                    <a:pt x="1445818" y="1453743"/>
                    <a:pt x="1448610" y="1454541"/>
                  </a:cubicBezTo>
                  <a:cubicBezTo>
                    <a:pt x="1449275" y="1451882"/>
                    <a:pt x="1450206" y="1448823"/>
                    <a:pt x="1451402" y="1445100"/>
                  </a:cubicBezTo>
                  <a:cubicBezTo>
                    <a:pt x="1452333" y="1442441"/>
                    <a:pt x="1453131" y="1440180"/>
                    <a:pt x="1453796" y="1438186"/>
                  </a:cubicBezTo>
                  <a:cubicBezTo>
                    <a:pt x="1451934" y="1438585"/>
                    <a:pt x="1449275" y="1437654"/>
                    <a:pt x="1445020" y="1433665"/>
                  </a:cubicBezTo>
                  <a:cubicBezTo>
                    <a:pt x="1438638" y="1427814"/>
                    <a:pt x="1439169" y="1425022"/>
                    <a:pt x="1441164" y="1422895"/>
                  </a:cubicBezTo>
                  <a:cubicBezTo>
                    <a:pt x="1443158" y="1420634"/>
                    <a:pt x="1446217" y="1420235"/>
                    <a:pt x="1452333" y="1425820"/>
                  </a:cubicBezTo>
                  <a:cubicBezTo>
                    <a:pt x="1454594" y="1427947"/>
                    <a:pt x="1455923" y="1429676"/>
                    <a:pt x="1456721" y="1431139"/>
                  </a:cubicBezTo>
                  <a:cubicBezTo>
                    <a:pt x="1459381" y="1425687"/>
                    <a:pt x="1461242" y="1425022"/>
                    <a:pt x="1463104" y="1425554"/>
                  </a:cubicBezTo>
                  <a:cubicBezTo>
                    <a:pt x="1465896" y="1426352"/>
                    <a:pt x="1467093" y="1431139"/>
                    <a:pt x="1461508" y="1448424"/>
                  </a:cubicBezTo>
                  <a:cubicBezTo>
                    <a:pt x="1460045" y="1453078"/>
                    <a:pt x="1458716" y="1456669"/>
                    <a:pt x="1457519" y="1459328"/>
                  </a:cubicBezTo>
                  <a:cubicBezTo>
                    <a:pt x="1459381" y="1460658"/>
                    <a:pt x="1461375" y="1462120"/>
                    <a:pt x="1463635" y="1463982"/>
                  </a:cubicBezTo>
                  <a:cubicBezTo>
                    <a:pt x="1470550" y="1469567"/>
                    <a:pt x="1474273" y="1473024"/>
                    <a:pt x="1476135" y="1475417"/>
                  </a:cubicBezTo>
                  <a:cubicBezTo>
                    <a:pt x="1476667" y="1474353"/>
                    <a:pt x="1477198" y="1473157"/>
                    <a:pt x="1477863" y="1472093"/>
                  </a:cubicBezTo>
                  <a:cubicBezTo>
                    <a:pt x="1478927" y="1468902"/>
                    <a:pt x="1479991" y="1465710"/>
                    <a:pt x="1481054" y="1462386"/>
                  </a:cubicBezTo>
                  <a:cubicBezTo>
                    <a:pt x="1480390" y="1462386"/>
                    <a:pt x="1479326" y="1462386"/>
                    <a:pt x="1478129" y="1462386"/>
                  </a:cubicBezTo>
                  <a:cubicBezTo>
                    <a:pt x="1476135" y="1462386"/>
                    <a:pt x="1474007" y="1462120"/>
                    <a:pt x="1472013" y="1460658"/>
                  </a:cubicBezTo>
                  <a:cubicBezTo>
                    <a:pt x="1470018" y="1459195"/>
                    <a:pt x="1468821" y="1456669"/>
                    <a:pt x="1468422" y="1454541"/>
                  </a:cubicBezTo>
                  <a:cubicBezTo>
                    <a:pt x="1468023" y="1452414"/>
                    <a:pt x="1468422" y="1450818"/>
                    <a:pt x="1468422" y="1450818"/>
                  </a:cubicBezTo>
                  <a:cubicBezTo>
                    <a:pt x="1468422" y="1450818"/>
                    <a:pt x="1468156" y="1450818"/>
                    <a:pt x="1470018" y="1450818"/>
                  </a:cubicBezTo>
                  <a:cubicBezTo>
                    <a:pt x="1470018" y="1450818"/>
                    <a:pt x="1476135" y="1451084"/>
                    <a:pt x="1478129" y="1452547"/>
                  </a:cubicBezTo>
                  <a:cubicBezTo>
                    <a:pt x="1480124" y="1454009"/>
                    <a:pt x="1481320" y="1456536"/>
                    <a:pt x="1481719" y="1458663"/>
                  </a:cubicBezTo>
                  <a:cubicBezTo>
                    <a:pt x="1481719" y="1459195"/>
                    <a:pt x="1481852" y="1459727"/>
                    <a:pt x="1481852" y="1460126"/>
                  </a:cubicBezTo>
                  <a:cubicBezTo>
                    <a:pt x="1489963" y="1434862"/>
                    <a:pt x="1498473" y="1406008"/>
                    <a:pt x="1506052" y="1373297"/>
                  </a:cubicBezTo>
                  <a:cubicBezTo>
                    <a:pt x="1511238" y="1350560"/>
                    <a:pt x="1516025" y="1326227"/>
                    <a:pt x="1519216" y="1300165"/>
                  </a:cubicBezTo>
                  <a:cubicBezTo>
                    <a:pt x="1520679" y="1287001"/>
                    <a:pt x="1522275" y="1273704"/>
                    <a:pt x="1521876" y="1260274"/>
                  </a:cubicBezTo>
                  <a:cubicBezTo>
                    <a:pt x="1521610" y="1246712"/>
                    <a:pt x="1519881" y="1232883"/>
                    <a:pt x="1516823" y="1218921"/>
                  </a:cubicBezTo>
                  <a:cubicBezTo>
                    <a:pt x="1511637" y="1194455"/>
                    <a:pt x="1502462" y="1169856"/>
                    <a:pt x="1490628" y="1145257"/>
                  </a:cubicBezTo>
                  <a:cubicBezTo>
                    <a:pt x="1474672" y="1149113"/>
                    <a:pt x="1458184" y="1153501"/>
                    <a:pt x="1442626" y="1157889"/>
                  </a:cubicBezTo>
                  <a:cubicBezTo>
                    <a:pt x="1443291" y="1159085"/>
                    <a:pt x="1444089" y="1160282"/>
                    <a:pt x="1444754" y="1161612"/>
                  </a:cubicBezTo>
                  <a:cubicBezTo>
                    <a:pt x="1449275" y="1170255"/>
                    <a:pt x="1450871" y="1175972"/>
                    <a:pt x="1451136" y="1179430"/>
                  </a:cubicBezTo>
                  <a:cubicBezTo>
                    <a:pt x="1451402" y="1182886"/>
                    <a:pt x="1450339" y="1184084"/>
                    <a:pt x="1449009" y="1184482"/>
                  </a:cubicBezTo>
                  <a:cubicBezTo>
                    <a:pt x="1447546" y="1185014"/>
                    <a:pt x="1445951" y="1184482"/>
                    <a:pt x="1444089" y="1181956"/>
                  </a:cubicBezTo>
                  <a:cubicBezTo>
                    <a:pt x="1442095" y="1179430"/>
                    <a:pt x="1439568" y="1174642"/>
                    <a:pt x="1435446" y="1166665"/>
                  </a:cubicBezTo>
                  <a:cubicBezTo>
                    <a:pt x="1434250" y="1164537"/>
                    <a:pt x="1433319" y="1162542"/>
                    <a:pt x="1432388" y="1160947"/>
                  </a:cubicBezTo>
                  <a:cubicBezTo>
                    <a:pt x="1429064" y="1161878"/>
                    <a:pt x="1425873" y="1162809"/>
                    <a:pt x="1422814" y="1163739"/>
                  </a:cubicBezTo>
                  <a:cubicBezTo>
                    <a:pt x="1415767" y="1189136"/>
                    <a:pt x="1392896" y="1209879"/>
                    <a:pt x="1363111" y="1214666"/>
                  </a:cubicBezTo>
                  <a:cubicBezTo>
                    <a:pt x="1323487" y="1221181"/>
                    <a:pt x="1286389" y="1196848"/>
                    <a:pt x="1280405" y="1160548"/>
                  </a:cubicBezTo>
                  <a:cubicBezTo>
                    <a:pt x="1274422" y="1124248"/>
                    <a:pt x="1301946" y="1089410"/>
                    <a:pt x="1341571" y="1083027"/>
                  </a:cubicBezTo>
                  <a:cubicBezTo>
                    <a:pt x="1352341" y="1081299"/>
                    <a:pt x="1362978" y="1081831"/>
                    <a:pt x="1372818" y="1084224"/>
                  </a:cubicBezTo>
                  <a:cubicBezTo>
                    <a:pt x="1371489" y="1082894"/>
                    <a:pt x="1370159" y="1081299"/>
                    <a:pt x="1368696" y="1079570"/>
                  </a:cubicBezTo>
                  <a:cubicBezTo>
                    <a:pt x="1356463" y="1064944"/>
                    <a:pt x="1356330" y="1060822"/>
                    <a:pt x="1358723" y="1058960"/>
                  </a:cubicBezTo>
                  <a:cubicBezTo>
                    <a:pt x="1361117" y="1057098"/>
                    <a:pt x="1365372" y="1058960"/>
                    <a:pt x="1376940" y="1072656"/>
                  </a:cubicBezTo>
                  <a:cubicBezTo>
                    <a:pt x="1379998" y="1076246"/>
                    <a:pt x="1382259" y="1079171"/>
                    <a:pt x="1383987" y="1081565"/>
                  </a:cubicBezTo>
                  <a:cubicBezTo>
                    <a:pt x="1390902" y="1078507"/>
                    <a:pt x="1398082" y="1075714"/>
                    <a:pt x="1405130" y="1073055"/>
                  </a:cubicBezTo>
                  <a:cubicBezTo>
                    <a:pt x="1402869" y="1068268"/>
                    <a:pt x="1403401" y="1066273"/>
                    <a:pt x="1404864" y="1065210"/>
                  </a:cubicBezTo>
                  <a:cubicBezTo>
                    <a:pt x="1406459" y="1064013"/>
                    <a:pt x="1409118" y="1064678"/>
                    <a:pt x="1413905" y="1069731"/>
                  </a:cubicBezTo>
                  <a:cubicBezTo>
                    <a:pt x="1419357" y="1067869"/>
                    <a:pt x="1424676" y="1066008"/>
                    <a:pt x="1429729" y="1064412"/>
                  </a:cubicBezTo>
                  <a:cubicBezTo>
                    <a:pt x="1433319" y="1063215"/>
                    <a:pt x="1437042" y="1062151"/>
                    <a:pt x="1440632" y="1061088"/>
                  </a:cubicBezTo>
                  <a:cubicBezTo>
                    <a:pt x="1438238" y="1057497"/>
                    <a:pt x="1435845" y="1054040"/>
                    <a:pt x="1433319" y="1050450"/>
                  </a:cubicBezTo>
                  <a:cubicBezTo>
                    <a:pt x="1420288" y="1032100"/>
                    <a:pt x="1406326" y="1013751"/>
                    <a:pt x="1391833" y="995268"/>
                  </a:cubicBezTo>
                  <a:cubicBezTo>
                    <a:pt x="1384253" y="993407"/>
                    <a:pt x="1376674" y="991811"/>
                    <a:pt x="1369228" y="990215"/>
                  </a:cubicBezTo>
                  <a:cubicBezTo>
                    <a:pt x="1363776" y="989152"/>
                    <a:pt x="1358325" y="988088"/>
                    <a:pt x="1353006" y="987290"/>
                  </a:cubicBezTo>
                  <a:cubicBezTo>
                    <a:pt x="1353804" y="988221"/>
                    <a:pt x="1354601" y="989152"/>
                    <a:pt x="1355532" y="990348"/>
                  </a:cubicBezTo>
                  <a:cubicBezTo>
                    <a:pt x="1367233" y="1005507"/>
                    <a:pt x="1367233" y="1009496"/>
                    <a:pt x="1364973" y="1011357"/>
                  </a:cubicBezTo>
                  <a:cubicBezTo>
                    <a:pt x="1362580" y="1013086"/>
                    <a:pt x="1358458" y="1011756"/>
                    <a:pt x="1347155" y="996997"/>
                  </a:cubicBezTo>
                  <a:cubicBezTo>
                    <a:pt x="1343299" y="992077"/>
                    <a:pt x="1340640" y="988354"/>
                    <a:pt x="1339044" y="985429"/>
                  </a:cubicBezTo>
                  <a:cubicBezTo>
                    <a:pt x="1328673" y="984232"/>
                    <a:pt x="1318567" y="983966"/>
                    <a:pt x="1308461" y="984498"/>
                  </a:cubicBezTo>
                  <a:cubicBezTo>
                    <a:pt x="1308594" y="984764"/>
                    <a:pt x="1308727" y="984897"/>
                    <a:pt x="1308993" y="985163"/>
                  </a:cubicBezTo>
                  <a:cubicBezTo>
                    <a:pt x="1320296" y="1000454"/>
                    <a:pt x="1320296" y="1004443"/>
                    <a:pt x="1317902" y="1006172"/>
                  </a:cubicBezTo>
                  <a:cubicBezTo>
                    <a:pt x="1315509" y="1007900"/>
                    <a:pt x="1311387" y="1006438"/>
                    <a:pt x="1300350" y="991412"/>
                  </a:cubicBezTo>
                  <a:cubicBezTo>
                    <a:pt x="1298755" y="989152"/>
                    <a:pt x="1297425" y="987290"/>
                    <a:pt x="1296228" y="985561"/>
                  </a:cubicBezTo>
                  <a:cubicBezTo>
                    <a:pt x="1290910" y="986227"/>
                    <a:pt x="1285591" y="987290"/>
                    <a:pt x="1280272" y="988620"/>
                  </a:cubicBezTo>
                  <a:cubicBezTo>
                    <a:pt x="1278677" y="1019867"/>
                    <a:pt x="1253280" y="1047525"/>
                    <a:pt x="1218442" y="1053242"/>
                  </a:cubicBezTo>
                  <a:cubicBezTo>
                    <a:pt x="1178817" y="1059758"/>
                    <a:pt x="1141719" y="1035425"/>
                    <a:pt x="1135736" y="999124"/>
                  </a:cubicBezTo>
                  <a:cubicBezTo>
                    <a:pt x="1129752" y="962824"/>
                    <a:pt x="1157277" y="927986"/>
                    <a:pt x="1196901" y="921604"/>
                  </a:cubicBezTo>
                  <a:cubicBezTo>
                    <a:pt x="1213256" y="918945"/>
                    <a:pt x="1229079" y="921604"/>
                    <a:pt x="1242642" y="927986"/>
                  </a:cubicBezTo>
                  <a:cubicBezTo>
                    <a:pt x="1247961" y="926790"/>
                    <a:pt x="1253147" y="925593"/>
                    <a:pt x="1258066" y="924529"/>
                  </a:cubicBezTo>
                  <a:cubicBezTo>
                    <a:pt x="1264715" y="923067"/>
                    <a:pt x="1270964" y="921737"/>
                    <a:pt x="1276150" y="920407"/>
                  </a:cubicBezTo>
                  <a:cubicBezTo>
                    <a:pt x="1278942" y="919609"/>
                    <a:pt x="1281602" y="919077"/>
                    <a:pt x="1284394" y="918413"/>
                  </a:cubicBezTo>
                  <a:cubicBezTo>
                    <a:pt x="1282400" y="916285"/>
                    <a:pt x="1280006" y="913625"/>
                    <a:pt x="1277081" y="910169"/>
                  </a:cubicBezTo>
                  <a:cubicBezTo>
                    <a:pt x="1264981" y="895409"/>
                    <a:pt x="1264715" y="891420"/>
                    <a:pt x="1267108" y="889558"/>
                  </a:cubicBezTo>
                  <a:cubicBezTo>
                    <a:pt x="1269369" y="887697"/>
                    <a:pt x="1273890" y="889292"/>
                    <a:pt x="1285458" y="903387"/>
                  </a:cubicBezTo>
                  <a:cubicBezTo>
                    <a:pt x="1290112" y="909105"/>
                    <a:pt x="1293037" y="913094"/>
                    <a:pt x="1294633" y="916152"/>
                  </a:cubicBezTo>
                  <a:cubicBezTo>
                    <a:pt x="1304738" y="914157"/>
                    <a:pt x="1314977" y="912562"/>
                    <a:pt x="1325348" y="911631"/>
                  </a:cubicBezTo>
                  <a:cubicBezTo>
                    <a:pt x="1316174" y="900196"/>
                    <a:pt x="1306866" y="888894"/>
                    <a:pt x="1297159" y="877325"/>
                  </a:cubicBezTo>
                  <a:cubicBezTo>
                    <a:pt x="1285192" y="863098"/>
                    <a:pt x="1272826" y="848737"/>
                    <a:pt x="1260460" y="834111"/>
                  </a:cubicBezTo>
                  <a:cubicBezTo>
                    <a:pt x="1257402" y="833712"/>
                    <a:pt x="1254343" y="833446"/>
                    <a:pt x="1251551" y="833313"/>
                  </a:cubicBezTo>
                  <a:cubicBezTo>
                    <a:pt x="1242908" y="832914"/>
                    <a:pt x="1234265" y="833313"/>
                    <a:pt x="1225489" y="833844"/>
                  </a:cubicBezTo>
                  <a:cubicBezTo>
                    <a:pt x="1226021" y="835839"/>
                    <a:pt x="1225489" y="837036"/>
                    <a:pt x="1224558" y="837701"/>
                  </a:cubicBezTo>
                  <a:cubicBezTo>
                    <a:pt x="1223096" y="838897"/>
                    <a:pt x="1220835" y="838765"/>
                    <a:pt x="1216314" y="834643"/>
                  </a:cubicBezTo>
                  <a:cubicBezTo>
                    <a:pt x="1196369" y="836903"/>
                    <a:pt x="1175892" y="841690"/>
                    <a:pt x="1154351" y="849136"/>
                  </a:cubicBezTo>
                  <a:cubicBezTo>
                    <a:pt x="1149431" y="877192"/>
                    <a:pt x="1125364" y="900861"/>
                    <a:pt x="1093319" y="906047"/>
                  </a:cubicBezTo>
                  <a:cubicBezTo>
                    <a:pt x="1053694" y="912562"/>
                    <a:pt x="1016596" y="888229"/>
                    <a:pt x="1010745" y="851928"/>
                  </a:cubicBezTo>
                  <a:cubicBezTo>
                    <a:pt x="1004762" y="815628"/>
                    <a:pt x="1032286" y="780790"/>
                    <a:pt x="1071911" y="774408"/>
                  </a:cubicBezTo>
                  <a:cubicBezTo>
                    <a:pt x="1076299" y="773610"/>
                    <a:pt x="1080687" y="773344"/>
                    <a:pt x="1085075" y="773344"/>
                  </a:cubicBezTo>
                  <a:cubicBezTo>
                    <a:pt x="1095313" y="765898"/>
                    <a:pt x="1106350" y="760313"/>
                    <a:pt x="1117918" y="756058"/>
                  </a:cubicBezTo>
                  <a:cubicBezTo>
                    <a:pt x="1117519" y="754063"/>
                    <a:pt x="1118051" y="753000"/>
                    <a:pt x="1118982" y="752335"/>
                  </a:cubicBezTo>
                  <a:cubicBezTo>
                    <a:pt x="1120178" y="751404"/>
                    <a:pt x="1122040" y="751537"/>
                    <a:pt x="1124832" y="753665"/>
                  </a:cubicBezTo>
                  <a:cubicBezTo>
                    <a:pt x="1132411" y="751404"/>
                    <a:pt x="1140256" y="749543"/>
                    <a:pt x="1148235" y="748213"/>
                  </a:cubicBezTo>
                  <a:cubicBezTo>
                    <a:pt x="1145575" y="745953"/>
                    <a:pt x="1142118" y="742229"/>
                    <a:pt x="1137198" y="735714"/>
                  </a:cubicBezTo>
                  <a:cubicBezTo>
                    <a:pt x="1125763" y="720422"/>
                    <a:pt x="1125763" y="716301"/>
                    <a:pt x="1128156" y="714572"/>
                  </a:cubicBezTo>
                  <a:cubicBezTo>
                    <a:pt x="1130550" y="712844"/>
                    <a:pt x="1134938" y="714705"/>
                    <a:pt x="1145708" y="729332"/>
                  </a:cubicBezTo>
                  <a:cubicBezTo>
                    <a:pt x="1153154" y="739171"/>
                    <a:pt x="1155814" y="744224"/>
                    <a:pt x="1156080" y="747149"/>
                  </a:cubicBezTo>
                  <a:cubicBezTo>
                    <a:pt x="1166584" y="745819"/>
                    <a:pt x="1177355" y="745155"/>
                    <a:pt x="1188125" y="744889"/>
                  </a:cubicBezTo>
                  <a:cubicBezTo>
                    <a:pt x="1185865" y="741964"/>
                    <a:pt x="1183737" y="739171"/>
                    <a:pt x="1181477" y="736113"/>
                  </a:cubicBezTo>
                  <a:lnTo>
                    <a:pt x="1172169" y="723215"/>
                  </a:lnTo>
                  <a:lnTo>
                    <a:pt x="1167515" y="716567"/>
                  </a:lnTo>
                  <a:lnTo>
                    <a:pt x="1163127" y="710051"/>
                  </a:lnTo>
                  <a:lnTo>
                    <a:pt x="1151027" y="691967"/>
                  </a:lnTo>
                  <a:cubicBezTo>
                    <a:pt x="1138129" y="689574"/>
                    <a:pt x="1126162" y="688111"/>
                    <a:pt x="1115391" y="687447"/>
                  </a:cubicBezTo>
                  <a:cubicBezTo>
                    <a:pt x="1124167" y="700345"/>
                    <a:pt x="1123901" y="703935"/>
                    <a:pt x="1121641" y="705530"/>
                  </a:cubicBezTo>
                  <a:cubicBezTo>
                    <a:pt x="1119248" y="707259"/>
                    <a:pt x="1115125" y="705530"/>
                    <a:pt x="1104355" y="690505"/>
                  </a:cubicBezTo>
                  <a:cubicBezTo>
                    <a:pt x="1103557" y="689308"/>
                    <a:pt x="1102892" y="688377"/>
                    <a:pt x="1102095" y="687314"/>
                  </a:cubicBezTo>
                  <a:cubicBezTo>
                    <a:pt x="1101031" y="687314"/>
                    <a:pt x="1100100" y="687314"/>
                    <a:pt x="1099036" y="687314"/>
                  </a:cubicBezTo>
                  <a:cubicBezTo>
                    <a:pt x="1091590" y="687712"/>
                    <a:pt x="1084410" y="688510"/>
                    <a:pt x="1077230" y="689441"/>
                  </a:cubicBezTo>
                  <a:cubicBezTo>
                    <a:pt x="1080687" y="695691"/>
                    <a:pt x="1080288" y="697951"/>
                    <a:pt x="1078559" y="699148"/>
                  </a:cubicBezTo>
                  <a:cubicBezTo>
                    <a:pt x="1076565" y="700610"/>
                    <a:pt x="1073373" y="699813"/>
                    <a:pt x="1066193" y="691170"/>
                  </a:cubicBezTo>
                  <a:cubicBezTo>
                    <a:pt x="1055955" y="692898"/>
                    <a:pt x="1045982" y="695159"/>
                    <a:pt x="1036009" y="697552"/>
                  </a:cubicBezTo>
                  <a:cubicBezTo>
                    <a:pt x="1035344" y="729597"/>
                    <a:pt x="1009682" y="758319"/>
                    <a:pt x="974179" y="764036"/>
                  </a:cubicBezTo>
                  <a:cubicBezTo>
                    <a:pt x="934554" y="770552"/>
                    <a:pt x="897456" y="746218"/>
                    <a:pt x="891473" y="709918"/>
                  </a:cubicBezTo>
                  <a:cubicBezTo>
                    <a:pt x="885489" y="673618"/>
                    <a:pt x="913014" y="638780"/>
                    <a:pt x="952638" y="632398"/>
                  </a:cubicBezTo>
                  <a:cubicBezTo>
                    <a:pt x="961148" y="631068"/>
                    <a:pt x="969392" y="631068"/>
                    <a:pt x="977370" y="632398"/>
                  </a:cubicBezTo>
                  <a:cubicBezTo>
                    <a:pt x="990401" y="625749"/>
                    <a:pt x="1005161" y="621095"/>
                    <a:pt x="1020718" y="617904"/>
                  </a:cubicBezTo>
                  <a:cubicBezTo>
                    <a:pt x="1020718" y="617904"/>
                    <a:pt x="1020718" y="617904"/>
                    <a:pt x="1020851" y="617904"/>
                  </a:cubicBezTo>
                  <a:cubicBezTo>
                    <a:pt x="1030957" y="615776"/>
                    <a:pt x="1041461" y="614314"/>
                    <a:pt x="1051700" y="613250"/>
                  </a:cubicBezTo>
                  <a:cubicBezTo>
                    <a:pt x="1049040" y="611122"/>
                    <a:pt x="1045317" y="607000"/>
                    <a:pt x="1039998" y="599422"/>
                  </a:cubicBezTo>
                  <a:cubicBezTo>
                    <a:pt x="1028962" y="583864"/>
                    <a:pt x="1029095" y="579875"/>
                    <a:pt x="1031488" y="578147"/>
                  </a:cubicBezTo>
                  <a:cubicBezTo>
                    <a:pt x="1033882" y="576418"/>
                    <a:pt x="1038270" y="578412"/>
                    <a:pt x="1048774" y="593305"/>
                  </a:cubicBezTo>
                  <a:cubicBezTo>
                    <a:pt x="1057018" y="604873"/>
                    <a:pt x="1059013" y="610059"/>
                    <a:pt x="1058481" y="612718"/>
                  </a:cubicBezTo>
                  <a:cubicBezTo>
                    <a:pt x="1071512" y="611654"/>
                    <a:pt x="1084277" y="611122"/>
                    <a:pt x="1096111" y="610990"/>
                  </a:cubicBezTo>
                  <a:cubicBezTo>
                    <a:pt x="1076565" y="581870"/>
                    <a:pt x="1056619" y="552616"/>
                    <a:pt x="1036408" y="523097"/>
                  </a:cubicBezTo>
                  <a:cubicBezTo>
                    <a:pt x="1021250" y="520438"/>
                    <a:pt x="1006889" y="519641"/>
                    <a:pt x="993858" y="521103"/>
                  </a:cubicBezTo>
                  <a:lnTo>
                    <a:pt x="993858" y="521103"/>
                  </a:lnTo>
                  <a:cubicBezTo>
                    <a:pt x="993858" y="522433"/>
                    <a:pt x="993326" y="523364"/>
                    <a:pt x="992529" y="523895"/>
                  </a:cubicBezTo>
                  <a:cubicBezTo>
                    <a:pt x="991199" y="524826"/>
                    <a:pt x="989470" y="524693"/>
                    <a:pt x="986279" y="522167"/>
                  </a:cubicBezTo>
                  <a:cubicBezTo>
                    <a:pt x="978833" y="523496"/>
                    <a:pt x="971653" y="525491"/>
                    <a:pt x="964472" y="527751"/>
                  </a:cubicBezTo>
                  <a:cubicBezTo>
                    <a:pt x="967132" y="530012"/>
                    <a:pt x="970722" y="533868"/>
                    <a:pt x="975642" y="540783"/>
                  </a:cubicBezTo>
                  <a:cubicBezTo>
                    <a:pt x="981226" y="548893"/>
                    <a:pt x="983354" y="554212"/>
                    <a:pt x="984285" y="557270"/>
                  </a:cubicBezTo>
                  <a:cubicBezTo>
                    <a:pt x="985082" y="560462"/>
                    <a:pt x="984285" y="561924"/>
                    <a:pt x="983088" y="562722"/>
                  </a:cubicBezTo>
                  <a:cubicBezTo>
                    <a:pt x="981891" y="563520"/>
                    <a:pt x="980163" y="563387"/>
                    <a:pt x="977636" y="561127"/>
                  </a:cubicBezTo>
                  <a:cubicBezTo>
                    <a:pt x="974977" y="558866"/>
                    <a:pt x="971786" y="554345"/>
                    <a:pt x="966733" y="546899"/>
                  </a:cubicBezTo>
                  <a:cubicBezTo>
                    <a:pt x="960483" y="538256"/>
                    <a:pt x="957691" y="533203"/>
                    <a:pt x="957026" y="530145"/>
                  </a:cubicBezTo>
                  <a:cubicBezTo>
                    <a:pt x="949314" y="532937"/>
                    <a:pt x="941602" y="535995"/>
                    <a:pt x="934023" y="539054"/>
                  </a:cubicBezTo>
                  <a:cubicBezTo>
                    <a:pt x="924050" y="543043"/>
                    <a:pt x="913944" y="547165"/>
                    <a:pt x="903706" y="550489"/>
                  </a:cubicBezTo>
                  <a:cubicBezTo>
                    <a:pt x="894265" y="571631"/>
                    <a:pt x="873522" y="588252"/>
                    <a:pt x="847327" y="592507"/>
                  </a:cubicBezTo>
                  <a:cubicBezTo>
                    <a:pt x="807703" y="599023"/>
                    <a:pt x="770604" y="574689"/>
                    <a:pt x="764621" y="538389"/>
                  </a:cubicBezTo>
                  <a:cubicBezTo>
                    <a:pt x="759302" y="505812"/>
                    <a:pt x="780843" y="474564"/>
                    <a:pt x="813952" y="463794"/>
                  </a:cubicBezTo>
                  <a:cubicBezTo>
                    <a:pt x="816346" y="462597"/>
                    <a:pt x="818606" y="462065"/>
                    <a:pt x="820867" y="461932"/>
                  </a:cubicBezTo>
                  <a:cubicBezTo>
                    <a:pt x="822462" y="461533"/>
                    <a:pt x="824058" y="461134"/>
                    <a:pt x="825786" y="460868"/>
                  </a:cubicBezTo>
                  <a:cubicBezTo>
                    <a:pt x="831637" y="459938"/>
                    <a:pt x="837488" y="459672"/>
                    <a:pt x="843205" y="460071"/>
                  </a:cubicBezTo>
                  <a:cubicBezTo>
                    <a:pt x="856635" y="452758"/>
                    <a:pt x="872857" y="447306"/>
                    <a:pt x="890143" y="443450"/>
                  </a:cubicBezTo>
                  <a:cubicBezTo>
                    <a:pt x="890143" y="443184"/>
                    <a:pt x="889877" y="442785"/>
                    <a:pt x="889877" y="442519"/>
                  </a:cubicBezTo>
                  <a:cubicBezTo>
                    <a:pt x="889079" y="439328"/>
                    <a:pt x="889877" y="437865"/>
                    <a:pt x="891074" y="437200"/>
                  </a:cubicBezTo>
                  <a:cubicBezTo>
                    <a:pt x="892403" y="436402"/>
                    <a:pt x="893999" y="436668"/>
                    <a:pt x="896526" y="438929"/>
                  </a:cubicBezTo>
                  <a:cubicBezTo>
                    <a:pt x="897323" y="439593"/>
                    <a:pt x="898121" y="440524"/>
                    <a:pt x="899052" y="441588"/>
                  </a:cubicBezTo>
                  <a:cubicBezTo>
                    <a:pt x="924316" y="436801"/>
                    <a:pt x="951441" y="435339"/>
                    <a:pt x="975775" y="436003"/>
                  </a:cubicBezTo>
                  <a:cubicBezTo>
                    <a:pt x="970190" y="428291"/>
                    <a:pt x="964605" y="420579"/>
                    <a:pt x="959021" y="413133"/>
                  </a:cubicBezTo>
                  <a:lnTo>
                    <a:pt x="949181" y="400235"/>
                  </a:lnTo>
                  <a:lnTo>
                    <a:pt x="938809" y="387470"/>
                  </a:lnTo>
                  <a:cubicBezTo>
                    <a:pt x="935219" y="382816"/>
                    <a:pt x="931762" y="378295"/>
                    <a:pt x="928438" y="373641"/>
                  </a:cubicBezTo>
                  <a:cubicBezTo>
                    <a:pt x="915540" y="370184"/>
                    <a:pt x="902775" y="368189"/>
                    <a:pt x="890675" y="368056"/>
                  </a:cubicBezTo>
                  <a:cubicBezTo>
                    <a:pt x="899052" y="381486"/>
                    <a:pt x="898786" y="385076"/>
                    <a:pt x="896393" y="386539"/>
                  </a:cubicBezTo>
                  <a:cubicBezTo>
                    <a:pt x="893866" y="388135"/>
                    <a:pt x="889877" y="386539"/>
                    <a:pt x="879638" y="370849"/>
                  </a:cubicBezTo>
                  <a:cubicBezTo>
                    <a:pt x="879107" y="370051"/>
                    <a:pt x="878575" y="369253"/>
                    <a:pt x="878176" y="368455"/>
                  </a:cubicBezTo>
                  <a:cubicBezTo>
                    <a:pt x="869666" y="369120"/>
                    <a:pt x="861422" y="370716"/>
                    <a:pt x="853577" y="372843"/>
                  </a:cubicBezTo>
                  <a:cubicBezTo>
                    <a:pt x="856502" y="378295"/>
                    <a:pt x="855837" y="380423"/>
                    <a:pt x="854374" y="381486"/>
                  </a:cubicBezTo>
                  <a:cubicBezTo>
                    <a:pt x="852513" y="382816"/>
                    <a:pt x="849854" y="382151"/>
                    <a:pt x="843870" y="375769"/>
                  </a:cubicBezTo>
                  <a:cubicBezTo>
                    <a:pt x="833897" y="379093"/>
                    <a:pt x="823925" y="382949"/>
                    <a:pt x="813819" y="387071"/>
                  </a:cubicBezTo>
                  <a:cubicBezTo>
                    <a:pt x="809165" y="388932"/>
                    <a:pt x="804511" y="390794"/>
                    <a:pt x="799857" y="392656"/>
                  </a:cubicBezTo>
                  <a:cubicBezTo>
                    <a:pt x="792012" y="416856"/>
                    <a:pt x="769807" y="436402"/>
                    <a:pt x="741086" y="441056"/>
                  </a:cubicBezTo>
                  <a:cubicBezTo>
                    <a:pt x="701461" y="447572"/>
                    <a:pt x="664363" y="423239"/>
                    <a:pt x="658379" y="386938"/>
                  </a:cubicBezTo>
                  <a:cubicBezTo>
                    <a:pt x="652396" y="350638"/>
                    <a:pt x="679920" y="315800"/>
                    <a:pt x="719545" y="309418"/>
                  </a:cubicBezTo>
                  <a:cubicBezTo>
                    <a:pt x="730448" y="307689"/>
                    <a:pt x="741086" y="308221"/>
                    <a:pt x="750925" y="310747"/>
                  </a:cubicBezTo>
                  <a:cubicBezTo>
                    <a:pt x="755313" y="308221"/>
                    <a:pt x="759967" y="305827"/>
                    <a:pt x="764621" y="303567"/>
                  </a:cubicBezTo>
                  <a:cubicBezTo>
                    <a:pt x="761829" y="302636"/>
                    <a:pt x="758371" y="301439"/>
                    <a:pt x="753983" y="299977"/>
                  </a:cubicBezTo>
                  <a:cubicBezTo>
                    <a:pt x="745473" y="297317"/>
                    <a:pt x="740288" y="296253"/>
                    <a:pt x="737362" y="294924"/>
                  </a:cubicBezTo>
                  <a:cubicBezTo>
                    <a:pt x="734437" y="293727"/>
                    <a:pt x="733639" y="292265"/>
                    <a:pt x="733772" y="290802"/>
                  </a:cubicBezTo>
                  <a:cubicBezTo>
                    <a:pt x="733772" y="289339"/>
                    <a:pt x="734969" y="288010"/>
                    <a:pt x="738559" y="287345"/>
                  </a:cubicBezTo>
                  <a:cubicBezTo>
                    <a:pt x="742016" y="286813"/>
                    <a:pt x="748133" y="286813"/>
                    <a:pt x="757308" y="289605"/>
                  </a:cubicBezTo>
                  <a:cubicBezTo>
                    <a:pt x="766881" y="292797"/>
                    <a:pt x="771801" y="296121"/>
                    <a:pt x="774328" y="298514"/>
                  </a:cubicBezTo>
                  <a:cubicBezTo>
                    <a:pt x="774593" y="298780"/>
                    <a:pt x="774593" y="298913"/>
                    <a:pt x="774859" y="299046"/>
                  </a:cubicBezTo>
                  <a:cubicBezTo>
                    <a:pt x="786428" y="294392"/>
                    <a:pt x="798528" y="290669"/>
                    <a:pt x="810761" y="288010"/>
                  </a:cubicBezTo>
                  <a:cubicBezTo>
                    <a:pt x="802916" y="283622"/>
                    <a:pt x="798262" y="281095"/>
                    <a:pt x="795736" y="278968"/>
                  </a:cubicBezTo>
                  <a:cubicBezTo>
                    <a:pt x="793209" y="276840"/>
                    <a:pt x="792943" y="275377"/>
                    <a:pt x="793475" y="273915"/>
                  </a:cubicBezTo>
                  <a:cubicBezTo>
                    <a:pt x="794007" y="272585"/>
                    <a:pt x="795470" y="271654"/>
                    <a:pt x="798927" y="272053"/>
                  </a:cubicBezTo>
                  <a:cubicBezTo>
                    <a:pt x="802384" y="272452"/>
                    <a:pt x="808102" y="274181"/>
                    <a:pt x="816213" y="278835"/>
                  </a:cubicBezTo>
                  <a:cubicBezTo>
                    <a:pt x="820335" y="281228"/>
                    <a:pt x="823393" y="283356"/>
                    <a:pt x="825653" y="285217"/>
                  </a:cubicBezTo>
                  <a:cubicBezTo>
                    <a:pt x="838285" y="283356"/>
                    <a:pt x="850917" y="282425"/>
                    <a:pt x="863150" y="282558"/>
                  </a:cubicBezTo>
                  <a:cubicBezTo>
                    <a:pt x="856369" y="275909"/>
                    <a:pt x="849189" y="269793"/>
                    <a:pt x="841344" y="264474"/>
                  </a:cubicBezTo>
                  <a:cubicBezTo>
                    <a:pt x="825387" y="253571"/>
                    <a:pt x="807836" y="246258"/>
                    <a:pt x="789486" y="243864"/>
                  </a:cubicBezTo>
                  <a:cubicBezTo>
                    <a:pt x="771136" y="241337"/>
                    <a:pt x="752122" y="243598"/>
                    <a:pt x="733107" y="247853"/>
                  </a:cubicBezTo>
                  <a:cubicBezTo>
                    <a:pt x="713960" y="252108"/>
                    <a:pt x="694812" y="257959"/>
                    <a:pt x="675266" y="263145"/>
                  </a:cubicBezTo>
                  <a:cubicBezTo>
                    <a:pt x="655720" y="268197"/>
                    <a:pt x="636971" y="273117"/>
                    <a:pt x="618356" y="278436"/>
                  </a:cubicBezTo>
                  <a:cubicBezTo>
                    <a:pt x="594687" y="285084"/>
                    <a:pt x="571551" y="291998"/>
                    <a:pt x="548813" y="299046"/>
                  </a:cubicBezTo>
                  <a:cubicBezTo>
                    <a:pt x="548547" y="299046"/>
                    <a:pt x="548148" y="299312"/>
                    <a:pt x="547883" y="299312"/>
                  </a:cubicBezTo>
                  <a:cubicBezTo>
                    <a:pt x="549079" y="299711"/>
                    <a:pt x="550143" y="300774"/>
                    <a:pt x="551074" y="303168"/>
                  </a:cubicBezTo>
                  <a:cubicBezTo>
                    <a:pt x="552137" y="305827"/>
                    <a:pt x="553201" y="310348"/>
                    <a:pt x="555196" y="317130"/>
                  </a:cubicBezTo>
                  <a:cubicBezTo>
                    <a:pt x="565035" y="314071"/>
                    <a:pt x="567695" y="315002"/>
                    <a:pt x="568626" y="317130"/>
                  </a:cubicBezTo>
                  <a:cubicBezTo>
                    <a:pt x="569556" y="319390"/>
                    <a:pt x="567828" y="322182"/>
                    <a:pt x="558121" y="326703"/>
                  </a:cubicBezTo>
                  <a:cubicBezTo>
                    <a:pt x="559451" y="331091"/>
                    <a:pt x="560249" y="334283"/>
                    <a:pt x="560382" y="336543"/>
                  </a:cubicBezTo>
                  <a:cubicBezTo>
                    <a:pt x="560647" y="339734"/>
                    <a:pt x="559850" y="341064"/>
                    <a:pt x="558387" y="341596"/>
                  </a:cubicBezTo>
                  <a:cubicBezTo>
                    <a:pt x="557057" y="342128"/>
                    <a:pt x="555462" y="341862"/>
                    <a:pt x="553201" y="339202"/>
                  </a:cubicBezTo>
                  <a:cubicBezTo>
                    <a:pt x="551872" y="337474"/>
                    <a:pt x="550143" y="334814"/>
                    <a:pt x="548414" y="330692"/>
                  </a:cubicBezTo>
                  <a:cubicBezTo>
                    <a:pt x="531660" y="337075"/>
                    <a:pt x="527804" y="335878"/>
                    <a:pt x="526873" y="333219"/>
                  </a:cubicBezTo>
                  <a:cubicBezTo>
                    <a:pt x="525810" y="330426"/>
                    <a:pt x="528868" y="326969"/>
                    <a:pt x="544957" y="320587"/>
                  </a:cubicBezTo>
                  <a:cubicBezTo>
                    <a:pt x="542697" y="312077"/>
                    <a:pt x="542564" y="306359"/>
                    <a:pt x="543362" y="303035"/>
                  </a:cubicBezTo>
                  <a:cubicBezTo>
                    <a:pt x="543760" y="301572"/>
                    <a:pt x="544159" y="300642"/>
                    <a:pt x="544691" y="299977"/>
                  </a:cubicBezTo>
                  <a:cubicBezTo>
                    <a:pt x="541367" y="301041"/>
                    <a:pt x="537910" y="302104"/>
                    <a:pt x="534586" y="303168"/>
                  </a:cubicBezTo>
                  <a:cubicBezTo>
                    <a:pt x="529666" y="304764"/>
                    <a:pt x="524746" y="306359"/>
                    <a:pt x="519959" y="307822"/>
                  </a:cubicBezTo>
                  <a:cubicBezTo>
                    <a:pt x="521156" y="310880"/>
                    <a:pt x="522353" y="314869"/>
                    <a:pt x="523682" y="320188"/>
                  </a:cubicBezTo>
                  <a:cubicBezTo>
                    <a:pt x="528735" y="338272"/>
                    <a:pt x="527804" y="341862"/>
                    <a:pt x="524879" y="342926"/>
                  </a:cubicBezTo>
                  <a:cubicBezTo>
                    <a:pt x="523815" y="343324"/>
                    <a:pt x="522618" y="343059"/>
                    <a:pt x="521156" y="341596"/>
                  </a:cubicBezTo>
                  <a:cubicBezTo>
                    <a:pt x="520624" y="344255"/>
                    <a:pt x="516369" y="347579"/>
                    <a:pt x="501344" y="352233"/>
                  </a:cubicBezTo>
                  <a:cubicBezTo>
                    <a:pt x="482595" y="357419"/>
                    <a:pt x="479138" y="355690"/>
                    <a:pt x="478207" y="352898"/>
                  </a:cubicBezTo>
                  <a:cubicBezTo>
                    <a:pt x="477409" y="349973"/>
                    <a:pt x="481132" y="346649"/>
                    <a:pt x="498285" y="341995"/>
                  </a:cubicBezTo>
                  <a:cubicBezTo>
                    <a:pt x="510518" y="338272"/>
                    <a:pt x="515970" y="337474"/>
                    <a:pt x="518762" y="338138"/>
                  </a:cubicBezTo>
                  <a:cubicBezTo>
                    <a:pt x="517167" y="335080"/>
                    <a:pt x="515305" y="330293"/>
                    <a:pt x="513311" y="322980"/>
                  </a:cubicBezTo>
                  <a:cubicBezTo>
                    <a:pt x="511981" y="317794"/>
                    <a:pt x="511183" y="313805"/>
                    <a:pt x="510784" y="310747"/>
                  </a:cubicBezTo>
                  <a:cubicBezTo>
                    <a:pt x="510385" y="310747"/>
                    <a:pt x="510119" y="311013"/>
                    <a:pt x="509721" y="311146"/>
                  </a:cubicBezTo>
                  <a:lnTo>
                    <a:pt x="483659" y="319656"/>
                  </a:lnTo>
                  <a:lnTo>
                    <a:pt x="470761" y="324044"/>
                  </a:lnTo>
                  <a:cubicBezTo>
                    <a:pt x="466373" y="325507"/>
                    <a:pt x="462118" y="327102"/>
                    <a:pt x="457464" y="328299"/>
                  </a:cubicBezTo>
                  <a:cubicBezTo>
                    <a:pt x="439912" y="333219"/>
                    <a:pt x="422360" y="337341"/>
                    <a:pt x="404809" y="340266"/>
                  </a:cubicBezTo>
                  <a:cubicBezTo>
                    <a:pt x="369838" y="346117"/>
                    <a:pt x="334468" y="347579"/>
                    <a:pt x="301359" y="339601"/>
                  </a:cubicBezTo>
                  <a:cubicBezTo>
                    <a:pt x="293115" y="337607"/>
                    <a:pt x="285004" y="335080"/>
                    <a:pt x="277425" y="331889"/>
                  </a:cubicBezTo>
                  <a:cubicBezTo>
                    <a:pt x="270378" y="329097"/>
                    <a:pt x="262266" y="325640"/>
                    <a:pt x="255219" y="321651"/>
                  </a:cubicBezTo>
                  <a:cubicBezTo>
                    <a:pt x="240859" y="313540"/>
                    <a:pt x="228094" y="302104"/>
                    <a:pt x="219584" y="288542"/>
                  </a:cubicBezTo>
                  <a:cubicBezTo>
                    <a:pt x="210941" y="274978"/>
                    <a:pt x="206287" y="260219"/>
                    <a:pt x="203096" y="246258"/>
                  </a:cubicBezTo>
                  <a:cubicBezTo>
                    <a:pt x="199904" y="232163"/>
                    <a:pt x="198043" y="218467"/>
                    <a:pt x="196314" y="205303"/>
                  </a:cubicBezTo>
                  <a:cubicBezTo>
                    <a:pt x="192458" y="178576"/>
                    <a:pt x="191793" y="153180"/>
                    <a:pt x="192458" y="129644"/>
                  </a:cubicBezTo>
                  <a:cubicBezTo>
                    <a:pt x="192857" y="117145"/>
                    <a:pt x="193788" y="105178"/>
                    <a:pt x="194984" y="93610"/>
                  </a:cubicBezTo>
                  <a:cubicBezTo>
                    <a:pt x="196181" y="82706"/>
                    <a:pt x="197910" y="72202"/>
                    <a:pt x="199904" y="62362"/>
                  </a:cubicBezTo>
                  <a:cubicBezTo>
                    <a:pt x="203760" y="43215"/>
                    <a:pt x="209079" y="26062"/>
                    <a:pt x="215861" y="11302"/>
                  </a:cubicBezTo>
                  <a:cubicBezTo>
                    <a:pt x="216658" y="9707"/>
                    <a:pt x="217456" y="8377"/>
                    <a:pt x="218254" y="6782"/>
                  </a:cubicBezTo>
                  <a:cubicBezTo>
                    <a:pt x="218786" y="4521"/>
                    <a:pt x="219584" y="2261"/>
                    <a:pt x="220115" y="0"/>
                  </a:cubicBezTo>
                  <a:cubicBezTo>
                    <a:pt x="215196" y="4521"/>
                    <a:pt x="210409" y="9175"/>
                    <a:pt x="205888" y="14228"/>
                  </a:cubicBezTo>
                  <a:cubicBezTo>
                    <a:pt x="201500" y="19014"/>
                    <a:pt x="197245" y="23935"/>
                    <a:pt x="192990" y="28854"/>
                  </a:cubicBezTo>
                  <a:cubicBezTo>
                    <a:pt x="195649" y="30184"/>
                    <a:pt x="196846" y="32976"/>
                    <a:pt x="193389" y="41087"/>
                  </a:cubicBezTo>
                  <a:cubicBezTo>
                    <a:pt x="189799" y="49730"/>
                    <a:pt x="187139" y="50395"/>
                    <a:pt x="184347" y="49331"/>
                  </a:cubicBezTo>
                  <a:cubicBezTo>
                    <a:pt x="182220" y="48533"/>
                    <a:pt x="180757" y="46805"/>
                    <a:pt x="181821" y="42284"/>
                  </a:cubicBezTo>
                  <a:cubicBezTo>
                    <a:pt x="177832" y="47204"/>
                    <a:pt x="173710" y="52124"/>
                    <a:pt x="169720" y="57044"/>
                  </a:cubicBezTo>
                  <a:cubicBezTo>
                    <a:pt x="167327" y="59969"/>
                    <a:pt x="164801" y="62894"/>
                    <a:pt x="162407" y="65820"/>
                  </a:cubicBezTo>
                  <a:cubicBezTo>
                    <a:pt x="163072" y="68745"/>
                    <a:pt x="161875" y="74462"/>
                    <a:pt x="157886" y="85897"/>
                  </a:cubicBezTo>
                  <a:cubicBezTo>
                    <a:pt x="151903" y="103716"/>
                    <a:pt x="148977" y="106242"/>
                    <a:pt x="146052" y="105311"/>
                  </a:cubicBezTo>
                  <a:cubicBezTo>
                    <a:pt x="143260" y="104513"/>
                    <a:pt x="141797" y="100258"/>
                    <a:pt x="147648" y="82706"/>
                  </a:cubicBezTo>
                  <a:cubicBezTo>
                    <a:pt x="143127" y="87892"/>
                    <a:pt x="138473" y="93211"/>
                    <a:pt x="134218" y="98663"/>
                  </a:cubicBezTo>
                  <a:cubicBezTo>
                    <a:pt x="123182" y="112225"/>
                    <a:pt x="113076" y="126187"/>
                    <a:pt x="103502" y="140149"/>
                  </a:cubicBezTo>
                  <a:cubicBezTo>
                    <a:pt x="84621" y="168072"/>
                    <a:pt x="67601" y="195996"/>
                    <a:pt x="53240" y="222323"/>
                  </a:cubicBezTo>
                  <a:cubicBezTo>
                    <a:pt x="38880" y="248917"/>
                    <a:pt x="26514" y="274181"/>
                    <a:pt x="17871" y="298381"/>
                  </a:cubicBezTo>
                  <a:cubicBezTo>
                    <a:pt x="-2872" y="356754"/>
                    <a:pt x="-3537" y="426031"/>
                    <a:pt x="5638" y="441854"/>
                  </a:cubicBezTo>
                  <a:lnTo>
                    <a:pt x="5638" y="441854"/>
                  </a:lnTo>
                  <a:close/>
                  <a:moveTo>
                    <a:pt x="1376142" y="1023324"/>
                  </a:moveTo>
                  <a:cubicBezTo>
                    <a:pt x="1378536" y="1021596"/>
                    <a:pt x="1382924" y="1023324"/>
                    <a:pt x="1393827" y="1037951"/>
                  </a:cubicBezTo>
                  <a:cubicBezTo>
                    <a:pt x="1405130" y="1053375"/>
                    <a:pt x="1404997" y="1057497"/>
                    <a:pt x="1402603" y="1059093"/>
                  </a:cubicBezTo>
                  <a:cubicBezTo>
                    <a:pt x="1400210" y="1060822"/>
                    <a:pt x="1396088" y="1059093"/>
                    <a:pt x="1385184" y="1044334"/>
                  </a:cubicBezTo>
                  <a:cubicBezTo>
                    <a:pt x="1373882" y="1029042"/>
                    <a:pt x="1373749" y="1025053"/>
                    <a:pt x="1376142" y="1023324"/>
                  </a:cubicBezTo>
                  <a:close/>
                  <a:moveTo>
                    <a:pt x="1328806" y="1018139"/>
                  </a:moveTo>
                  <a:cubicBezTo>
                    <a:pt x="1331199" y="1016277"/>
                    <a:pt x="1335587" y="1018139"/>
                    <a:pt x="1346623" y="1032499"/>
                  </a:cubicBezTo>
                  <a:cubicBezTo>
                    <a:pt x="1358325" y="1047525"/>
                    <a:pt x="1358458" y="1051381"/>
                    <a:pt x="1356064" y="1053242"/>
                  </a:cubicBezTo>
                  <a:cubicBezTo>
                    <a:pt x="1353804" y="1055104"/>
                    <a:pt x="1349549" y="1053774"/>
                    <a:pt x="1338113" y="1039015"/>
                  </a:cubicBezTo>
                  <a:cubicBezTo>
                    <a:pt x="1326412" y="1023856"/>
                    <a:pt x="1326545" y="1019867"/>
                    <a:pt x="1328806" y="1018139"/>
                  </a:cubicBezTo>
                  <a:close/>
                  <a:moveTo>
                    <a:pt x="1235994" y="849668"/>
                  </a:moveTo>
                  <a:cubicBezTo>
                    <a:pt x="1238254" y="847806"/>
                    <a:pt x="1242775" y="849535"/>
                    <a:pt x="1254343" y="863497"/>
                  </a:cubicBezTo>
                  <a:cubicBezTo>
                    <a:pt x="1266444" y="878256"/>
                    <a:pt x="1266709" y="882245"/>
                    <a:pt x="1264449" y="884107"/>
                  </a:cubicBezTo>
                  <a:cubicBezTo>
                    <a:pt x="1262189" y="885968"/>
                    <a:pt x="1257934" y="884638"/>
                    <a:pt x="1246099" y="870278"/>
                  </a:cubicBezTo>
                  <a:cubicBezTo>
                    <a:pt x="1233999" y="855518"/>
                    <a:pt x="1233733" y="851530"/>
                    <a:pt x="1236127" y="849668"/>
                  </a:cubicBezTo>
                  <a:close/>
                  <a:moveTo>
                    <a:pt x="1224691" y="888096"/>
                  </a:moveTo>
                  <a:cubicBezTo>
                    <a:pt x="1226952" y="886101"/>
                    <a:pt x="1231473" y="887564"/>
                    <a:pt x="1243573" y="901127"/>
                  </a:cubicBezTo>
                  <a:cubicBezTo>
                    <a:pt x="1256205" y="915354"/>
                    <a:pt x="1256604" y="919476"/>
                    <a:pt x="1254343" y="921338"/>
                  </a:cubicBezTo>
                  <a:cubicBezTo>
                    <a:pt x="1252083" y="923332"/>
                    <a:pt x="1247961" y="922136"/>
                    <a:pt x="1235595" y="908307"/>
                  </a:cubicBezTo>
                  <a:cubicBezTo>
                    <a:pt x="1222830" y="894080"/>
                    <a:pt x="1222564" y="890090"/>
                    <a:pt x="1224824" y="888096"/>
                  </a:cubicBezTo>
                  <a:close/>
                  <a:moveTo>
                    <a:pt x="1189056" y="845546"/>
                  </a:moveTo>
                  <a:cubicBezTo>
                    <a:pt x="1191449" y="843684"/>
                    <a:pt x="1195704" y="845546"/>
                    <a:pt x="1207140" y="859508"/>
                  </a:cubicBezTo>
                  <a:cubicBezTo>
                    <a:pt x="1219240" y="874001"/>
                    <a:pt x="1219772" y="877857"/>
                    <a:pt x="1217511" y="879852"/>
                  </a:cubicBezTo>
                  <a:cubicBezTo>
                    <a:pt x="1215384" y="881713"/>
                    <a:pt x="1210996" y="880650"/>
                    <a:pt x="1198896" y="866422"/>
                  </a:cubicBezTo>
                  <a:cubicBezTo>
                    <a:pt x="1186663" y="851530"/>
                    <a:pt x="1186795" y="847408"/>
                    <a:pt x="1189189" y="845546"/>
                  </a:cubicBezTo>
                  <a:close/>
                  <a:moveTo>
                    <a:pt x="1089862" y="711514"/>
                  </a:moveTo>
                  <a:cubicBezTo>
                    <a:pt x="1092255" y="709785"/>
                    <a:pt x="1096643" y="711514"/>
                    <a:pt x="1107546" y="726007"/>
                  </a:cubicBezTo>
                  <a:cubicBezTo>
                    <a:pt x="1118982" y="741166"/>
                    <a:pt x="1119115" y="745155"/>
                    <a:pt x="1116721" y="747016"/>
                  </a:cubicBezTo>
                  <a:cubicBezTo>
                    <a:pt x="1114328" y="748745"/>
                    <a:pt x="1110206" y="747282"/>
                    <a:pt x="1099036" y="732523"/>
                  </a:cubicBezTo>
                  <a:cubicBezTo>
                    <a:pt x="1087601" y="717364"/>
                    <a:pt x="1087468" y="713375"/>
                    <a:pt x="1089862" y="711514"/>
                  </a:cubicBezTo>
                  <a:close/>
                  <a:moveTo>
                    <a:pt x="1221766" y="1279156"/>
                  </a:moveTo>
                  <a:cubicBezTo>
                    <a:pt x="1219772" y="1281283"/>
                    <a:pt x="1215384" y="1280618"/>
                    <a:pt x="1201821" y="1267853"/>
                  </a:cubicBezTo>
                  <a:cubicBezTo>
                    <a:pt x="1187992" y="1254690"/>
                    <a:pt x="1187327" y="1250700"/>
                    <a:pt x="1189455" y="1248573"/>
                  </a:cubicBezTo>
                  <a:cubicBezTo>
                    <a:pt x="1191449" y="1246446"/>
                    <a:pt x="1196103" y="1247509"/>
                    <a:pt x="1209267" y="1260008"/>
                  </a:cubicBezTo>
                  <a:cubicBezTo>
                    <a:pt x="1223096" y="1272906"/>
                    <a:pt x="1223894" y="1276895"/>
                    <a:pt x="1221766" y="1279156"/>
                  </a:cubicBezTo>
                  <a:close/>
                  <a:moveTo>
                    <a:pt x="1284793" y="1342316"/>
                  </a:moveTo>
                  <a:cubicBezTo>
                    <a:pt x="1270300" y="1329950"/>
                    <a:pt x="1269502" y="1325961"/>
                    <a:pt x="1271363" y="1323700"/>
                  </a:cubicBezTo>
                  <a:cubicBezTo>
                    <a:pt x="1273358" y="1321440"/>
                    <a:pt x="1278012" y="1322371"/>
                    <a:pt x="1291708" y="1334072"/>
                  </a:cubicBezTo>
                  <a:cubicBezTo>
                    <a:pt x="1306201" y="1346305"/>
                    <a:pt x="1307132" y="1350161"/>
                    <a:pt x="1305270" y="1352421"/>
                  </a:cubicBezTo>
                  <a:cubicBezTo>
                    <a:pt x="1303409" y="1354682"/>
                    <a:pt x="1299021" y="1354283"/>
                    <a:pt x="1284793" y="1342183"/>
                  </a:cubicBezTo>
                  <a:close/>
                  <a:moveTo>
                    <a:pt x="1348751" y="1387259"/>
                  </a:moveTo>
                  <a:cubicBezTo>
                    <a:pt x="1346889" y="1389519"/>
                    <a:pt x="1342501" y="1389254"/>
                    <a:pt x="1327875" y="1377685"/>
                  </a:cubicBezTo>
                  <a:cubicBezTo>
                    <a:pt x="1319099" y="1370638"/>
                    <a:pt x="1315243" y="1366516"/>
                    <a:pt x="1313913" y="1363723"/>
                  </a:cubicBezTo>
                  <a:cubicBezTo>
                    <a:pt x="1313647" y="1365186"/>
                    <a:pt x="1313647" y="1366782"/>
                    <a:pt x="1312849" y="1368112"/>
                  </a:cubicBezTo>
                  <a:cubicBezTo>
                    <a:pt x="1305669" y="1380743"/>
                    <a:pt x="1304206" y="1391115"/>
                    <a:pt x="1301547" y="1387924"/>
                  </a:cubicBezTo>
                  <a:cubicBezTo>
                    <a:pt x="1301547" y="1387924"/>
                    <a:pt x="1294500" y="1387392"/>
                    <a:pt x="1303010" y="1365186"/>
                  </a:cubicBezTo>
                  <a:cubicBezTo>
                    <a:pt x="1310190" y="1346438"/>
                    <a:pt x="1314578" y="1345507"/>
                    <a:pt x="1314578" y="1345507"/>
                  </a:cubicBezTo>
                  <a:cubicBezTo>
                    <a:pt x="1314578" y="1345507"/>
                    <a:pt x="1320296" y="1341651"/>
                    <a:pt x="1316174" y="1354682"/>
                  </a:cubicBezTo>
                  <a:cubicBezTo>
                    <a:pt x="1318434" y="1353219"/>
                    <a:pt x="1321891" y="1359203"/>
                    <a:pt x="1334523" y="1369308"/>
                  </a:cubicBezTo>
                  <a:cubicBezTo>
                    <a:pt x="1349416" y="1381142"/>
                    <a:pt x="1350480" y="1384865"/>
                    <a:pt x="1348618" y="1387259"/>
                  </a:cubicBezTo>
                  <a:close/>
                  <a:moveTo>
                    <a:pt x="1393295" y="1420634"/>
                  </a:moveTo>
                  <a:cubicBezTo>
                    <a:pt x="1391567" y="1423028"/>
                    <a:pt x="1387179" y="1422895"/>
                    <a:pt x="1372153" y="1411858"/>
                  </a:cubicBezTo>
                  <a:cubicBezTo>
                    <a:pt x="1356862" y="1400423"/>
                    <a:pt x="1355798" y="1396434"/>
                    <a:pt x="1357660" y="1394173"/>
                  </a:cubicBezTo>
                  <a:cubicBezTo>
                    <a:pt x="1359521" y="1391780"/>
                    <a:pt x="1364175" y="1392445"/>
                    <a:pt x="1378669" y="1403215"/>
                  </a:cubicBezTo>
                  <a:cubicBezTo>
                    <a:pt x="1393960" y="1414518"/>
                    <a:pt x="1395157" y="1418241"/>
                    <a:pt x="1393428" y="1420634"/>
                  </a:cubicBezTo>
                  <a:close/>
                  <a:moveTo>
                    <a:pt x="1450738" y="1386062"/>
                  </a:moveTo>
                  <a:cubicBezTo>
                    <a:pt x="1444621" y="1404279"/>
                    <a:pt x="1441031" y="1406407"/>
                    <a:pt x="1438372" y="1405476"/>
                  </a:cubicBezTo>
                  <a:cubicBezTo>
                    <a:pt x="1435579" y="1404412"/>
                    <a:pt x="1434781" y="1400290"/>
                    <a:pt x="1440499" y="1382738"/>
                  </a:cubicBezTo>
                  <a:cubicBezTo>
                    <a:pt x="1446217" y="1364787"/>
                    <a:pt x="1449142" y="1362261"/>
                    <a:pt x="1452067" y="1363059"/>
                  </a:cubicBezTo>
                  <a:cubicBezTo>
                    <a:pt x="1454860" y="1363857"/>
                    <a:pt x="1456322" y="1368643"/>
                    <a:pt x="1450738" y="1386062"/>
                  </a:cubicBezTo>
                  <a:close/>
                  <a:moveTo>
                    <a:pt x="1482783" y="1398162"/>
                  </a:moveTo>
                  <a:cubicBezTo>
                    <a:pt x="1477065" y="1416512"/>
                    <a:pt x="1473874" y="1418773"/>
                    <a:pt x="1471082" y="1417842"/>
                  </a:cubicBezTo>
                  <a:cubicBezTo>
                    <a:pt x="1468289" y="1417044"/>
                    <a:pt x="1467093" y="1412789"/>
                    <a:pt x="1472544" y="1394971"/>
                  </a:cubicBezTo>
                  <a:cubicBezTo>
                    <a:pt x="1478129" y="1376755"/>
                    <a:pt x="1481320" y="1374361"/>
                    <a:pt x="1484113" y="1375159"/>
                  </a:cubicBezTo>
                  <a:cubicBezTo>
                    <a:pt x="1486905" y="1375957"/>
                    <a:pt x="1488102" y="1380743"/>
                    <a:pt x="1482783" y="1398162"/>
                  </a:cubicBezTo>
                  <a:close/>
                  <a:moveTo>
                    <a:pt x="1510706" y="1332742"/>
                  </a:moveTo>
                  <a:cubicBezTo>
                    <a:pt x="1509510" y="1335534"/>
                    <a:pt x="1505388" y="1333806"/>
                    <a:pt x="1500734" y="1333141"/>
                  </a:cubicBezTo>
                  <a:cubicBezTo>
                    <a:pt x="1500734" y="1333141"/>
                    <a:pt x="1500601" y="1333141"/>
                    <a:pt x="1500468" y="1333141"/>
                  </a:cubicBezTo>
                  <a:cubicBezTo>
                    <a:pt x="1500069" y="1336066"/>
                    <a:pt x="1499404" y="1339789"/>
                    <a:pt x="1498207" y="1344177"/>
                  </a:cubicBezTo>
                  <a:cubicBezTo>
                    <a:pt x="1497542" y="1346571"/>
                    <a:pt x="1497011" y="1348698"/>
                    <a:pt x="1496479" y="1350560"/>
                  </a:cubicBezTo>
                  <a:cubicBezTo>
                    <a:pt x="1497144" y="1350560"/>
                    <a:pt x="1497675" y="1350826"/>
                    <a:pt x="1498340" y="1350959"/>
                  </a:cubicBezTo>
                  <a:cubicBezTo>
                    <a:pt x="1506451" y="1353086"/>
                    <a:pt x="1507249" y="1355745"/>
                    <a:pt x="1506584" y="1358538"/>
                  </a:cubicBezTo>
                  <a:cubicBezTo>
                    <a:pt x="1505920" y="1361463"/>
                    <a:pt x="1503659" y="1363325"/>
                    <a:pt x="1495681" y="1361330"/>
                  </a:cubicBezTo>
                  <a:cubicBezTo>
                    <a:pt x="1494484" y="1361064"/>
                    <a:pt x="1493553" y="1360665"/>
                    <a:pt x="1492623" y="1360399"/>
                  </a:cubicBezTo>
                  <a:cubicBezTo>
                    <a:pt x="1490495" y="1364389"/>
                    <a:pt x="1488767" y="1364920"/>
                    <a:pt x="1487171" y="1364521"/>
                  </a:cubicBezTo>
                  <a:cubicBezTo>
                    <a:pt x="1484246" y="1363723"/>
                    <a:pt x="1483182" y="1359602"/>
                    <a:pt x="1487703" y="1341651"/>
                  </a:cubicBezTo>
                  <a:cubicBezTo>
                    <a:pt x="1492224" y="1323301"/>
                    <a:pt x="1494883" y="1320642"/>
                    <a:pt x="1497941" y="1321174"/>
                  </a:cubicBezTo>
                  <a:cubicBezTo>
                    <a:pt x="1498606" y="1321307"/>
                    <a:pt x="1499271" y="1321705"/>
                    <a:pt x="1499803" y="1322503"/>
                  </a:cubicBezTo>
                  <a:cubicBezTo>
                    <a:pt x="1500468" y="1322503"/>
                    <a:pt x="1501266" y="1322503"/>
                    <a:pt x="1502063" y="1322503"/>
                  </a:cubicBezTo>
                  <a:cubicBezTo>
                    <a:pt x="1506850" y="1323168"/>
                    <a:pt x="1513100" y="1326891"/>
                    <a:pt x="1510573" y="1332742"/>
                  </a:cubicBezTo>
                  <a:close/>
                  <a:moveTo>
                    <a:pt x="1508579" y="1288730"/>
                  </a:moveTo>
                  <a:cubicBezTo>
                    <a:pt x="1506318" y="1308010"/>
                    <a:pt x="1502861" y="1310802"/>
                    <a:pt x="1500069" y="1310270"/>
                  </a:cubicBezTo>
                  <a:cubicBezTo>
                    <a:pt x="1497011" y="1309738"/>
                    <a:pt x="1495814" y="1305749"/>
                    <a:pt x="1497941" y="1287533"/>
                  </a:cubicBezTo>
                  <a:cubicBezTo>
                    <a:pt x="1499803" y="1268917"/>
                    <a:pt x="1501532" y="1265859"/>
                    <a:pt x="1504723" y="1265859"/>
                  </a:cubicBezTo>
                  <a:cubicBezTo>
                    <a:pt x="1507515" y="1265859"/>
                    <a:pt x="1510440" y="1270247"/>
                    <a:pt x="1508579" y="1288730"/>
                  </a:cubicBezTo>
                  <a:close/>
                  <a:moveTo>
                    <a:pt x="1495149" y="1211209"/>
                  </a:moveTo>
                  <a:cubicBezTo>
                    <a:pt x="1496612" y="1210677"/>
                    <a:pt x="1498074" y="1211209"/>
                    <a:pt x="1500069" y="1214134"/>
                  </a:cubicBezTo>
                  <a:cubicBezTo>
                    <a:pt x="1501930" y="1217059"/>
                    <a:pt x="1504324" y="1222378"/>
                    <a:pt x="1506318" y="1231553"/>
                  </a:cubicBezTo>
                  <a:cubicBezTo>
                    <a:pt x="1508446" y="1241127"/>
                    <a:pt x="1508313" y="1247110"/>
                    <a:pt x="1507648" y="1250435"/>
                  </a:cubicBezTo>
                  <a:cubicBezTo>
                    <a:pt x="1506983" y="1253759"/>
                    <a:pt x="1505654" y="1254690"/>
                    <a:pt x="1504191" y="1254690"/>
                  </a:cubicBezTo>
                  <a:cubicBezTo>
                    <a:pt x="1502728" y="1254690"/>
                    <a:pt x="1501266" y="1254025"/>
                    <a:pt x="1500069" y="1250967"/>
                  </a:cubicBezTo>
                  <a:cubicBezTo>
                    <a:pt x="1498739" y="1247908"/>
                    <a:pt x="1497675" y="1242590"/>
                    <a:pt x="1495814" y="1233814"/>
                  </a:cubicBezTo>
                  <a:cubicBezTo>
                    <a:pt x="1493819" y="1224772"/>
                    <a:pt x="1492623" y="1219453"/>
                    <a:pt x="1492623" y="1216129"/>
                  </a:cubicBezTo>
                  <a:cubicBezTo>
                    <a:pt x="1492623" y="1212804"/>
                    <a:pt x="1493553" y="1211608"/>
                    <a:pt x="1495016" y="1211209"/>
                  </a:cubicBezTo>
                  <a:close/>
                  <a:moveTo>
                    <a:pt x="1471747" y="1160681"/>
                  </a:moveTo>
                  <a:cubicBezTo>
                    <a:pt x="1474273" y="1159218"/>
                    <a:pt x="1478661" y="1161479"/>
                    <a:pt x="1487038" y="1177967"/>
                  </a:cubicBezTo>
                  <a:cubicBezTo>
                    <a:pt x="1495415" y="1195519"/>
                    <a:pt x="1493952" y="1199774"/>
                    <a:pt x="1491293" y="1200705"/>
                  </a:cubicBezTo>
                  <a:cubicBezTo>
                    <a:pt x="1488368" y="1201901"/>
                    <a:pt x="1485309" y="1199109"/>
                    <a:pt x="1477464" y="1182754"/>
                  </a:cubicBezTo>
                  <a:cubicBezTo>
                    <a:pt x="1469087" y="1166000"/>
                    <a:pt x="1469220" y="1162143"/>
                    <a:pt x="1471880" y="1160681"/>
                  </a:cubicBezTo>
                  <a:close/>
                  <a:moveTo>
                    <a:pt x="1470816" y="1275565"/>
                  </a:moveTo>
                  <a:cubicBezTo>
                    <a:pt x="1470284" y="1294979"/>
                    <a:pt x="1467093" y="1297904"/>
                    <a:pt x="1464300" y="1297638"/>
                  </a:cubicBezTo>
                  <a:cubicBezTo>
                    <a:pt x="1461242" y="1297372"/>
                    <a:pt x="1459646" y="1293516"/>
                    <a:pt x="1460045" y="1275433"/>
                  </a:cubicBezTo>
                  <a:cubicBezTo>
                    <a:pt x="1460045" y="1256817"/>
                    <a:pt x="1461774" y="1253493"/>
                    <a:pt x="1464965" y="1253360"/>
                  </a:cubicBezTo>
                  <a:cubicBezTo>
                    <a:pt x="1467757" y="1253227"/>
                    <a:pt x="1470949" y="1257216"/>
                    <a:pt x="1470816" y="1275699"/>
                  </a:cubicBezTo>
                  <a:close/>
                  <a:moveTo>
                    <a:pt x="1456455" y="1198444"/>
                  </a:moveTo>
                  <a:cubicBezTo>
                    <a:pt x="1459248" y="1197779"/>
                    <a:pt x="1462971" y="1201103"/>
                    <a:pt x="1466295" y="1219320"/>
                  </a:cubicBezTo>
                  <a:cubicBezTo>
                    <a:pt x="1469353" y="1238468"/>
                    <a:pt x="1466827" y="1242058"/>
                    <a:pt x="1464034" y="1242191"/>
                  </a:cubicBezTo>
                  <a:cubicBezTo>
                    <a:pt x="1460976" y="1242456"/>
                    <a:pt x="1458716" y="1239132"/>
                    <a:pt x="1455790" y="1221049"/>
                  </a:cubicBezTo>
                  <a:cubicBezTo>
                    <a:pt x="1452466" y="1202699"/>
                    <a:pt x="1453530" y="1199109"/>
                    <a:pt x="1456588" y="1198311"/>
                  </a:cubicBezTo>
                  <a:close/>
                  <a:moveTo>
                    <a:pt x="1433452" y="1340454"/>
                  </a:moveTo>
                  <a:cubicBezTo>
                    <a:pt x="1434117" y="1337795"/>
                    <a:pt x="1438106" y="1336332"/>
                    <a:pt x="1452599" y="1339656"/>
                  </a:cubicBezTo>
                  <a:cubicBezTo>
                    <a:pt x="1452998" y="1336997"/>
                    <a:pt x="1453530" y="1333806"/>
                    <a:pt x="1454328" y="1329817"/>
                  </a:cubicBezTo>
                  <a:cubicBezTo>
                    <a:pt x="1454727" y="1327955"/>
                    <a:pt x="1454993" y="1326227"/>
                    <a:pt x="1455392" y="1324631"/>
                  </a:cubicBezTo>
                  <a:cubicBezTo>
                    <a:pt x="1442760" y="1321041"/>
                    <a:pt x="1440898" y="1318514"/>
                    <a:pt x="1441430" y="1315855"/>
                  </a:cubicBezTo>
                  <a:cubicBezTo>
                    <a:pt x="1441962" y="1313329"/>
                    <a:pt x="1445552" y="1311866"/>
                    <a:pt x="1458051" y="1314392"/>
                  </a:cubicBezTo>
                  <a:cubicBezTo>
                    <a:pt x="1459780" y="1309606"/>
                    <a:pt x="1461375" y="1308675"/>
                    <a:pt x="1463104" y="1308808"/>
                  </a:cubicBezTo>
                  <a:cubicBezTo>
                    <a:pt x="1464832" y="1308941"/>
                    <a:pt x="1466428" y="1310802"/>
                    <a:pt x="1466561" y="1316387"/>
                  </a:cubicBezTo>
                  <a:cubicBezTo>
                    <a:pt x="1482650" y="1320376"/>
                    <a:pt x="1485309" y="1322636"/>
                    <a:pt x="1484777" y="1325562"/>
                  </a:cubicBezTo>
                  <a:cubicBezTo>
                    <a:pt x="1484379" y="1328088"/>
                    <a:pt x="1480789" y="1330349"/>
                    <a:pt x="1465763" y="1327157"/>
                  </a:cubicBezTo>
                  <a:cubicBezTo>
                    <a:pt x="1465497" y="1328620"/>
                    <a:pt x="1465364" y="1330083"/>
                    <a:pt x="1464965" y="1331811"/>
                  </a:cubicBezTo>
                  <a:cubicBezTo>
                    <a:pt x="1464167" y="1336066"/>
                    <a:pt x="1463237" y="1339390"/>
                    <a:pt x="1462439" y="1342050"/>
                  </a:cubicBezTo>
                  <a:cubicBezTo>
                    <a:pt x="1475470" y="1345773"/>
                    <a:pt x="1477331" y="1348565"/>
                    <a:pt x="1476667" y="1351092"/>
                  </a:cubicBezTo>
                  <a:cubicBezTo>
                    <a:pt x="1476002" y="1353751"/>
                    <a:pt x="1472411" y="1355081"/>
                    <a:pt x="1457652" y="1351756"/>
                  </a:cubicBezTo>
                  <a:cubicBezTo>
                    <a:pt x="1456588" y="1352554"/>
                    <a:pt x="1455658" y="1352687"/>
                    <a:pt x="1454860" y="1352421"/>
                  </a:cubicBezTo>
                  <a:cubicBezTo>
                    <a:pt x="1453929" y="1352155"/>
                    <a:pt x="1453264" y="1351623"/>
                    <a:pt x="1452732" y="1350560"/>
                  </a:cubicBezTo>
                  <a:cubicBezTo>
                    <a:pt x="1435313" y="1346172"/>
                    <a:pt x="1432787" y="1343247"/>
                    <a:pt x="1433452" y="1340454"/>
                  </a:cubicBezTo>
                  <a:close/>
                  <a:moveTo>
                    <a:pt x="1432787" y="1415714"/>
                  </a:moveTo>
                  <a:cubicBezTo>
                    <a:pt x="1432787" y="1415714"/>
                    <a:pt x="1432787" y="1415714"/>
                    <a:pt x="1432787" y="1415714"/>
                  </a:cubicBezTo>
                  <a:cubicBezTo>
                    <a:pt x="1433452" y="1415714"/>
                    <a:pt x="1433984" y="1415714"/>
                    <a:pt x="1434515" y="1415847"/>
                  </a:cubicBezTo>
                  <a:cubicBezTo>
                    <a:pt x="1437308" y="1416911"/>
                    <a:pt x="1438106" y="1421698"/>
                    <a:pt x="1431324" y="1438585"/>
                  </a:cubicBezTo>
                  <a:cubicBezTo>
                    <a:pt x="1431058" y="1439250"/>
                    <a:pt x="1430792" y="1439915"/>
                    <a:pt x="1430527" y="1440579"/>
                  </a:cubicBezTo>
                  <a:cubicBezTo>
                    <a:pt x="1439568" y="1447494"/>
                    <a:pt x="1440233" y="1450419"/>
                    <a:pt x="1438903" y="1452414"/>
                  </a:cubicBezTo>
                  <a:cubicBezTo>
                    <a:pt x="1437707" y="1454275"/>
                    <a:pt x="1434648" y="1454674"/>
                    <a:pt x="1426139" y="1449887"/>
                  </a:cubicBezTo>
                  <a:cubicBezTo>
                    <a:pt x="1422282" y="1457068"/>
                    <a:pt x="1419889" y="1457865"/>
                    <a:pt x="1417894" y="1457200"/>
                  </a:cubicBezTo>
                  <a:cubicBezTo>
                    <a:pt x="1415767" y="1456270"/>
                    <a:pt x="1414836" y="1453610"/>
                    <a:pt x="1417761" y="1444568"/>
                  </a:cubicBezTo>
                  <a:cubicBezTo>
                    <a:pt x="1417761" y="1444568"/>
                    <a:pt x="1417629" y="1444568"/>
                    <a:pt x="1417495" y="1444435"/>
                  </a:cubicBezTo>
                  <a:cubicBezTo>
                    <a:pt x="1401805" y="1433532"/>
                    <a:pt x="1400609" y="1429676"/>
                    <a:pt x="1402337" y="1427282"/>
                  </a:cubicBezTo>
                  <a:cubicBezTo>
                    <a:pt x="1403933" y="1425022"/>
                    <a:pt x="1408454" y="1425421"/>
                    <a:pt x="1421617" y="1434330"/>
                  </a:cubicBezTo>
                  <a:cubicBezTo>
                    <a:pt x="1426005" y="1423293"/>
                    <a:pt x="1428931" y="1418506"/>
                    <a:pt x="1431191" y="1416645"/>
                  </a:cubicBezTo>
                  <a:cubicBezTo>
                    <a:pt x="1428532" y="1417177"/>
                    <a:pt x="1423612" y="1414783"/>
                    <a:pt x="1412576" y="1404944"/>
                  </a:cubicBezTo>
                  <a:cubicBezTo>
                    <a:pt x="1398348" y="1392179"/>
                    <a:pt x="1397816" y="1387924"/>
                    <a:pt x="1399811" y="1385929"/>
                  </a:cubicBezTo>
                  <a:cubicBezTo>
                    <a:pt x="1401938" y="1383802"/>
                    <a:pt x="1406326" y="1384999"/>
                    <a:pt x="1419756" y="1396966"/>
                  </a:cubicBezTo>
                  <a:cubicBezTo>
                    <a:pt x="1433984" y="1409598"/>
                    <a:pt x="1434781" y="1413454"/>
                    <a:pt x="1432787" y="1415714"/>
                  </a:cubicBezTo>
                  <a:close/>
                  <a:moveTo>
                    <a:pt x="1387312" y="1302824"/>
                  </a:moveTo>
                  <a:cubicBezTo>
                    <a:pt x="1387844" y="1300032"/>
                    <a:pt x="1392497" y="1298170"/>
                    <a:pt x="1410315" y="1302558"/>
                  </a:cubicBezTo>
                  <a:cubicBezTo>
                    <a:pt x="1414969" y="1303755"/>
                    <a:pt x="1418692" y="1304819"/>
                    <a:pt x="1421485" y="1305882"/>
                  </a:cubicBezTo>
                  <a:cubicBezTo>
                    <a:pt x="1422947" y="1306414"/>
                    <a:pt x="1424144" y="1306946"/>
                    <a:pt x="1425208" y="1307478"/>
                  </a:cubicBezTo>
                  <a:lnTo>
                    <a:pt x="1426670" y="1308276"/>
                  </a:lnTo>
                  <a:lnTo>
                    <a:pt x="1427335" y="1308675"/>
                  </a:lnTo>
                  <a:lnTo>
                    <a:pt x="1427601" y="1308675"/>
                  </a:lnTo>
                  <a:cubicBezTo>
                    <a:pt x="1427601" y="1308675"/>
                    <a:pt x="1427601" y="1308941"/>
                    <a:pt x="1427601" y="1308941"/>
                  </a:cubicBezTo>
                  <a:cubicBezTo>
                    <a:pt x="1427601" y="1308941"/>
                    <a:pt x="1427335" y="1308941"/>
                    <a:pt x="1427202" y="1308941"/>
                  </a:cubicBezTo>
                  <a:lnTo>
                    <a:pt x="1427202" y="1308941"/>
                  </a:lnTo>
                  <a:cubicBezTo>
                    <a:pt x="1427202" y="1308941"/>
                    <a:pt x="1427202" y="1308941"/>
                    <a:pt x="1427202" y="1308941"/>
                  </a:cubicBezTo>
                  <a:lnTo>
                    <a:pt x="1427202" y="1308941"/>
                  </a:lnTo>
                  <a:cubicBezTo>
                    <a:pt x="1427202" y="1308941"/>
                    <a:pt x="1427202" y="1308941"/>
                    <a:pt x="1427202" y="1308941"/>
                  </a:cubicBezTo>
                  <a:cubicBezTo>
                    <a:pt x="1430128" y="1310536"/>
                    <a:pt x="1430659" y="1311999"/>
                    <a:pt x="1430261" y="1313461"/>
                  </a:cubicBezTo>
                  <a:cubicBezTo>
                    <a:pt x="1430128" y="1314127"/>
                    <a:pt x="1429729" y="1314791"/>
                    <a:pt x="1428931" y="1315323"/>
                  </a:cubicBezTo>
                  <a:cubicBezTo>
                    <a:pt x="1428532" y="1315589"/>
                    <a:pt x="1428133" y="1315722"/>
                    <a:pt x="1427468" y="1315988"/>
                  </a:cubicBezTo>
                  <a:cubicBezTo>
                    <a:pt x="1427202" y="1315988"/>
                    <a:pt x="1426803" y="1316121"/>
                    <a:pt x="1426537" y="1316254"/>
                  </a:cubicBezTo>
                  <a:lnTo>
                    <a:pt x="1426005" y="1316254"/>
                  </a:lnTo>
                  <a:cubicBezTo>
                    <a:pt x="1426005" y="1316254"/>
                    <a:pt x="1425740" y="1316254"/>
                    <a:pt x="1425740" y="1316254"/>
                  </a:cubicBezTo>
                  <a:lnTo>
                    <a:pt x="1425607" y="1316254"/>
                  </a:lnTo>
                  <a:cubicBezTo>
                    <a:pt x="1425607" y="1316254"/>
                    <a:pt x="1425607" y="1316254"/>
                    <a:pt x="1425607" y="1316254"/>
                  </a:cubicBezTo>
                  <a:lnTo>
                    <a:pt x="1425607" y="1316254"/>
                  </a:lnTo>
                  <a:cubicBezTo>
                    <a:pt x="1425607" y="1316254"/>
                    <a:pt x="1425208" y="1316254"/>
                    <a:pt x="1425208" y="1316254"/>
                  </a:cubicBezTo>
                  <a:lnTo>
                    <a:pt x="1425208" y="1316254"/>
                  </a:lnTo>
                  <a:cubicBezTo>
                    <a:pt x="1421883" y="1316254"/>
                    <a:pt x="1416565" y="1315190"/>
                    <a:pt x="1407656" y="1313063"/>
                  </a:cubicBezTo>
                  <a:cubicBezTo>
                    <a:pt x="1389439" y="1308675"/>
                    <a:pt x="1386647" y="1305882"/>
                    <a:pt x="1387312" y="1302957"/>
                  </a:cubicBezTo>
                  <a:close/>
                  <a:moveTo>
                    <a:pt x="1379068" y="1328753"/>
                  </a:moveTo>
                  <a:cubicBezTo>
                    <a:pt x="1379600" y="1325827"/>
                    <a:pt x="1384120" y="1324232"/>
                    <a:pt x="1401938" y="1327955"/>
                  </a:cubicBezTo>
                  <a:cubicBezTo>
                    <a:pt x="1420687" y="1331944"/>
                    <a:pt x="1423213" y="1335135"/>
                    <a:pt x="1422548" y="1337928"/>
                  </a:cubicBezTo>
                  <a:cubicBezTo>
                    <a:pt x="1421883" y="1340853"/>
                    <a:pt x="1417761" y="1342316"/>
                    <a:pt x="1399678" y="1338460"/>
                  </a:cubicBezTo>
                  <a:cubicBezTo>
                    <a:pt x="1381195" y="1334603"/>
                    <a:pt x="1378403" y="1331811"/>
                    <a:pt x="1378935" y="1328753"/>
                  </a:cubicBezTo>
                  <a:close/>
                  <a:moveTo>
                    <a:pt x="1391833" y="1378084"/>
                  </a:moveTo>
                  <a:cubicBezTo>
                    <a:pt x="1389838" y="1380345"/>
                    <a:pt x="1385583" y="1379547"/>
                    <a:pt x="1371754" y="1367314"/>
                  </a:cubicBezTo>
                  <a:cubicBezTo>
                    <a:pt x="1357527" y="1354682"/>
                    <a:pt x="1356596" y="1350959"/>
                    <a:pt x="1358591" y="1348698"/>
                  </a:cubicBezTo>
                  <a:cubicBezTo>
                    <a:pt x="1360452" y="1346438"/>
                    <a:pt x="1365239" y="1347236"/>
                    <a:pt x="1378935" y="1359336"/>
                  </a:cubicBezTo>
                  <a:cubicBezTo>
                    <a:pt x="1393162" y="1371967"/>
                    <a:pt x="1393827" y="1375957"/>
                    <a:pt x="1391966" y="1378217"/>
                  </a:cubicBezTo>
                  <a:close/>
                  <a:moveTo>
                    <a:pt x="1332662" y="1292320"/>
                  </a:moveTo>
                  <a:cubicBezTo>
                    <a:pt x="1333194" y="1289394"/>
                    <a:pt x="1337715" y="1287799"/>
                    <a:pt x="1355532" y="1291123"/>
                  </a:cubicBezTo>
                  <a:cubicBezTo>
                    <a:pt x="1374281" y="1294713"/>
                    <a:pt x="1376940" y="1297771"/>
                    <a:pt x="1376408" y="1300697"/>
                  </a:cubicBezTo>
                  <a:cubicBezTo>
                    <a:pt x="1375876" y="1303622"/>
                    <a:pt x="1371754" y="1305218"/>
                    <a:pt x="1353538" y="1301760"/>
                  </a:cubicBezTo>
                  <a:cubicBezTo>
                    <a:pt x="1334789" y="1298170"/>
                    <a:pt x="1332130" y="1295245"/>
                    <a:pt x="1332662" y="1292320"/>
                  </a:cubicBezTo>
                  <a:close/>
                  <a:moveTo>
                    <a:pt x="1347155" y="1317717"/>
                  </a:moveTo>
                  <a:cubicBezTo>
                    <a:pt x="1366037" y="1320908"/>
                    <a:pt x="1368696" y="1323966"/>
                    <a:pt x="1368164" y="1326891"/>
                  </a:cubicBezTo>
                  <a:cubicBezTo>
                    <a:pt x="1367632" y="1329817"/>
                    <a:pt x="1363643" y="1331412"/>
                    <a:pt x="1345427" y="1328354"/>
                  </a:cubicBezTo>
                  <a:cubicBezTo>
                    <a:pt x="1344230" y="1328221"/>
                    <a:pt x="1343166" y="1327955"/>
                    <a:pt x="1342102" y="1327822"/>
                  </a:cubicBezTo>
                  <a:cubicBezTo>
                    <a:pt x="1351410" y="1336465"/>
                    <a:pt x="1351809" y="1339524"/>
                    <a:pt x="1350214" y="1341518"/>
                  </a:cubicBezTo>
                  <a:cubicBezTo>
                    <a:pt x="1348219" y="1343778"/>
                    <a:pt x="1343964" y="1343247"/>
                    <a:pt x="1329736" y="1331279"/>
                  </a:cubicBezTo>
                  <a:cubicBezTo>
                    <a:pt x="1328407" y="1330216"/>
                    <a:pt x="1327343" y="1329152"/>
                    <a:pt x="1326279" y="1328221"/>
                  </a:cubicBezTo>
                  <a:cubicBezTo>
                    <a:pt x="1326279" y="1328620"/>
                    <a:pt x="1326279" y="1329019"/>
                    <a:pt x="1326013" y="1329285"/>
                  </a:cubicBezTo>
                  <a:cubicBezTo>
                    <a:pt x="1319764" y="1341784"/>
                    <a:pt x="1318301" y="1335268"/>
                    <a:pt x="1318301" y="1335268"/>
                  </a:cubicBezTo>
                  <a:cubicBezTo>
                    <a:pt x="1318301" y="1335268"/>
                    <a:pt x="1312052" y="1337263"/>
                    <a:pt x="1316440" y="1325562"/>
                  </a:cubicBezTo>
                  <a:cubicBezTo>
                    <a:pt x="1317104" y="1323966"/>
                    <a:pt x="1318301" y="1322769"/>
                    <a:pt x="1319631" y="1321839"/>
                  </a:cubicBezTo>
                  <a:cubicBezTo>
                    <a:pt x="1314977" y="1316653"/>
                    <a:pt x="1314844" y="1314392"/>
                    <a:pt x="1316174" y="1312797"/>
                  </a:cubicBezTo>
                  <a:cubicBezTo>
                    <a:pt x="1317636" y="1311068"/>
                    <a:pt x="1320828" y="1311201"/>
                    <a:pt x="1328540" y="1316653"/>
                  </a:cubicBezTo>
                  <a:cubicBezTo>
                    <a:pt x="1331864" y="1315988"/>
                    <a:pt x="1337582" y="1316254"/>
                    <a:pt x="1347155" y="1317850"/>
                  </a:cubicBezTo>
                  <a:close/>
                  <a:moveTo>
                    <a:pt x="1268837" y="1291123"/>
                  </a:moveTo>
                  <a:cubicBezTo>
                    <a:pt x="1270565" y="1285671"/>
                    <a:pt x="1272294" y="1283278"/>
                    <a:pt x="1273757" y="1282480"/>
                  </a:cubicBezTo>
                  <a:cubicBezTo>
                    <a:pt x="1272161" y="1279954"/>
                    <a:pt x="1272427" y="1278491"/>
                    <a:pt x="1273358" y="1277294"/>
                  </a:cubicBezTo>
                  <a:cubicBezTo>
                    <a:pt x="1274555" y="1275832"/>
                    <a:pt x="1276948" y="1275699"/>
                    <a:pt x="1282134" y="1278624"/>
                  </a:cubicBezTo>
                  <a:cubicBezTo>
                    <a:pt x="1285458" y="1278092"/>
                    <a:pt x="1291176" y="1278624"/>
                    <a:pt x="1301148" y="1280618"/>
                  </a:cubicBezTo>
                  <a:cubicBezTo>
                    <a:pt x="1319764" y="1284341"/>
                    <a:pt x="1322423" y="1287267"/>
                    <a:pt x="1321891" y="1290192"/>
                  </a:cubicBezTo>
                  <a:cubicBezTo>
                    <a:pt x="1321359" y="1293117"/>
                    <a:pt x="1317237" y="1294846"/>
                    <a:pt x="1299021" y="1291123"/>
                  </a:cubicBezTo>
                  <a:cubicBezTo>
                    <a:pt x="1298755" y="1291123"/>
                    <a:pt x="1298622" y="1291123"/>
                    <a:pt x="1298356" y="1290990"/>
                  </a:cubicBezTo>
                  <a:cubicBezTo>
                    <a:pt x="1308727" y="1300298"/>
                    <a:pt x="1309392" y="1303622"/>
                    <a:pt x="1307664" y="1305616"/>
                  </a:cubicBezTo>
                  <a:cubicBezTo>
                    <a:pt x="1305802" y="1307877"/>
                    <a:pt x="1301414" y="1307478"/>
                    <a:pt x="1287054" y="1295644"/>
                  </a:cubicBezTo>
                  <a:cubicBezTo>
                    <a:pt x="1284128" y="1293250"/>
                    <a:pt x="1281735" y="1291256"/>
                    <a:pt x="1279873" y="1289394"/>
                  </a:cubicBezTo>
                  <a:cubicBezTo>
                    <a:pt x="1279740" y="1290857"/>
                    <a:pt x="1279208" y="1292585"/>
                    <a:pt x="1278411" y="1294846"/>
                  </a:cubicBezTo>
                  <a:cubicBezTo>
                    <a:pt x="1273092" y="1308143"/>
                    <a:pt x="1268970" y="1303888"/>
                    <a:pt x="1268970" y="1303888"/>
                  </a:cubicBezTo>
                  <a:cubicBezTo>
                    <a:pt x="1268970" y="1303888"/>
                    <a:pt x="1265779" y="1300697"/>
                    <a:pt x="1268970" y="1291123"/>
                  </a:cubicBezTo>
                  <a:close/>
                  <a:moveTo>
                    <a:pt x="1230542" y="1241792"/>
                  </a:moveTo>
                  <a:cubicBezTo>
                    <a:pt x="1232404" y="1239531"/>
                    <a:pt x="1237190" y="1240329"/>
                    <a:pt x="1251019" y="1251897"/>
                  </a:cubicBezTo>
                  <a:cubicBezTo>
                    <a:pt x="1265646" y="1263997"/>
                    <a:pt x="1266576" y="1267987"/>
                    <a:pt x="1264715" y="1270247"/>
                  </a:cubicBezTo>
                  <a:cubicBezTo>
                    <a:pt x="1262853" y="1272507"/>
                    <a:pt x="1258465" y="1271975"/>
                    <a:pt x="1244105" y="1260274"/>
                  </a:cubicBezTo>
                  <a:cubicBezTo>
                    <a:pt x="1229478" y="1248041"/>
                    <a:pt x="1228548" y="1244185"/>
                    <a:pt x="1230409" y="1241924"/>
                  </a:cubicBezTo>
                  <a:close/>
                  <a:moveTo>
                    <a:pt x="1230010" y="1286868"/>
                  </a:moveTo>
                  <a:cubicBezTo>
                    <a:pt x="1232005" y="1284608"/>
                    <a:pt x="1236659" y="1285671"/>
                    <a:pt x="1250088" y="1297771"/>
                  </a:cubicBezTo>
                  <a:cubicBezTo>
                    <a:pt x="1260460" y="1307079"/>
                    <a:pt x="1263651" y="1311600"/>
                    <a:pt x="1263917" y="1314259"/>
                  </a:cubicBezTo>
                  <a:cubicBezTo>
                    <a:pt x="1266311" y="1310536"/>
                    <a:pt x="1268172" y="1310137"/>
                    <a:pt x="1268172" y="1310270"/>
                  </a:cubicBezTo>
                  <a:cubicBezTo>
                    <a:pt x="1268172" y="1310270"/>
                    <a:pt x="1272959" y="1310536"/>
                    <a:pt x="1268172" y="1333008"/>
                  </a:cubicBezTo>
                  <a:cubicBezTo>
                    <a:pt x="1263651" y="1354549"/>
                    <a:pt x="1258997" y="1353884"/>
                    <a:pt x="1258997" y="1353751"/>
                  </a:cubicBezTo>
                  <a:cubicBezTo>
                    <a:pt x="1258997" y="1353751"/>
                    <a:pt x="1253147" y="1355745"/>
                    <a:pt x="1258199" y="1330880"/>
                  </a:cubicBezTo>
                  <a:cubicBezTo>
                    <a:pt x="1259529" y="1324631"/>
                    <a:pt x="1260992" y="1320243"/>
                    <a:pt x="1262454" y="1317185"/>
                  </a:cubicBezTo>
                  <a:cubicBezTo>
                    <a:pt x="1260194" y="1318514"/>
                    <a:pt x="1255274" y="1316786"/>
                    <a:pt x="1243041" y="1305749"/>
                  </a:cubicBezTo>
                  <a:cubicBezTo>
                    <a:pt x="1228813" y="1292985"/>
                    <a:pt x="1228149" y="1288995"/>
                    <a:pt x="1230143" y="1286868"/>
                  </a:cubicBezTo>
                  <a:close/>
                  <a:moveTo>
                    <a:pt x="1188258" y="1205757"/>
                  </a:moveTo>
                  <a:cubicBezTo>
                    <a:pt x="1190253" y="1203497"/>
                    <a:pt x="1194906" y="1204428"/>
                    <a:pt x="1208602" y="1216129"/>
                  </a:cubicBezTo>
                  <a:cubicBezTo>
                    <a:pt x="1223096" y="1228362"/>
                    <a:pt x="1224027" y="1232351"/>
                    <a:pt x="1222032" y="1234611"/>
                  </a:cubicBezTo>
                  <a:cubicBezTo>
                    <a:pt x="1220170" y="1236872"/>
                    <a:pt x="1215782" y="1236340"/>
                    <a:pt x="1201555" y="1224373"/>
                  </a:cubicBezTo>
                  <a:cubicBezTo>
                    <a:pt x="1187061" y="1212007"/>
                    <a:pt x="1186264" y="1208018"/>
                    <a:pt x="1188125" y="1205757"/>
                  </a:cubicBezTo>
                  <a:close/>
                  <a:moveTo>
                    <a:pt x="1181610" y="1240994"/>
                  </a:moveTo>
                  <a:cubicBezTo>
                    <a:pt x="1179482" y="1243122"/>
                    <a:pt x="1175227" y="1242323"/>
                    <a:pt x="1161930" y="1229293"/>
                  </a:cubicBezTo>
                  <a:cubicBezTo>
                    <a:pt x="1148501" y="1215863"/>
                    <a:pt x="1147836" y="1211874"/>
                    <a:pt x="1149963" y="1209746"/>
                  </a:cubicBezTo>
                  <a:cubicBezTo>
                    <a:pt x="1152091" y="1207619"/>
                    <a:pt x="1156745" y="1208815"/>
                    <a:pt x="1169510" y="1221580"/>
                  </a:cubicBezTo>
                  <a:cubicBezTo>
                    <a:pt x="1183072" y="1234877"/>
                    <a:pt x="1183604" y="1238866"/>
                    <a:pt x="1181610" y="1240994"/>
                  </a:cubicBezTo>
                  <a:close/>
                  <a:moveTo>
                    <a:pt x="1147038" y="1168526"/>
                  </a:moveTo>
                  <a:cubicBezTo>
                    <a:pt x="1149165" y="1166399"/>
                    <a:pt x="1153686" y="1167595"/>
                    <a:pt x="1166983" y="1179695"/>
                  </a:cubicBezTo>
                  <a:cubicBezTo>
                    <a:pt x="1181078" y="1192327"/>
                    <a:pt x="1182009" y="1196183"/>
                    <a:pt x="1180014" y="1198444"/>
                  </a:cubicBezTo>
                  <a:cubicBezTo>
                    <a:pt x="1178020" y="1200705"/>
                    <a:pt x="1173632" y="1200039"/>
                    <a:pt x="1159803" y="1187674"/>
                  </a:cubicBezTo>
                  <a:cubicBezTo>
                    <a:pt x="1145575" y="1174776"/>
                    <a:pt x="1145043" y="1170654"/>
                    <a:pt x="1147171" y="1168526"/>
                  </a:cubicBezTo>
                  <a:close/>
                  <a:moveTo>
                    <a:pt x="1142251" y="1201768"/>
                  </a:moveTo>
                  <a:cubicBezTo>
                    <a:pt x="1140124" y="1203896"/>
                    <a:pt x="1135869" y="1202965"/>
                    <a:pt x="1122838" y="1189535"/>
                  </a:cubicBezTo>
                  <a:cubicBezTo>
                    <a:pt x="1109674" y="1175706"/>
                    <a:pt x="1109142" y="1171850"/>
                    <a:pt x="1111269" y="1169723"/>
                  </a:cubicBezTo>
                  <a:cubicBezTo>
                    <a:pt x="1113397" y="1167595"/>
                    <a:pt x="1118051" y="1168925"/>
                    <a:pt x="1130550" y="1181956"/>
                  </a:cubicBezTo>
                  <a:cubicBezTo>
                    <a:pt x="1143847" y="1195519"/>
                    <a:pt x="1144379" y="1199507"/>
                    <a:pt x="1142251" y="1201635"/>
                  </a:cubicBezTo>
                  <a:close/>
                  <a:moveTo>
                    <a:pt x="1107945" y="1129034"/>
                  </a:moveTo>
                  <a:cubicBezTo>
                    <a:pt x="1110206" y="1127040"/>
                    <a:pt x="1114594" y="1128502"/>
                    <a:pt x="1127093" y="1141400"/>
                  </a:cubicBezTo>
                  <a:cubicBezTo>
                    <a:pt x="1140389" y="1154830"/>
                    <a:pt x="1141054" y="1158687"/>
                    <a:pt x="1138927" y="1160814"/>
                  </a:cubicBezTo>
                  <a:cubicBezTo>
                    <a:pt x="1136932" y="1162941"/>
                    <a:pt x="1132411" y="1162143"/>
                    <a:pt x="1119380" y="1148847"/>
                  </a:cubicBezTo>
                  <a:cubicBezTo>
                    <a:pt x="1106084" y="1135151"/>
                    <a:pt x="1105818" y="1130896"/>
                    <a:pt x="1107945" y="1129034"/>
                  </a:cubicBezTo>
                  <a:close/>
                  <a:moveTo>
                    <a:pt x="1103690" y="1161745"/>
                  </a:moveTo>
                  <a:cubicBezTo>
                    <a:pt x="1101563" y="1163739"/>
                    <a:pt x="1097308" y="1162809"/>
                    <a:pt x="1084543" y="1149113"/>
                  </a:cubicBezTo>
                  <a:cubicBezTo>
                    <a:pt x="1071645" y="1135151"/>
                    <a:pt x="1071246" y="1131162"/>
                    <a:pt x="1073373" y="1129168"/>
                  </a:cubicBezTo>
                  <a:cubicBezTo>
                    <a:pt x="1075501" y="1127173"/>
                    <a:pt x="1080155" y="1128636"/>
                    <a:pt x="1092388" y="1141932"/>
                  </a:cubicBezTo>
                  <a:cubicBezTo>
                    <a:pt x="1105419" y="1155761"/>
                    <a:pt x="1105818" y="1159750"/>
                    <a:pt x="1103690" y="1161745"/>
                  </a:cubicBezTo>
                  <a:close/>
                  <a:moveTo>
                    <a:pt x="1071113" y="1087415"/>
                  </a:moveTo>
                  <a:cubicBezTo>
                    <a:pt x="1073373" y="1085421"/>
                    <a:pt x="1077761" y="1087149"/>
                    <a:pt x="1089596" y="1100712"/>
                  </a:cubicBezTo>
                  <a:cubicBezTo>
                    <a:pt x="1102095" y="1114940"/>
                    <a:pt x="1102627" y="1118796"/>
                    <a:pt x="1100366" y="1120790"/>
                  </a:cubicBezTo>
                  <a:cubicBezTo>
                    <a:pt x="1098239" y="1122785"/>
                    <a:pt x="1093851" y="1121721"/>
                    <a:pt x="1081484" y="1107759"/>
                  </a:cubicBezTo>
                  <a:cubicBezTo>
                    <a:pt x="1068986" y="1093399"/>
                    <a:pt x="1068853" y="1089144"/>
                    <a:pt x="1070980" y="1087283"/>
                  </a:cubicBezTo>
                  <a:close/>
                  <a:moveTo>
                    <a:pt x="1036275" y="1044068"/>
                  </a:moveTo>
                  <a:cubicBezTo>
                    <a:pt x="1038669" y="1042206"/>
                    <a:pt x="1043057" y="1044068"/>
                    <a:pt x="1054226" y="1058162"/>
                  </a:cubicBezTo>
                  <a:cubicBezTo>
                    <a:pt x="1066060" y="1072922"/>
                    <a:pt x="1066326" y="1076911"/>
                    <a:pt x="1064066" y="1078772"/>
                  </a:cubicBezTo>
                  <a:cubicBezTo>
                    <a:pt x="1061805" y="1080634"/>
                    <a:pt x="1057550" y="1079437"/>
                    <a:pt x="1045849" y="1064811"/>
                  </a:cubicBezTo>
                  <a:cubicBezTo>
                    <a:pt x="1034015" y="1049918"/>
                    <a:pt x="1034015" y="1045796"/>
                    <a:pt x="1036275" y="1043935"/>
                  </a:cubicBezTo>
                  <a:close/>
                  <a:moveTo>
                    <a:pt x="1036142" y="1087814"/>
                  </a:moveTo>
                  <a:cubicBezTo>
                    <a:pt x="1038403" y="1085820"/>
                    <a:pt x="1042924" y="1087283"/>
                    <a:pt x="1054891" y="1100845"/>
                  </a:cubicBezTo>
                  <a:cubicBezTo>
                    <a:pt x="1067656" y="1114940"/>
                    <a:pt x="1068055" y="1118929"/>
                    <a:pt x="1065794" y="1120924"/>
                  </a:cubicBezTo>
                  <a:cubicBezTo>
                    <a:pt x="1063667" y="1122918"/>
                    <a:pt x="1059412" y="1121854"/>
                    <a:pt x="1046913" y="1108026"/>
                  </a:cubicBezTo>
                  <a:cubicBezTo>
                    <a:pt x="1034148" y="1093798"/>
                    <a:pt x="1033882" y="1089809"/>
                    <a:pt x="1036142" y="1087814"/>
                  </a:cubicBezTo>
                  <a:close/>
                  <a:moveTo>
                    <a:pt x="1003033" y="999523"/>
                  </a:moveTo>
                  <a:cubicBezTo>
                    <a:pt x="1005427" y="997795"/>
                    <a:pt x="1009815" y="999789"/>
                    <a:pt x="1020452" y="1014283"/>
                  </a:cubicBezTo>
                  <a:cubicBezTo>
                    <a:pt x="1031754" y="1029441"/>
                    <a:pt x="1031887" y="1033430"/>
                    <a:pt x="1029494" y="1035292"/>
                  </a:cubicBezTo>
                  <a:cubicBezTo>
                    <a:pt x="1027100" y="1037153"/>
                    <a:pt x="1022978" y="1035691"/>
                    <a:pt x="1011809" y="1020798"/>
                  </a:cubicBezTo>
                  <a:cubicBezTo>
                    <a:pt x="1000507" y="1005374"/>
                    <a:pt x="1000640" y="1001385"/>
                    <a:pt x="1003033" y="999656"/>
                  </a:cubicBezTo>
                  <a:close/>
                  <a:moveTo>
                    <a:pt x="999576" y="1045929"/>
                  </a:moveTo>
                  <a:cubicBezTo>
                    <a:pt x="1001836" y="1043935"/>
                    <a:pt x="1006357" y="1045530"/>
                    <a:pt x="1018191" y="1059226"/>
                  </a:cubicBezTo>
                  <a:cubicBezTo>
                    <a:pt x="1030691" y="1073587"/>
                    <a:pt x="1030957" y="1077576"/>
                    <a:pt x="1028829" y="1079437"/>
                  </a:cubicBezTo>
                  <a:cubicBezTo>
                    <a:pt x="1026569" y="1081432"/>
                    <a:pt x="1022447" y="1080235"/>
                    <a:pt x="1010081" y="1066273"/>
                  </a:cubicBezTo>
                  <a:cubicBezTo>
                    <a:pt x="997581" y="1051913"/>
                    <a:pt x="997315" y="1047924"/>
                    <a:pt x="999576" y="1045929"/>
                  </a:cubicBezTo>
                  <a:close/>
                  <a:moveTo>
                    <a:pt x="1003698" y="536262"/>
                  </a:moveTo>
                  <a:cubicBezTo>
                    <a:pt x="1006091" y="534533"/>
                    <a:pt x="1010479" y="536394"/>
                    <a:pt x="1021117" y="551154"/>
                  </a:cubicBezTo>
                  <a:cubicBezTo>
                    <a:pt x="1032286" y="566711"/>
                    <a:pt x="1032153" y="570700"/>
                    <a:pt x="1029760" y="572429"/>
                  </a:cubicBezTo>
                  <a:cubicBezTo>
                    <a:pt x="1027366" y="574157"/>
                    <a:pt x="1023244" y="572429"/>
                    <a:pt x="1012341" y="557404"/>
                  </a:cubicBezTo>
                  <a:cubicBezTo>
                    <a:pt x="1001172" y="541979"/>
                    <a:pt x="1001172" y="537990"/>
                    <a:pt x="1003565" y="536262"/>
                  </a:cubicBezTo>
                  <a:close/>
                  <a:moveTo>
                    <a:pt x="993725" y="575487"/>
                  </a:moveTo>
                  <a:cubicBezTo>
                    <a:pt x="996252" y="573892"/>
                    <a:pt x="1000374" y="576152"/>
                    <a:pt x="1010213" y="591177"/>
                  </a:cubicBezTo>
                  <a:cubicBezTo>
                    <a:pt x="1020718" y="607000"/>
                    <a:pt x="1020585" y="610857"/>
                    <a:pt x="1018059" y="612585"/>
                  </a:cubicBezTo>
                  <a:cubicBezTo>
                    <a:pt x="1015665" y="614181"/>
                    <a:pt x="1011543" y="612585"/>
                    <a:pt x="1001172" y="597028"/>
                  </a:cubicBezTo>
                  <a:cubicBezTo>
                    <a:pt x="990667" y="580939"/>
                    <a:pt x="991199" y="576950"/>
                    <a:pt x="993592" y="575354"/>
                  </a:cubicBezTo>
                  <a:close/>
                  <a:moveTo>
                    <a:pt x="907429" y="399304"/>
                  </a:moveTo>
                  <a:cubicBezTo>
                    <a:pt x="909955" y="397708"/>
                    <a:pt x="914210" y="399836"/>
                    <a:pt x="924316" y="414994"/>
                  </a:cubicBezTo>
                  <a:cubicBezTo>
                    <a:pt x="934953" y="430817"/>
                    <a:pt x="934687" y="434807"/>
                    <a:pt x="932294" y="436535"/>
                  </a:cubicBezTo>
                  <a:cubicBezTo>
                    <a:pt x="929901" y="438131"/>
                    <a:pt x="925779" y="436535"/>
                    <a:pt x="915407" y="420978"/>
                  </a:cubicBezTo>
                  <a:cubicBezTo>
                    <a:pt x="904770" y="405022"/>
                    <a:pt x="905036" y="401033"/>
                    <a:pt x="907562" y="399437"/>
                  </a:cubicBezTo>
                  <a:close/>
                  <a:moveTo>
                    <a:pt x="865677" y="393985"/>
                  </a:moveTo>
                  <a:cubicBezTo>
                    <a:pt x="868070" y="392257"/>
                    <a:pt x="872591" y="394251"/>
                    <a:pt x="882564" y="409410"/>
                  </a:cubicBezTo>
                  <a:cubicBezTo>
                    <a:pt x="892935" y="425499"/>
                    <a:pt x="892403" y="429621"/>
                    <a:pt x="890010" y="431084"/>
                  </a:cubicBezTo>
                  <a:cubicBezTo>
                    <a:pt x="887484" y="432679"/>
                    <a:pt x="883628" y="430685"/>
                    <a:pt x="873655" y="415260"/>
                  </a:cubicBezTo>
                  <a:cubicBezTo>
                    <a:pt x="863283" y="399570"/>
                    <a:pt x="863283" y="395714"/>
                    <a:pt x="865677" y="393852"/>
                  </a:cubicBezTo>
                  <a:close/>
                  <a:moveTo>
                    <a:pt x="747601" y="265006"/>
                  </a:moveTo>
                  <a:cubicBezTo>
                    <a:pt x="749197" y="264474"/>
                    <a:pt x="751457" y="263942"/>
                    <a:pt x="754515" y="263543"/>
                  </a:cubicBezTo>
                  <a:cubicBezTo>
                    <a:pt x="755978" y="263410"/>
                    <a:pt x="757707" y="263278"/>
                    <a:pt x="759701" y="263145"/>
                  </a:cubicBezTo>
                  <a:cubicBezTo>
                    <a:pt x="760765" y="263145"/>
                    <a:pt x="761563" y="263145"/>
                    <a:pt x="763025" y="263145"/>
                  </a:cubicBezTo>
                  <a:cubicBezTo>
                    <a:pt x="764089" y="263145"/>
                    <a:pt x="765286" y="263410"/>
                    <a:pt x="766483" y="263543"/>
                  </a:cubicBezTo>
                  <a:cubicBezTo>
                    <a:pt x="776322" y="265006"/>
                    <a:pt x="781774" y="267266"/>
                    <a:pt x="784699" y="268995"/>
                  </a:cubicBezTo>
                  <a:cubicBezTo>
                    <a:pt x="787624" y="270856"/>
                    <a:pt x="787890" y="272319"/>
                    <a:pt x="787491" y="273782"/>
                  </a:cubicBezTo>
                  <a:cubicBezTo>
                    <a:pt x="787093" y="275245"/>
                    <a:pt x="785763" y="276176"/>
                    <a:pt x="782439" y="276308"/>
                  </a:cubicBezTo>
                  <a:cubicBezTo>
                    <a:pt x="779114" y="276441"/>
                    <a:pt x="773796" y="275510"/>
                    <a:pt x="764887" y="274314"/>
                  </a:cubicBezTo>
                  <a:lnTo>
                    <a:pt x="761696" y="273915"/>
                  </a:lnTo>
                  <a:cubicBezTo>
                    <a:pt x="761696" y="273915"/>
                    <a:pt x="759834" y="273915"/>
                    <a:pt x="759036" y="273915"/>
                  </a:cubicBezTo>
                  <a:lnTo>
                    <a:pt x="754116" y="273649"/>
                  </a:lnTo>
                  <a:cubicBezTo>
                    <a:pt x="751191" y="273516"/>
                    <a:pt x="749064" y="273117"/>
                    <a:pt x="747468" y="272851"/>
                  </a:cubicBezTo>
                  <a:cubicBezTo>
                    <a:pt x="744277" y="272186"/>
                    <a:pt x="743346" y="270856"/>
                    <a:pt x="743213" y="269394"/>
                  </a:cubicBezTo>
                  <a:cubicBezTo>
                    <a:pt x="743213" y="267931"/>
                    <a:pt x="744011" y="266469"/>
                    <a:pt x="747335" y="265272"/>
                  </a:cubicBezTo>
                  <a:close/>
                  <a:moveTo>
                    <a:pt x="575939" y="447837"/>
                  </a:moveTo>
                  <a:cubicBezTo>
                    <a:pt x="573412" y="449300"/>
                    <a:pt x="569290" y="447438"/>
                    <a:pt x="560514" y="430951"/>
                  </a:cubicBezTo>
                  <a:cubicBezTo>
                    <a:pt x="551606" y="413931"/>
                    <a:pt x="552536" y="409809"/>
                    <a:pt x="555196" y="408612"/>
                  </a:cubicBezTo>
                  <a:cubicBezTo>
                    <a:pt x="557988" y="407282"/>
                    <a:pt x="561711" y="409942"/>
                    <a:pt x="570088" y="425898"/>
                  </a:cubicBezTo>
                  <a:cubicBezTo>
                    <a:pt x="578997" y="442519"/>
                    <a:pt x="578731" y="446375"/>
                    <a:pt x="576072" y="447837"/>
                  </a:cubicBezTo>
                  <a:close/>
                  <a:moveTo>
                    <a:pt x="604926" y="495307"/>
                  </a:moveTo>
                  <a:cubicBezTo>
                    <a:pt x="602533" y="496903"/>
                    <a:pt x="598410" y="495307"/>
                    <a:pt x="588438" y="479351"/>
                  </a:cubicBezTo>
                  <a:cubicBezTo>
                    <a:pt x="578465" y="462996"/>
                    <a:pt x="578997" y="459007"/>
                    <a:pt x="581523" y="457544"/>
                  </a:cubicBezTo>
                  <a:cubicBezTo>
                    <a:pt x="584183" y="455949"/>
                    <a:pt x="588172" y="458475"/>
                    <a:pt x="597613" y="473766"/>
                  </a:cubicBezTo>
                  <a:cubicBezTo>
                    <a:pt x="607585" y="489855"/>
                    <a:pt x="607452" y="493712"/>
                    <a:pt x="604926" y="495307"/>
                  </a:cubicBezTo>
                  <a:close/>
                  <a:moveTo>
                    <a:pt x="594421" y="404490"/>
                  </a:moveTo>
                  <a:cubicBezTo>
                    <a:pt x="596948" y="403027"/>
                    <a:pt x="601070" y="405288"/>
                    <a:pt x="610511" y="420712"/>
                  </a:cubicBezTo>
                  <a:cubicBezTo>
                    <a:pt x="620483" y="436934"/>
                    <a:pt x="620084" y="440923"/>
                    <a:pt x="617558" y="442519"/>
                  </a:cubicBezTo>
                  <a:cubicBezTo>
                    <a:pt x="615031" y="444114"/>
                    <a:pt x="611042" y="442120"/>
                    <a:pt x="601336" y="426297"/>
                  </a:cubicBezTo>
                  <a:cubicBezTo>
                    <a:pt x="591363" y="410074"/>
                    <a:pt x="591895" y="405952"/>
                    <a:pt x="594421" y="404490"/>
                  </a:cubicBezTo>
                  <a:close/>
                  <a:moveTo>
                    <a:pt x="636173" y="541314"/>
                  </a:moveTo>
                  <a:cubicBezTo>
                    <a:pt x="633780" y="543043"/>
                    <a:pt x="629658" y="541314"/>
                    <a:pt x="619021" y="526156"/>
                  </a:cubicBezTo>
                  <a:cubicBezTo>
                    <a:pt x="608250" y="510333"/>
                    <a:pt x="608516" y="506344"/>
                    <a:pt x="611042" y="504615"/>
                  </a:cubicBezTo>
                  <a:cubicBezTo>
                    <a:pt x="613569" y="503020"/>
                    <a:pt x="617691" y="505147"/>
                    <a:pt x="627929" y="520039"/>
                  </a:cubicBezTo>
                  <a:cubicBezTo>
                    <a:pt x="638700" y="535597"/>
                    <a:pt x="638700" y="539586"/>
                    <a:pt x="636173" y="541314"/>
                  </a:cubicBezTo>
                  <a:close/>
                  <a:moveTo>
                    <a:pt x="668618" y="586391"/>
                  </a:moveTo>
                  <a:cubicBezTo>
                    <a:pt x="666224" y="588119"/>
                    <a:pt x="662102" y="586656"/>
                    <a:pt x="651199" y="571498"/>
                  </a:cubicBezTo>
                  <a:cubicBezTo>
                    <a:pt x="640030" y="556074"/>
                    <a:pt x="640163" y="551952"/>
                    <a:pt x="642556" y="550223"/>
                  </a:cubicBezTo>
                  <a:cubicBezTo>
                    <a:pt x="644949" y="548495"/>
                    <a:pt x="649337" y="550489"/>
                    <a:pt x="659842" y="565116"/>
                  </a:cubicBezTo>
                  <a:cubicBezTo>
                    <a:pt x="671011" y="580540"/>
                    <a:pt x="671011" y="584529"/>
                    <a:pt x="668618" y="586257"/>
                  </a:cubicBezTo>
                  <a:close/>
                  <a:moveTo>
                    <a:pt x="764887" y="722550"/>
                  </a:moveTo>
                  <a:cubicBezTo>
                    <a:pt x="762360" y="724146"/>
                    <a:pt x="758371" y="722550"/>
                    <a:pt x="748133" y="706993"/>
                  </a:cubicBezTo>
                  <a:cubicBezTo>
                    <a:pt x="737495" y="691303"/>
                    <a:pt x="737761" y="687314"/>
                    <a:pt x="740155" y="685585"/>
                  </a:cubicBezTo>
                  <a:cubicBezTo>
                    <a:pt x="742548" y="683856"/>
                    <a:pt x="746936" y="685984"/>
                    <a:pt x="757042" y="701009"/>
                  </a:cubicBezTo>
                  <a:cubicBezTo>
                    <a:pt x="767546" y="716966"/>
                    <a:pt x="767280" y="720954"/>
                    <a:pt x="764887" y="722550"/>
                  </a:cubicBezTo>
                  <a:close/>
                  <a:moveTo>
                    <a:pt x="920992" y="952319"/>
                  </a:moveTo>
                  <a:cubicBezTo>
                    <a:pt x="918731" y="954181"/>
                    <a:pt x="914476" y="952851"/>
                    <a:pt x="903041" y="938092"/>
                  </a:cubicBezTo>
                  <a:cubicBezTo>
                    <a:pt x="891473" y="922800"/>
                    <a:pt x="891606" y="918678"/>
                    <a:pt x="893999" y="916950"/>
                  </a:cubicBezTo>
                  <a:cubicBezTo>
                    <a:pt x="896393" y="915221"/>
                    <a:pt x="900648" y="917083"/>
                    <a:pt x="911551" y="931444"/>
                  </a:cubicBezTo>
                  <a:cubicBezTo>
                    <a:pt x="923119" y="946469"/>
                    <a:pt x="923252" y="950325"/>
                    <a:pt x="920859" y="952187"/>
                  </a:cubicBezTo>
                  <a:close/>
                  <a:moveTo>
                    <a:pt x="956361" y="995268"/>
                  </a:moveTo>
                  <a:cubicBezTo>
                    <a:pt x="954101" y="997130"/>
                    <a:pt x="949846" y="995933"/>
                    <a:pt x="938012" y="981706"/>
                  </a:cubicBezTo>
                  <a:cubicBezTo>
                    <a:pt x="925779" y="967079"/>
                    <a:pt x="925646" y="962957"/>
                    <a:pt x="927906" y="961095"/>
                  </a:cubicBezTo>
                  <a:cubicBezTo>
                    <a:pt x="930300" y="959234"/>
                    <a:pt x="934687" y="960963"/>
                    <a:pt x="946256" y="974791"/>
                  </a:cubicBezTo>
                  <a:cubicBezTo>
                    <a:pt x="958489" y="989418"/>
                    <a:pt x="958622" y="993407"/>
                    <a:pt x="956361" y="995268"/>
                  </a:cubicBezTo>
                  <a:close/>
                  <a:moveTo>
                    <a:pt x="992263" y="1037685"/>
                  </a:moveTo>
                  <a:cubicBezTo>
                    <a:pt x="990002" y="1039680"/>
                    <a:pt x="985747" y="1038350"/>
                    <a:pt x="973780" y="1024255"/>
                  </a:cubicBezTo>
                  <a:cubicBezTo>
                    <a:pt x="961414" y="1009762"/>
                    <a:pt x="961281" y="1005773"/>
                    <a:pt x="963542" y="1003778"/>
                  </a:cubicBezTo>
                  <a:cubicBezTo>
                    <a:pt x="965802" y="1001917"/>
                    <a:pt x="970323" y="1003512"/>
                    <a:pt x="982024" y="1017341"/>
                  </a:cubicBezTo>
                  <a:cubicBezTo>
                    <a:pt x="994390" y="1031835"/>
                    <a:pt x="994656" y="1035823"/>
                    <a:pt x="992396" y="1037685"/>
                  </a:cubicBezTo>
                  <a:close/>
                  <a:moveTo>
                    <a:pt x="970988" y="954314"/>
                  </a:moveTo>
                  <a:cubicBezTo>
                    <a:pt x="973514" y="952586"/>
                    <a:pt x="977769" y="954713"/>
                    <a:pt x="988141" y="969472"/>
                  </a:cubicBezTo>
                  <a:cubicBezTo>
                    <a:pt x="999044" y="985030"/>
                    <a:pt x="999044" y="989019"/>
                    <a:pt x="996651" y="990747"/>
                  </a:cubicBezTo>
                  <a:cubicBezTo>
                    <a:pt x="994257" y="992476"/>
                    <a:pt x="990135" y="990880"/>
                    <a:pt x="979365" y="975722"/>
                  </a:cubicBezTo>
                  <a:cubicBezTo>
                    <a:pt x="968461" y="960164"/>
                    <a:pt x="968594" y="956042"/>
                    <a:pt x="970988" y="954447"/>
                  </a:cubicBezTo>
                  <a:close/>
                  <a:moveTo>
                    <a:pt x="939740" y="908307"/>
                  </a:moveTo>
                  <a:cubicBezTo>
                    <a:pt x="942267" y="906578"/>
                    <a:pt x="946389" y="908839"/>
                    <a:pt x="956627" y="923731"/>
                  </a:cubicBezTo>
                  <a:cubicBezTo>
                    <a:pt x="967265" y="939421"/>
                    <a:pt x="967132" y="943411"/>
                    <a:pt x="964738" y="945139"/>
                  </a:cubicBezTo>
                  <a:cubicBezTo>
                    <a:pt x="962345" y="946735"/>
                    <a:pt x="958223" y="945139"/>
                    <a:pt x="947718" y="929848"/>
                  </a:cubicBezTo>
                  <a:cubicBezTo>
                    <a:pt x="936948" y="914025"/>
                    <a:pt x="937347" y="910035"/>
                    <a:pt x="939740" y="908440"/>
                  </a:cubicBezTo>
                  <a:close/>
                  <a:moveTo>
                    <a:pt x="907695" y="862832"/>
                  </a:moveTo>
                  <a:cubicBezTo>
                    <a:pt x="910088" y="861103"/>
                    <a:pt x="914476" y="862832"/>
                    <a:pt x="925114" y="877724"/>
                  </a:cubicBezTo>
                  <a:cubicBezTo>
                    <a:pt x="936150" y="893281"/>
                    <a:pt x="935884" y="897404"/>
                    <a:pt x="933491" y="899132"/>
                  </a:cubicBezTo>
                  <a:cubicBezTo>
                    <a:pt x="930964" y="900861"/>
                    <a:pt x="927108" y="899132"/>
                    <a:pt x="916338" y="883974"/>
                  </a:cubicBezTo>
                  <a:cubicBezTo>
                    <a:pt x="905301" y="868549"/>
                    <a:pt x="905301" y="864561"/>
                    <a:pt x="907695" y="862832"/>
                  </a:cubicBezTo>
                  <a:close/>
                  <a:moveTo>
                    <a:pt x="874320" y="818421"/>
                  </a:moveTo>
                  <a:cubicBezTo>
                    <a:pt x="876713" y="816692"/>
                    <a:pt x="881101" y="818421"/>
                    <a:pt x="892138" y="832914"/>
                  </a:cubicBezTo>
                  <a:cubicBezTo>
                    <a:pt x="903573" y="848205"/>
                    <a:pt x="903573" y="852194"/>
                    <a:pt x="901179" y="853923"/>
                  </a:cubicBezTo>
                  <a:cubicBezTo>
                    <a:pt x="898786" y="855651"/>
                    <a:pt x="894664" y="854189"/>
                    <a:pt x="883628" y="839296"/>
                  </a:cubicBezTo>
                  <a:cubicBezTo>
                    <a:pt x="872059" y="824271"/>
                    <a:pt x="872059" y="820149"/>
                    <a:pt x="874453" y="818421"/>
                  </a:cubicBezTo>
                  <a:close/>
                  <a:moveTo>
                    <a:pt x="878974" y="886899"/>
                  </a:moveTo>
                  <a:cubicBezTo>
                    <a:pt x="889877" y="902324"/>
                    <a:pt x="889877" y="906312"/>
                    <a:pt x="887484" y="908041"/>
                  </a:cubicBezTo>
                  <a:cubicBezTo>
                    <a:pt x="885090" y="909770"/>
                    <a:pt x="880968" y="908174"/>
                    <a:pt x="870198" y="893016"/>
                  </a:cubicBezTo>
                  <a:cubicBezTo>
                    <a:pt x="859294" y="877325"/>
                    <a:pt x="859560" y="873336"/>
                    <a:pt x="861954" y="871608"/>
                  </a:cubicBezTo>
                  <a:cubicBezTo>
                    <a:pt x="864480" y="869879"/>
                    <a:pt x="868602" y="872007"/>
                    <a:pt x="878974" y="886899"/>
                  </a:cubicBezTo>
                  <a:close/>
                  <a:moveTo>
                    <a:pt x="840147" y="774541"/>
                  </a:moveTo>
                  <a:cubicBezTo>
                    <a:pt x="842540" y="772679"/>
                    <a:pt x="846928" y="774541"/>
                    <a:pt x="858098" y="788768"/>
                  </a:cubicBezTo>
                  <a:cubicBezTo>
                    <a:pt x="869799" y="803794"/>
                    <a:pt x="869932" y="807783"/>
                    <a:pt x="867538" y="809645"/>
                  </a:cubicBezTo>
                  <a:cubicBezTo>
                    <a:pt x="865145" y="811506"/>
                    <a:pt x="861023" y="810043"/>
                    <a:pt x="849588" y="795417"/>
                  </a:cubicBezTo>
                  <a:cubicBezTo>
                    <a:pt x="837886" y="780524"/>
                    <a:pt x="837753" y="776402"/>
                    <a:pt x="840147" y="774674"/>
                  </a:cubicBezTo>
                  <a:close/>
                  <a:moveTo>
                    <a:pt x="847859" y="841025"/>
                  </a:moveTo>
                  <a:cubicBezTo>
                    <a:pt x="858364" y="856848"/>
                    <a:pt x="858231" y="860837"/>
                    <a:pt x="855704" y="862433"/>
                  </a:cubicBezTo>
                  <a:cubicBezTo>
                    <a:pt x="853178" y="864162"/>
                    <a:pt x="849189" y="862433"/>
                    <a:pt x="838817" y="846876"/>
                  </a:cubicBezTo>
                  <a:cubicBezTo>
                    <a:pt x="828313" y="830920"/>
                    <a:pt x="828579" y="826930"/>
                    <a:pt x="831105" y="825335"/>
                  </a:cubicBezTo>
                  <a:cubicBezTo>
                    <a:pt x="833631" y="823739"/>
                    <a:pt x="837886" y="825867"/>
                    <a:pt x="847726" y="841025"/>
                  </a:cubicBezTo>
                  <a:close/>
                  <a:moveTo>
                    <a:pt x="805841" y="730794"/>
                  </a:moveTo>
                  <a:cubicBezTo>
                    <a:pt x="808235" y="728933"/>
                    <a:pt x="812622" y="730794"/>
                    <a:pt x="823792" y="745022"/>
                  </a:cubicBezTo>
                  <a:cubicBezTo>
                    <a:pt x="835493" y="759914"/>
                    <a:pt x="835626" y="764036"/>
                    <a:pt x="833366" y="765898"/>
                  </a:cubicBezTo>
                  <a:cubicBezTo>
                    <a:pt x="830972" y="767760"/>
                    <a:pt x="826850" y="766297"/>
                    <a:pt x="815415" y="751670"/>
                  </a:cubicBezTo>
                  <a:cubicBezTo>
                    <a:pt x="803714" y="736645"/>
                    <a:pt x="803581" y="732656"/>
                    <a:pt x="805974" y="730794"/>
                  </a:cubicBezTo>
                  <a:close/>
                  <a:moveTo>
                    <a:pt x="801187" y="778663"/>
                  </a:moveTo>
                  <a:cubicBezTo>
                    <a:pt x="803714" y="777067"/>
                    <a:pt x="807969" y="779195"/>
                    <a:pt x="817675" y="794486"/>
                  </a:cubicBezTo>
                  <a:cubicBezTo>
                    <a:pt x="827914" y="810442"/>
                    <a:pt x="827648" y="814431"/>
                    <a:pt x="825254" y="816027"/>
                  </a:cubicBezTo>
                  <a:cubicBezTo>
                    <a:pt x="822728" y="817623"/>
                    <a:pt x="818739" y="815894"/>
                    <a:pt x="808633" y="800337"/>
                  </a:cubicBezTo>
                  <a:cubicBezTo>
                    <a:pt x="798395" y="784248"/>
                    <a:pt x="798661" y="780258"/>
                    <a:pt x="801187" y="778663"/>
                  </a:cubicBezTo>
                  <a:close/>
                  <a:moveTo>
                    <a:pt x="772067" y="686649"/>
                  </a:moveTo>
                  <a:cubicBezTo>
                    <a:pt x="774461" y="684920"/>
                    <a:pt x="778848" y="686649"/>
                    <a:pt x="789752" y="701142"/>
                  </a:cubicBezTo>
                  <a:cubicBezTo>
                    <a:pt x="801320" y="716168"/>
                    <a:pt x="801453" y="720157"/>
                    <a:pt x="799060" y="722018"/>
                  </a:cubicBezTo>
                  <a:cubicBezTo>
                    <a:pt x="796666" y="723747"/>
                    <a:pt x="792544" y="722417"/>
                    <a:pt x="781242" y="707658"/>
                  </a:cubicBezTo>
                  <a:cubicBezTo>
                    <a:pt x="769674" y="692499"/>
                    <a:pt x="769674" y="688510"/>
                    <a:pt x="772067" y="686649"/>
                  </a:cubicBezTo>
                  <a:close/>
                  <a:moveTo>
                    <a:pt x="771136" y="731858"/>
                  </a:moveTo>
                  <a:cubicBezTo>
                    <a:pt x="773663" y="730262"/>
                    <a:pt x="777918" y="732390"/>
                    <a:pt x="787757" y="747548"/>
                  </a:cubicBezTo>
                  <a:cubicBezTo>
                    <a:pt x="797996" y="763637"/>
                    <a:pt x="797730" y="767627"/>
                    <a:pt x="795204" y="769222"/>
                  </a:cubicBezTo>
                  <a:cubicBezTo>
                    <a:pt x="792677" y="770818"/>
                    <a:pt x="788688" y="769089"/>
                    <a:pt x="778716" y="753399"/>
                  </a:cubicBezTo>
                  <a:cubicBezTo>
                    <a:pt x="768344" y="737442"/>
                    <a:pt x="768610" y="733454"/>
                    <a:pt x="771136" y="731858"/>
                  </a:cubicBezTo>
                  <a:close/>
                  <a:moveTo>
                    <a:pt x="739224" y="641839"/>
                  </a:moveTo>
                  <a:cubicBezTo>
                    <a:pt x="741617" y="640110"/>
                    <a:pt x="745872" y="642104"/>
                    <a:pt x="756510" y="656731"/>
                  </a:cubicBezTo>
                  <a:cubicBezTo>
                    <a:pt x="767679" y="672022"/>
                    <a:pt x="767812" y="676011"/>
                    <a:pt x="765419" y="677740"/>
                  </a:cubicBezTo>
                  <a:cubicBezTo>
                    <a:pt x="763025" y="679468"/>
                    <a:pt x="758903" y="678006"/>
                    <a:pt x="747867" y="662980"/>
                  </a:cubicBezTo>
                  <a:cubicBezTo>
                    <a:pt x="736698" y="647556"/>
                    <a:pt x="736831" y="643434"/>
                    <a:pt x="739224" y="641705"/>
                  </a:cubicBezTo>
                  <a:close/>
                  <a:moveTo>
                    <a:pt x="708907" y="595300"/>
                  </a:moveTo>
                  <a:cubicBezTo>
                    <a:pt x="711434" y="593704"/>
                    <a:pt x="715689" y="596097"/>
                    <a:pt x="724996" y="611389"/>
                  </a:cubicBezTo>
                  <a:cubicBezTo>
                    <a:pt x="735235" y="627079"/>
                    <a:pt x="735368" y="630935"/>
                    <a:pt x="732841" y="632664"/>
                  </a:cubicBezTo>
                  <a:cubicBezTo>
                    <a:pt x="730448" y="634259"/>
                    <a:pt x="726193" y="632929"/>
                    <a:pt x="715821" y="617106"/>
                  </a:cubicBezTo>
                  <a:cubicBezTo>
                    <a:pt x="705716" y="600751"/>
                    <a:pt x="706248" y="596762"/>
                    <a:pt x="708774" y="595167"/>
                  </a:cubicBezTo>
                  <a:close/>
                  <a:moveTo>
                    <a:pt x="708375" y="640243"/>
                  </a:moveTo>
                  <a:cubicBezTo>
                    <a:pt x="710769" y="638514"/>
                    <a:pt x="715157" y="640243"/>
                    <a:pt x="725794" y="655135"/>
                  </a:cubicBezTo>
                  <a:cubicBezTo>
                    <a:pt x="736831" y="670692"/>
                    <a:pt x="736565" y="674814"/>
                    <a:pt x="734171" y="676410"/>
                  </a:cubicBezTo>
                  <a:cubicBezTo>
                    <a:pt x="731645" y="678139"/>
                    <a:pt x="727789" y="676410"/>
                    <a:pt x="717018" y="661385"/>
                  </a:cubicBezTo>
                  <a:cubicBezTo>
                    <a:pt x="705982" y="645961"/>
                    <a:pt x="705982" y="641971"/>
                    <a:pt x="708375" y="640243"/>
                  </a:cubicBezTo>
                  <a:close/>
                  <a:moveTo>
                    <a:pt x="680452" y="547564"/>
                  </a:moveTo>
                  <a:cubicBezTo>
                    <a:pt x="682978" y="546101"/>
                    <a:pt x="687233" y="548362"/>
                    <a:pt x="696408" y="563919"/>
                  </a:cubicBezTo>
                  <a:cubicBezTo>
                    <a:pt x="706115" y="580274"/>
                    <a:pt x="705716" y="584263"/>
                    <a:pt x="703190" y="585726"/>
                  </a:cubicBezTo>
                  <a:cubicBezTo>
                    <a:pt x="700663" y="587188"/>
                    <a:pt x="696674" y="585327"/>
                    <a:pt x="687233" y="569371"/>
                  </a:cubicBezTo>
                  <a:cubicBezTo>
                    <a:pt x="677527" y="553015"/>
                    <a:pt x="677926" y="549026"/>
                    <a:pt x="680585" y="547431"/>
                  </a:cubicBezTo>
                  <a:close/>
                  <a:moveTo>
                    <a:pt x="692951" y="610192"/>
                  </a:moveTo>
                  <a:cubicBezTo>
                    <a:pt x="704253" y="625483"/>
                    <a:pt x="704120" y="629605"/>
                    <a:pt x="701727" y="631334"/>
                  </a:cubicBezTo>
                  <a:cubicBezTo>
                    <a:pt x="699333" y="633063"/>
                    <a:pt x="695211" y="631467"/>
                    <a:pt x="684308" y="616574"/>
                  </a:cubicBezTo>
                  <a:cubicBezTo>
                    <a:pt x="673006" y="601283"/>
                    <a:pt x="673139" y="597161"/>
                    <a:pt x="675532" y="595432"/>
                  </a:cubicBezTo>
                  <a:cubicBezTo>
                    <a:pt x="677926" y="593704"/>
                    <a:pt x="682314" y="595565"/>
                    <a:pt x="693084" y="610192"/>
                  </a:cubicBezTo>
                  <a:close/>
                  <a:moveTo>
                    <a:pt x="668086" y="516183"/>
                  </a:moveTo>
                  <a:cubicBezTo>
                    <a:pt x="677793" y="532539"/>
                    <a:pt x="677394" y="536527"/>
                    <a:pt x="674734" y="537990"/>
                  </a:cubicBezTo>
                  <a:cubicBezTo>
                    <a:pt x="672208" y="539453"/>
                    <a:pt x="668219" y="537591"/>
                    <a:pt x="658778" y="521635"/>
                  </a:cubicBezTo>
                  <a:cubicBezTo>
                    <a:pt x="649071" y="505280"/>
                    <a:pt x="649470" y="501291"/>
                    <a:pt x="651997" y="499828"/>
                  </a:cubicBezTo>
                  <a:cubicBezTo>
                    <a:pt x="654523" y="498366"/>
                    <a:pt x="658645" y="500626"/>
                    <a:pt x="667953" y="516183"/>
                  </a:cubicBezTo>
                  <a:close/>
                  <a:moveTo>
                    <a:pt x="709439" y="269261"/>
                  </a:moveTo>
                  <a:cubicBezTo>
                    <a:pt x="728454" y="265272"/>
                    <a:pt x="732177" y="267798"/>
                    <a:pt x="732576" y="270591"/>
                  </a:cubicBezTo>
                  <a:cubicBezTo>
                    <a:pt x="732974" y="273649"/>
                    <a:pt x="729650" y="276042"/>
                    <a:pt x="711700" y="279766"/>
                  </a:cubicBezTo>
                  <a:cubicBezTo>
                    <a:pt x="693350" y="283888"/>
                    <a:pt x="689760" y="282824"/>
                    <a:pt x="688829" y="279766"/>
                  </a:cubicBezTo>
                  <a:cubicBezTo>
                    <a:pt x="688031" y="276973"/>
                    <a:pt x="691355" y="273250"/>
                    <a:pt x="709306" y="269128"/>
                  </a:cubicBezTo>
                  <a:close/>
                  <a:moveTo>
                    <a:pt x="704386" y="292132"/>
                  </a:moveTo>
                  <a:cubicBezTo>
                    <a:pt x="713960" y="290137"/>
                    <a:pt x="719944" y="290137"/>
                    <a:pt x="723268" y="290802"/>
                  </a:cubicBezTo>
                  <a:cubicBezTo>
                    <a:pt x="726592" y="291467"/>
                    <a:pt x="727523" y="292797"/>
                    <a:pt x="727523" y="294259"/>
                  </a:cubicBezTo>
                  <a:cubicBezTo>
                    <a:pt x="727523" y="295722"/>
                    <a:pt x="726725" y="297051"/>
                    <a:pt x="723667" y="298381"/>
                  </a:cubicBezTo>
                  <a:cubicBezTo>
                    <a:pt x="720608" y="299711"/>
                    <a:pt x="715423" y="300774"/>
                    <a:pt x="706647" y="302636"/>
                  </a:cubicBezTo>
                  <a:cubicBezTo>
                    <a:pt x="688696" y="306758"/>
                    <a:pt x="684973" y="306093"/>
                    <a:pt x="684042" y="303035"/>
                  </a:cubicBezTo>
                  <a:cubicBezTo>
                    <a:pt x="683244" y="300375"/>
                    <a:pt x="686303" y="296253"/>
                    <a:pt x="704386" y="292132"/>
                  </a:cubicBezTo>
                  <a:close/>
                  <a:moveTo>
                    <a:pt x="655188" y="284685"/>
                  </a:moveTo>
                  <a:cubicBezTo>
                    <a:pt x="673405" y="278702"/>
                    <a:pt x="677394" y="280298"/>
                    <a:pt x="678191" y="282957"/>
                  </a:cubicBezTo>
                  <a:cubicBezTo>
                    <a:pt x="678989" y="285882"/>
                    <a:pt x="676197" y="289073"/>
                    <a:pt x="658645" y="294791"/>
                  </a:cubicBezTo>
                  <a:cubicBezTo>
                    <a:pt x="640694" y="300907"/>
                    <a:pt x="636838" y="299844"/>
                    <a:pt x="635907" y="297051"/>
                  </a:cubicBezTo>
                  <a:cubicBezTo>
                    <a:pt x="634844" y="294259"/>
                    <a:pt x="637902" y="290536"/>
                    <a:pt x="655321" y="284552"/>
                  </a:cubicBezTo>
                  <a:close/>
                  <a:moveTo>
                    <a:pt x="650534" y="309019"/>
                  </a:moveTo>
                  <a:cubicBezTo>
                    <a:pt x="668485" y="302104"/>
                    <a:pt x="672474" y="303700"/>
                    <a:pt x="673405" y="306359"/>
                  </a:cubicBezTo>
                  <a:cubicBezTo>
                    <a:pt x="674335" y="309285"/>
                    <a:pt x="671543" y="312343"/>
                    <a:pt x="654523" y="318991"/>
                  </a:cubicBezTo>
                  <a:cubicBezTo>
                    <a:pt x="636971" y="325906"/>
                    <a:pt x="633248" y="325241"/>
                    <a:pt x="632051" y="322448"/>
                  </a:cubicBezTo>
                  <a:cubicBezTo>
                    <a:pt x="630855" y="319789"/>
                    <a:pt x="633647" y="315667"/>
                    <a:pt x="650667" y="309019"/>
                  </a:cubicBezTo>
                  <a:close/>
                  <a:moveTo>
                    <a:pt x="639365" y="468448"/>
                  </a:moveTo>
                  <a:cubicBezTo>
                    <a:pt x="649204" y="484670"/>
                    <a:pt x="648805" y="488659"/>
                    <a:pt x="646279" y="490254"/>
                  </a:cubicBezTo>
                  <a:cubicBezTo>
                    <a:pt x="643753" y="491717"/>
                    <a:pt x="639764" y="489855"/>
                    <a:pt x="630190" y="474032"/>
                  </a:cubicBezTo>
                  <a:cubicBezTo>
                    <a:pt x="620217" y="457810"/>
                    <a:pt x="620749" y="453688"/>
                    <a:pt x="623276" y="452226"/>
                  </a:cubicBezTo>
                  <a:cubicBezTo>
                    <a:pt x="625802" y="450763"/>
                    <a:pt x="629924" y="453156"/>
                    <a:pt x="639365" y="468448"/>
                  </a:cubicBezTo>
                  <a:close/>
                  <a:moveTo>
                    <a:pt x="602533" y="303966"/>
                  </a:moveTo>
                  <a:cubicBezTo>
                    <a:pt x="620350" y="297051"/>
                    <a:pt x="624339" y="298248"/>
                    <a:pt x="625270" y="301041"/>
                  </a:cubicBezTo>
                  <a:cubicBezTo>
                    <a:pt x="626334" y="303833"/>
                    <a:pt x="623674" y="307290"/>
                    <a:pt x="606389" y="313939"/>
                  </a:cubicBezTo>
                  <a:cubicBezTo>
                    <a:pt x="588704" y="320853"/>
                    <a:pt x="584715" y="319922"/>
                    <a:pt x="583651" y="317130"/>
                  </a:cubicBezTo>
                  <a:cubicBezTo>
                    <a:pt x="582587" y="314337"/>
                    <a:pt x="585513" y="310614"/>
                    <a:pt x="602533" y="303966"/>
                  </a:cubicBezTo>
                  <a:close/>
                  <a:moveTo>
                    <a:pt x="599208" y="331490"/>
                  </a:moveTo>
                  <a:cubicBezTo>
                    <a:pt x="616494" y="323379"/>
                    <a:pt x="620483" y="324310"/>
                    <a:pt x="621680" y="327102"/>
                  </a:cubicBezTo>
                  <a:cubicBezTo>
                    <a:pt x="622877" y="329894"/>
                    <a:pt x="620483" y="333485"/>
                    <a:pt x="603729" y="341330"/>
                  </a:cubicBezTo>
                  <a:cubicBezTo>
                    <a:pt x="586576" y="349441"/>
                    <a:pt x="582720" y="348776"/>
                    <a:pt x="581390" y="345984"/>
                  </a:cubicBezTo>
                  <a:cubicBezTo>
                    <a:pt x="580061" y="343324"/>
                    <a:pt x="582720" y="339336"/>
                    <a:pt x="599208" y="331490"/>
                  </a:cubicBezTo>
                  <a:close/>
                  <a:moveTo>
                    <a:pt x="533389" y="357552"/>
                  </a:moveTo>
                  <a:cubicBezTo>
                    <a:pt x="534852" y="357020"/>
                    <a:pt x="536580" y="357552"/>
                    <a:pt x="538708" y="360743"/>
                  </a:cubicBezTo>
                  <a:cubicBezTo>
                    <a:pt x="541367" y="359148"/>
                    <a:pt x="544691" y="357419"/>
                    <a:pt x="549079" y="355425"/>
                  </a:cubicBezTo>
                  <a:cubicBezTo>
                    <a:pt x="566232" y="347313"/>
                    <a:pt x="570221" y="347978"/>
                    <a:pt x="571418" y="350771"/>
                  </a:cubicBezTo>
                  <a:cubicBezTo>
                    <a:pt x="572083" y="351967"/>
                    <a:pt x="571817" y="353563"/>
                    <a:pt x="569556" y="355690"/>
                  </a:cubicBezTo>
                  <a:cubicBezTo>
                    <a:pt x="572216" y="356222"/>
                    <a:pt x="575806" y="360477"/>
                    <a:pt x="582587" y="373109"/>
                  </a:cubicBezTo>
                  <a:cubicBezTo>
                    <a:pt x="591629" y="389598"/>
                    <a:pt x="591363" y="393586"/>
                    <a:pt x="588837" y="395049"/>
                  </a:cubicBezTo>
                  <a:cubicBezTo>
                    <a:pt x="586310" y="396512"/>
                    <a:pt x="582188" y="394650"/>
                    <a:pt x="573147" y="378162"/>
                  </a:cubicBezTo>
                  <a:cubicBezTo>
                    <a:pt x="567163" y="366860"/>
                    <a:pt x="565567" y="361275"/>
                    <a:pt x="565966" y="358483"/>
                  </a:cubicBezTo>
                  <a:cubicBezTo>
                    <a:pt x="563174" y="360344"/>
                    <a:pt x="559318" y="362472"/>
                    <a:pt x="553600" y="365131"/>
                  </a:cubicBezTo>
                  <a:cubicBezTo>
                    <a:pt x="549478" y="367126"/>
                    <a:pt x="546154" y="368455"/>
                    <a:pt x="543362" y="369519"/>
                  </a:cubicBezTo>
                  <a:cubicBezTo>
                    <a:pt x="544292" y="371514"/>
                    <a:pt x="545223" y="373641"/>
                    <a:pt x="546287" y="376301"/>
                  </a:cubicBezTo>
                  <a:cubicBezTo>
                    <a:pt x="553600" y="393586"/>
                    <a:pt x="553068" y="397443"/>
                    <a:pt x="550276" y="398772"/>
                  </a:cubicBezTo>
                  <a:cubicBezTo>
                    <a:pt x="547617" y="399969"/>
                    <a:pt x="543628" y="397842"/>
                    <a:pt x="536314" y="380423"/>
                  </a:cubicBezTo>
                  <a:cubicBezTo>
                    <a:pt x="534852" y="376832"/>
                    <a:pt x="533788" y="373907"/>
                    <a:pt x="532990" y="371381"/>
                  </a:cubicBezTo>
                  <a:cubicBezTo>
                    <a:pt x="531926" y="371115"/>
                    <a:pt x="531394" y="370450"/>
                    <a:pt x="530996" y="369652"/>
                  </a:cubicBezTo>
                  <a:cubicBezTo>
                    <a:pt x="530597" y="368721"/>
                    <a:pt x="530730" y="367657"/>
                    <a:pt x="531660" y="366328"/>
                  </a:cubicBezTo>
                  <a:cubicBezTo>
                    <a:pt x="530331" y="360211"/>
                    <a:pt x="531527" y="358217"/>
                    <a:pt x="533256" y="357552"/>
                  </a:cubicBezTo>
                  <a:close/>
                  <a:moveTo>
                    <a:pt x="498418" y="376700"/>
                  </a:moveTo>
                  <a:cubicBezTo>
                    <a:pt x="516103" y="370450"/>
                    <a:pt x="519826" y="371115"/>
                    <a:pt x="521023" y="373907"/>
                  </a:cubicBezTo>
                  <a:cubicBezTo>
                    <a:pt x="522087" y="376566"/>
                    <a:pt x="519693" y="380555"/>
                    <a:pt x="502008" y="386805"/>
                  </a:cubicBezTo>
                  <a:cubicBezTo>
                    <a:pt x="483792" y="392922"/>
                    <a:pt x="479936" y="391326"/>
                    <a:pt x="479138" y="388534"/>
                  </a:cubicBezTo>
                  <a:cubicBezTo>
                    <a:pt x="478207" y="385608"/>
                    <a:pt x="481664" y="382417"/>
                    <a:pt x="498551" y="376566"/>
                  </a:cubicBezTo>
                  <a:close/>
                  <a:moveTo>
                    <a:pt x="468367" y="391725"/>
                  </a:moveTo>
                  <a:cubicBezTo>
                    <a:pt x="469165" y="394517"/>
                    <a:pt x="466240" y="397974"/>
                    <a:pt x="448156" y="402761"/>
                  </a:cubicBezTo>
                  <a:cubicBezTo>
                    <a:pt x="429674" y="407415"/>
                    <a:pt x="425950" y="405820"/>
                    <a:pt x="425286" y="402761"/>
                  </a:cubicBezTo>
                  <a:cubicBezTo>
                    <a:pt x="424621" y="399836"/>
                    <a:pt x="428078" y="396645"/>
                    <a:pt x="445497" y="392257"/>
                  </a:cubicBezTo>
                  <a:cubicBezTo>
                    <a:pt x="463847" y="387470"/>
                    <a:pt x="467437" y="388800"/>
                    <a:pt x="468367" y="391725"/>
                  </a:cubicBezTo>
                  <a:close/>
                  <a:moveTo>
                    <a:pt x="444832" y="356754"/>
                  </a:moveTo>
                  <a:cubicBezTo>
                    <a:pt x="463315" y="352499"/>
                    <a:pt x="467038" y="353829"/>
                    <a:pt x="467703" y="356754"/>
                  </a:cubicBezTo>
                  <a:cubicBezTo>
                    <a:pt x="468367" y="359547"/>
                    <a:pt x="465442" y="363004"/>
                    <a:pt x="447225" y="367259"/>
                  </a:cubicBezTo>
                  <a:cubicBezTo>
                    <a:pt x="428477" y="371381"/>
                    <a:pt x="424754" y="369519"/>
                    <a:pt x="424222" y="366594"/>
                  </a:cubicBezTo>
                  <a:cubicBezTo>
                    <a:pt x="423690" y="363535"/>
                    <a:pt x="427280" y="360610"/>
                    <a:pt x="444832" y="356754"/>
                  </a:cubicBezTo>
                  <a:close/>
                  <a:moveTo>
                    <a:pt x="414382" y="405421"/>
                  </a:moveTo>
                  <a:cubicBezTo>
                    <a:pt x="415047" y="408346"/>
                    <a:pt x="412255" y="411537"/>
                    <a:pt x="393905" y="415925"/>
                  </a:cubicBezTo>
                  <a:cubicBezTo>
                    <a:pt x="384331" y="418053"/>
                    <a:pt x="378481" y="418186"/>
                    <a:pt x="375157" y="417521"/>
                  </a:cubicBezTo>
                  <a:cubicBezTo>
                    <a:pt x="371832" y="416989"/>
                    <a:pt x="370902" y="415659"/>
                    <a:pt x="370769" y="414196"/>
                  </a:cubicBezTo>
                  <a:cubicBezTo>
                    <a:pt x="370503" y="411005"/>
                    <a:pt x="374359" y="409011"/>
                    <a:pt x="391512" y="405421"/>
                  </a:cubicBezTo>
                  <a:cubicBezTo>
                    <a:pt x="409861" y="401033"/>
                    <a:pt x="413584" y="402495"/>
                    <a:pt x="414249" y="405421"/>
                  </a:cubicBezTo>
                  <a:close/>
                  <a:moveTo>
                    <a:pt x="390448" y="366727"/>
                  </a:moveTo>
                  <a:cubicBezTo>
                    <a:pt x="409197" y="364067"/>
                    <a:pt x="412654" y="365663"/>
                    <a:pt x="413186" y="368588"/>
                  </a:cubicBezTo>
                  <a:cubicBezTo>
                    <a:pt x="413717" y="371381"/>
                    <a:pt x="410526" y="374705"/>
                    <a:pt x="391778" y="377364"/>
                  </a:cubicBezTo>
                  <a:cubicBezTo>
                    <a:pt x="372630" y="379758"/>
                    <a:pt x="369040" y="377364"/>
                    <a:pt x="368907" y="374439"/>
                  </a:cubicBezTo>
                  <a:cubicBezTo>
                    <a:pt x="368641" y="371381"/>
                    <a:pt x="372630" y="368987"/>
                    <a:pt x="390448" y="366727"/>
                  </a:cubicBezTo>
                  <a:close/>
                  <a:moveTo>
                    <a:pt x="359732" y="414994"/>
                  </a:moveTo>
                  <a:cubicBezTo>
                    <a:pt x="359865" y="417787"/>
                    <a:pt x="356275" y="420978"/>
                    <a:pt x="337128" y="420047"/>
                  </a:cubicBezTo>
                  <a:cubicBezTo>
                    <a:pt x="317581" y="418451"/>
                    <a:pt x="314922" y="414861"/>
                    <a:pt x="315321" y="412202"/>
                  </a:cubicBezTo>
                  <a:cubicBezTo>
                    <a:pt x="315853" y="409144"/>
                    <a:pt x="320241" y="408080"/>
                    <a:pt x="337792" y="409410"/>
                  </a:cubicBezTo>
                  <a:cubicBezTo>
                    <a:pt x="356275" y="410341"/>
                    <a:pt x="359599" y="411803"/>
                    <a:pt x="359732" y="414994"/>
                  </a:cubicBezTo>
                  <a:close/>
                  <a:moveTo>
                    <a:pt x="335665" y="369918"/>
                  </a:moveTo>
                  <a:cubicBezTo>
                    <a:pt x="354414" y="370317"/>
                    <a:pt x="357605" y="372046"/>
                    <a:pt x="357871" y="375104"/>
                  </a:cubicBezTo>
                  <a:cubicBezTo>
                    <a:pt x="358004" y="377896"/>
                    <a:pt x="354414" y="380954"/>
                    <a:pt x="335399" y="380688"/>
                  </a:cubicBezTo>
                  <a:cubicBezTo>
                    <a:pt x="315853" y="379891"/>
                    <a:pt x="312927" y="376433"/>
                    <a:pt x="313326" y="373641"/>
                  </a:cubicBezTo>
                  <a:cubicBezTo>
                    <a:pt x="313725" y="370583"/>
                    <a:pt x="317980" y="369253"/>
                    <a:pt x="335665" y="369918"/>
                  </a:cubicBezTo>
                  <a:close/>
                  <a:moveTo>
                    <a:pt x="304550" y="410074"/>
                  </a:moveTo>
                  <a:cubicBezTo>
                    <a:pt x="304019" y="412867"/>
                    <a:pt x="299631" y="414994"/>
                    <a:pt x="281414" y="409543"/>
                  </a:cubicBezTo>
                  <a:cubicBezTo>
                    <a:pt x="262931" y="403426"/>
                    <a:pt x="261070" y="399437"/>
                    <a:pt x="262133" y="396778"/>
                  </a:cubicBezTo>
                  <a:cubicBezTo>
                    <a:pt x="263330" y="393852"/>
                    <a:pt x="267851" y="393720"/>
                    <a:pt x="284605" y="399171"/>
                  </a:cubicBezTo>
                  <a:cubicBezTo>
                    <a:pt x="302423" y="404490"/>
                    <a:pt x="305215" y="406883"/>
                    <a:pt x="304550" y="409942"/>
                  </a:cubicBezTo>
                  <a:close/>
                  <a:moveTo>
                    <a:pt x="259740" y="359015"/>
                  </a:moveTo>
                  <a:cubicBezTo>
                    <a:pt x="260405" y="357685"/>
                    <a:pt x="261868" y="356887"/>
                    <a:pt x="265192" y="357286"/>
                  </a:cubicBezTo>
                  <a:cubicBezTo>
                    <a:pt x="268516" y="357685"/>
                    <a:pt x="273702" y="359148"/>
                    <a:pt x="282212" y="361674"/>
                  </a:cubicBezTo>
                  <a:cubicBezTo>
                    <a:pt x="291121" y="364333"/>
                    <a:pt x="296306" y="365929"/>
                    <a:pt x="299232" y="367392"/>
                  </a:cubicBezTo>
                  <a:cubicBezTo>
                    <a:pt x="302157" y="368987"/>
                    <a:pt x="302689" y="370317"/>
                    <a:pt x="302423" y="371913"/>
                  </a:cubicBezTo>
                  <a:cubicBezTo>
                    <a:pt x="302157" y="373375"/>
                    <a:pt x="301093" y="374572"/>
                    <a:pt x="297636" y="374838"/>
                  </a:cubicBezTo>
                  <a:cubicBezTo>
                    <a:pt x="294179" y="375104"/>
                    <a:pt x="288461" y="374705"/>
                    <a:pt x="279153" y="371913"/>
                  </a:cubicBezTo>
                  <a:cubicBezTo>
                    <a:pt x="269713" y="368987"/>
                    <a:pt x="264660" y="366195"/>
                    <a:pt x="262001" y="364067"/>
                  </a:cubicBezTo>
                  <a:cubicBezTo>
                    <a:pt x="259341" y="361807"/>
                    <a:pt x="259208" y="360344"/>
                    <a:pt x="259873" y="359015"/>
                  </a:cubicBezTo>
                  <a:close/>
                  <a:moveTo>
                    <a:pt x="142329" y="273649"/>
                  </a:moveTo>
                  <a:cubicBezTo>
                    <a:pt x="140866" y="274048"/>
                    <a:pt x="139404" y="273649"/>
                    <a:pt x="137542" y="270591"/>
                  </a:cubicBezTo>
                  <a:cubicBezTo>
                    <a:pt x="135814" y="267665"/>
                    <a:pt x="133819" y="262214"/>
                    <a:pt x="132223" y="252773"/>
                  </a:cubicBezTo>
                  <a:cubicBezTo>
                    <a:pt x="129431" y="233360"/>
                    <a:pt x="132356" y="230036"/>
                    <a:pt x="135149" y="229902"/>
                  </a:cubicBezTo>
                  <a:cubicBezTo>
                    <a:pt x="138340" y="229769"/>
                    <a:pt x="140334" y="233759"/>
                    <a:pt x="142861" y="251177"/>
                  </a:cubicBezTo>
                  <a:cubicBezTo>
                    <a:pt x="144324" y="260352"/>
                    <a:pt x="145121" y="265671"/>
                    <a:pt x="144855" y="268995"/>
                  </a:cubicBezTo>
                  <a:cubicBezTo>
                    <a:pt x="144722" y="272319"/>
                    <a:pt x="143659" y="273383"/>
                    <a:pt x="142196" y="273782"/>
                  </a:cubicBezTo>
                  <a:close/>
                  <a:moveTo>
                    <a:pt x="204824" y="363270"/>
                  </a:moveTo>
                  <a:cubicBezTo>
                    <a:pt x="203096" y="365397"/>
                    <a:pt x="198309" y="365530"/>
                    <a:pt x="184347" y="352499"/>
                  </a:cubicBezTo>
                  <a:cubicBezTo>
                    <a:pt x="177433" y="345718"/>
                    <a:pt x="174108" y="340931"/>
                    <a:pt x="172646" y="337873"/>
                  </a:cubicBezTo>
                  <a:cubicBezTo>
                    <a:pt x="171316" y="334814"/>
                    <a:pt x="171848" y="333352"/>
                    <a:pt x="172912" y="332288"/>
                  </a:cubicBezTo>
                  <a:cubicBezTo>
                    <a:pt x="175305" y="330293"/>
                    <a:pt x="179294" y="332288"/>
                    <a:pt x="191660" y="344787"/>
                  </a:cubicBezTo>
                  <a:cubicBezTo>
                    <a:pt x="205090" y="357419"/>
                    <a:pt x="206553" y="360743"/>
                    <a:pt x="204691" y="363270"/>
                  </a:cubicBezTo>
                  <a:close/>
                  <a:moveTo>
                    <a:pt x="166529" y="251310"/>
                  </a:moveTo>
                  <a:cubicBezTo>
                    <a:pt x="161875" y="232296"/>
                    <a:pt x="164402" y="228573"/>
                    <a:pt x="167061" y="228174"/>
                  </a:cubicBezTo>
                  <a:cubicBezTo>
                    <a:pt x="170119" y="227642"/>
                    <a:pt x="172646" y="231498"/>
                    <a:pt x="176901" y="248651"/>
                  </a:cubicBezTo>
                  <a:cubicBezTo>
                    <a:pt x="179294" y="257693"/>
                    <a:pt x="180624" y="262879"/>
                    <a:pt x="180757" y="266203"/>
                  </a:cubicBezTo>
                  <a:cubicBezTo>
                    <a:pt x="180890" y="269527"/>
                    <a:pt x="179959" y="270724"/>
                    <a:pt x="178629" y="271255"/>
                  </a:cubicBezTo>
                  <a:cubicBezTo>
                    <a:pt x="177300" y="271787"/>
                    <a:pt x="175704" y="271255"/>
                    <a:pt x="173577" y="268596"/>
                  </a:cubicBezTo>
                  <a:cubicBezTo>
                    <a:pt x="171582" y="265804"/>
                    <a:pt x="169056" y="260618"/>
                    <a:pt x="166529" y="251310"/>
                  </a:cubicBezTo>
                  <a:close/>
                  <a:moveTo>
                    <a:pt x="214398" y="327235"/>
                  </a:moveTo>
                  <a:cubicBezTo>
                    <a:pt x="215462" y="326171"/>
                    <a:pt x="217190" y="326039"/>
                    <a:pt x="220115" y="327501"/>
                  </a:cubicBezTo>
                  <a:cubicBezTo>
                    <a:pt x="223174" y="328964"/>
                    <a:pt x="227429" y="332288"/>
                    <a:pt x="234343" y="337607"/>
                  </a:cubicBezTo>
                  <a:cubicBezTo>
                    <a:pt x="241656" y="343191"/>
                    <a:pt x="246044" y="346250"/>
                    <a:pt x="248305" y="348776"/>
                  </a:cubicBezTo>
                  <a:cubicBezTo>
                    <a:pt x="250565" y="351169"/>
                    <a:pt x="250565" y="352765"/>
                    <a:pt x="249900" y="354095"/>
                  </a:cubicBezTo>
                  <a:cubicBezTo>
                    <a:pt x="249236" y="355425"/>
                    <a:pt x="247773" y="356222"/>
                    <a:pt x="244316" y="355291"/>
                  </a:cubicBezTo>
                  <a:cubicBezTo>
                    <a:pt x="240992" y="354494"/>
                    <a:pt x="235540" y="352100"/>
                    <a:pt x="227828" y="346250"/>
                  </a:cubicBezTo>
                  <a:cubicBezTo>
                    <a:pt x="219983" y="340266"/>
                    <a:pt x="216259" y="335745"/>
                    <a:pt x="214531" y="332820"/>
                  </a:cubicBezTo>
                  <a:cubicBezTo>
                    <a:pt x="212802" y="329894"/>
                    <a:pt x="213334" y="328299"/>
                    <a:pt x="214265" y="327235"/>
                  </a:cubicBezTo>
                  <a:close/>
                  <a:moveTo>
                    <a:pt x="213733" y="369918"/>
                  </a:moveTo>
                  <a:cubicBezTo>
                    <a:pt x="215595" y="367392"/>
                    <a:pt x="219983" y="368323"/>
                    <a:pt x="235141" y="377364"/>
                  </a:cubicBezTo>
                  <a:cubicBezTo>
                    <a:pt x="251363" y="386539"/>
                    <a:pt x="253491" y="389464"/>
                    <a:pt x="252161" y="392257"/>
                  </a:cubicBezTo>
                  <a:cubicBezTo>
                    <a:pt x="250964" y="394783"/>
                    <a:pt x="246310" y="395980"/>
                    <a:pt x="229822" y="386539"/>
                  </a:cubicBezTo>
                  <a:cubicBezTo>
                    <a:pt x="213068" y="376566"/>
                    <a:pt x="212270" y="372046"/>
                    <a:pt x="213866" y="369785"/>
                  </a:cubicBezTo>
                  <a:close/>
                  <a:moveTo>
                    <a:pt x="198176" y="298248"/>
                  </a:moveTo>
                  <a:cubicBezTo>
                    <a:pt x="202963" y="306093"/>
                    <a:pt x="206021" y="310348"/>
                    <a:pt x="207218" y="313540"/>
                  </a:cubicBezTo>
                  <a:cubicBezTo>
                    <a:pt x="208414" y="316598"/>
                    <a:pt x="208015" y="318061"/>
                    <a:pt x="206819" y="318991"/>
                  </a:cubicBezTo>
                  <a:cubicBezTo>
                    <a:pt x="205755" y="319922"/>
                    <a:pt x="204026" y="320188"/>
                    <a:pt x="201234" y="318193"/>
                  </a:cubicBezTo>
                  <a:cubicBezTo>
                    <a:pt x="198442" y="316332"/>
                    <a:pt x="194187" y="312210"/>
                    <a:pt x="189001" y="303966"/>
                  </a:cubicBezTo>
                  <a:cubicBezTo>
                    <a:pt x="183815" y="295589"/>
                    <a:pt x="181821" y="290004"/>
                    <a:pt x="181289" y="286680"/>
                  </a:cubicBezTo>
                  <a:cubicBezTo>
                    <a:pt x="180757" y="283356"/>
                    <a:pt x="181688" y="282026"/>
                    <a:pt x="183017" y="281361"/>
                  </a:cubicBezTo>
                  <a:cubicBezTo>
                    <a:pt x="185943" y="280031"/>
                    <a:pt x="189134" y="283090"/>
                    <a:pt x="198176" y="298248"/>
                  </a:cubicBezTo>
                  <a:close/>
                  <a:moveTo>
                    <a:pt x="173710" y="83105"/>
                  </a:moveTo>
                  <a:cubicBezTo>
                    <a:pt x="179294" y="64490"/>
                    <a:pt x="183017" y="62362"/>
                    <a:pt x="185677" y="63293"/>
                  </a:cubicBezTo>
                  <a:cubicBezTo>
                    <a:pt x="188602" y="64357"/>
                    <a:pt x="189134" y="68878"/>
                    <a:pt x="184081" y="86031"/>
                  </a:cubicBezTo>
                  <a:cubicBezTo>
                    <a:pt x="179028" y="104114"/>
                    <a:pt x="176236" y="106774"/>
                    <a:pt x="173311" y="106109"/>
                  </a:cubicBezTo>
                  <a:cubicBezTo>
                    <a:pt x="170518" y="105444"/>
                    <a:pt x="168657" y="101189"/>
                    <a:pt x="173710" y="82973"/>
                  </a:cubicBezTo>
                  <a:close/>
                  <a:moveTo>
                    <a:pt x="161875" y="138420"/>
                  </a:moveTo>
                  <a:cubicBezTo>
                    <a:pt x="164668" y="119273"/>
                    <a:pt x="168125" y="116614"/>
                    <a:pt x="170917" y="117145"/>
                  </a:cubicBezTo>
                  <a:cubicBezTo>
                    <a:pt x="173975" y="117810"/>
                    <a:pt x="175172" y="122198"/>
                    <a:pt x="172513" y="139883"/>
                  </a:cubicBezTo>
                  <a:cubicBezTo>
                    <a:pt x="170119" y="158498"/>
                    <a:pt x="167859" y="161556"/>
                    <a:pt x="164801" y="161291"/>
                  </a:cubicBezTo>
                  <a:cubicBezTo>
                    <a:pt x="162008" y="161158"/>
                    <a:pt x="159349" y="157169"/>
                    <a:pt x="161875" y="138420"/>
                  </a:cubicBezTo>
                  <a:close/>
                  <a:moveTo>
                    <a:pt x="164136" y="172460"/>
                  </a:moveTo>
                  <a:cubicBezTo>
                    <a:pt x="167194" y="172460"/>
                    <a:pt x="169056" y="176715"/>
                    <a:pt x="169455" y="194533"/>
                  </a:cubicBezTo>
                  <a:cubicBezTo>
                    <a:pt x="170252" y="213281"/>
                    <a:pt x="168790" y="216606"/>
                    <a:pt x="165731" y="217004"/>
                  </a:cubicBezTo>
                  <a:cubicBezTo>
                    <a:pt x="162939" y="217403"/>
                    <a:pt x="159615" y="213946"/>
                    <a:pt x="158684" y="194932"/>
                  </a:cubicBezTo>
                  <a:cubicBezTo>
                    <a:pt x="158285" y="175385"/>
                    <a:pt x="161344" y="172327"/>
                    <a:pt x="164136" y="172460"/>
                  </a:cubicBezTo>
                  <a:close/>
                  <a:moveTo>
                    <a:pt x="159349" y="302104"/>
                  </a:moveTo>
                  <a:cubicBezTo>
                    <a:pt x="163604" y="310215"/>
                    <a:pt x="166263" y="314869"/>
                    <a:pt x="167194" y="318061"/>
                  </a:cubicBezTo>
                  <a:cubicBezTo>
                    <a:pt x="168125" y="321119"/>
                    <a:pt x="167593" y="322581"/>
                    <a:pt x="166396" y="323512"/>
                  </a:cubicBezTo>
                  <a:cubicBezTo>
                    <a:pt x="165200" y="324310"/>
                    <a:pt x="163604" y="324443"/>
                    <a:pt x="160945" y="322316"/>
                  </a:cubicBezTo>
                  <a:cubicBezTo>
                    <a:pt x="158285" y="320188"/>
                    <a:pt x="154429" y="315667"/>
                    <a:pt x="149908" y="307157"/>
                  </a:cubicBezTo>
                  <a:cubicBezTo>
                    <a:pt x="145387" y="298381"/>
                    <a:pt x="143925" y="292663"/>
                    <a:pt x="143659" y="289339"/>
                  </a:cubicBezTo>
                  <a:cubicBezTo>
                    <a:pt x="143393" y="286015"/>
                    <a:pt x="144457" y="284818"/>
                    <a:pt x="145786" y="284286"/>
                  </a:cubicBezTo>
                  <a:cubicBezTo>
                    <a:pt x="148844" y="283223"/>
                    <a:pt x="151637" y="286547"/>
                    <a:pt x="159349" y="302237"/>
                  </a:cubicBezTo>
                  <a:close/>
                  <a:moveTo>
                    <a:pt x="137675" y="140282"/>
                  </a:moveTo>
                  <a:cubicBezTo>
                    <a:pt x="141797" y="121400"/>
                    <a:pt x="145254" y="119007"/>
                    <a:pt x="148047" y="119805"/>
                  </a:cubicBezTo>
                  <a:cubicBezTo>
                    <a:pt x="150972" y="120602"/>
                    <a:pt x="151903" y="125123"/>
                    <a:pt x="148047" y="142542"/>
                  </a:cubicBezTo>
                  <a:cubicBezTo>
                    <a:pt x="144324" y="160892"/>
                    <a:pt x="141797" y="163817"/>
                    <a:pt x="138872" y="163285"/>
                  </a:cubicBezTo>
                  <a:cubicBezTo>
                    <a:pt x="136079" y="162886"/>
                    <a:pt x="133819" y="158764"/>
                    <a:pt x="137542" y="140282"/>
                  </a:cubicBezTo>
                  <a:close/>
                  <a:moveTo>
                    <a:pt x="130096" y="196128"/>
                  </a:moveTo>
                  <a:cubicBezTo>
                    <a:pt x="131426" y="176715"/>
                    <a:pt x="134617" y="173923"/>
                    <a:pt x="137409" y="174322"/>
                  </a:cubicBezTo>
                  <a:cubicBezTo>
                    <a:pt x="140467" y="174721"/>
                    <a:pt x="141930" y="179108"/>
                    <a:pt x="140733" y="196793"/>
                  </a:cubicBezTo>
                  <a:cubicBezTo>
                    <a:pt x="139936" y="215409"/>
                    <a:pt x="138074" y="218600"/>
                    <a:pt x="134883" y="218733"/>
                  </a:cubicBezTo>
                  <a:cubicBezTo>
                    <a:pt x="132090" y="218733"/>
                    <a:pt x="129032" y="215143"/>
                    <a:pt x="129963" y="196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055085" y="2446299"/>
              <a:ext cx="3579" cy="1833"/>
            </a:xfrm>
            <a:custGeom>
              <a:rect b="b" l="l" r="r" t="t"/>
              <a:pathLst>
                <a:path extrusionOk="0" h="2792" w="5451">
                  <a:moveTo>
                    <a:pt x="5452" y="0"/>
                  </a:moveTo>
                  <a:cubicBezTo>
                    <a:pt x="3723" y="930"/>
                    <a:pt x="1729" y="1728"/>
                    <a:pt x="0" y="2792"/>
                  </a:cubicBezTo>
                  <a:cubicBezTo>
                    <a:pt x="1729" y="1728"/>
                    <a:pt x="3590" y="1064"/>
                    <a:pt x="5452" y="0"/>
                  </a:cubicBezTo>
                  <a:lnTo>
                    <a:pt x="5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313561" y="2601071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2902632" y="2763006"/>
              <a:ext cx="2743" cy="4446"/>
            </a:xfrm>
            <a:custGeom>
              <a:rect b="b" l="l" r="r" t="t"/>
              <a:pathLst>
                <a:path extrusionOk="0" h="6772" w="4178">
                  <a:moveTo>
                    <a:pt x="4179" y="6772"/>
                  </a:moveTo>
                  <a:cubicBezTo>
                    <a:pt x="1653" y="2518"/>
                    <a:pt x="-1273" y="-2668"/>
                    <a:pt x="589" y="1587"/>
                  </a:cubicBezTo>
                  <a:cubicBezTo>
                    <a:pt x="1786" y="3316"/>
                    <a:pt x="2982" y="5044"/>
                    <a:pt x="4179" y="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192598" y="3373507"/>
              <a:ext cx="2455" cy="2034"/>
            </a:xfrm>
            <a:custGeom>
              <a:rect b="b" l="l" r="r" t="t"/>
              <a:pathLst>
                <a:path extrusionOk="0" h="3098" w="3740">
                  <a:moveTo>
                    <a:pt x="3740" y="3098"/>
                  </a:moveTo>
                  <a:cubicBezTo>
                    <a:pt x="682" y="173"/>
                    <a:pt x="-914" y="-1157"/>
                    <a:pt x="549" y="1237"/>
                  </a:cubicBezTo>
                  <a:cubicBezTo>
                    <a:pt x="1613" y="1768"/>
                    <a:pt x="2676" y="2434"/>
                    <a:pt x="3740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801970" y="3264503"/>
              <a:ext cx="12221" cy="5500"/>
            </a:xfrm>
            <a:custGeom>
              <a:rect b="b" l="l" r="r" t="t"/>
              <a:pathLst>
                <a:path extrusionOk="0" h="8377" w="18615">
                  <a:moveTo>
                    <a:pt x="18616" y="0"/>
                  </a:moveTo>
                  <a:cubicBezTo>
                    <a:pt x="12233" y="3457"/>
                    <a:pt x="5585" y="6250"/>
                    <a:pt x="0" y="8377"/>
                  </a:cubicBezTo>
                  <a:cubicBezTo>
                    <a:pt x="6781" y="6516"/>
                    <a:pt x="13031" y="3590"/>
                    <a:pt x="18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829642" y="3244949"/>
              <a:ext cx="611" cy="1222"/>
            </a:xfrm>
            <a:custGeom>
              <a:rect b="b" l="l" r="r" t="t"/>
              <a:pathLst>
                <a:path extrusionOk="0" h="1861" w="930">
                  <a:moveTo>
                    <a:pt x="133" y="266"/>
                  </a:moveTo>
                  <a:cubicBezTo>
                    <a:pt x="133" y="266"/>
                    <a:pt x="133" y="1330"/>
                    <a:pt x="133" y="1861"/>
                  </a:cubicBezTo>
                  <a:cubicBezTo>
                    <a:pt x="399" y="1330"/>
                    <a:pt x="665" y="665"/>
                    <a:pt x="931" y="0"/>
                  </a:cubicBezTo>
                  <a:cubicBezTo>
                    <a:pt x="665" y="0"/>
                    <a:pt x="266" y="133"/>
                    <a:pt x="0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3880621" y="3410895"/>
              <a:ext cx="34481" cy="47487"/>
            </a:xfrm>
            <a:custGeom>
              <a:rect b="b" l="l" r="r" t="t"/>
              <a:pathLst>
                <a:path extrusionOk="0" h="72334" w="52522">
                  <a:moveTo>
                    <a:pt x="0" y="72334"/>
                  </a:moveTo>
                  <a:cubicBezTo>
                    <a:pt x="14759" y="45741"/>
                    <a:pt x="32444" y="21541"/>
                    <a:pt x="52522" y="0"/>
                  </a:cubicBezTo>
                  <a:cubicBezTo>
                    <a:pt x="32444" y="18748"/>
                    <a:pt x="10106" y="44810"/>
                    <a:pt x="0" y="72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883327" y="3220630"/>
              <a:ext cx="307710" cy="208160"/>
            </a:xfrm>
            <a:custGeom>
              <a:rect b="b" l="l" r="r" t="t"/>
              <a:pathLst>
                <a:path extrusionOk="0" h="317075" w="468713">
                  <a:moveTo>
                    <a:pt x="228307" y="13775"/>
                  </a:moveTo>
                  <a:cubicBezTo>
                    <a:pt x="206500" y="8057"/>
                    <a:pt x="184028" y="2207"/>
                    <a:pt x="164615" y="1143"/>
                  </a:cubicBezTo>
                  <a:cubicBezTo>
                    <a:pt x="122863" y="-1251"/>
                    <a:pt x="105843" y="345"/>
                    <a:pt x="68612" y="3802"/>
                  </a:cubicBezTo>
                  <a:lnTo>
                    <a:pt x="55847" y="4999"/>
                  </a:lnTo>
                  <a:cubicBezTo>
                    <a:pt x="43880" y="6062"/>
                    <a:pt x="30051" y="8456"/>
                    <a:pt x="15291" y="11647"/>
                  </a:cubicBezTo>
                  <a:cubicBezTo>
                    <a:pt x="26062" y="36379"/>
                    <a:pt x="34306" y="61377"/>
                    <a:pt x="38827" y="86375"/>
                  </a:cubicBezTo>
                  <a:cubicBezTo>
                    <a:pt x="41486" y="101268"/>
                    <a:pt x="42949" y="116160"/>
                    <a:pt x="42683" y="130654"/>
                  </a:cubicBezTo>
                  <a:cubicBezTo>
                    <a:pt x="42683" y="137834"/>
                    <a:pt x="42018" y="145148"/>
                    <a:pt x="41220" y="152062"/>
                  </a:cubicBezTo>
                  <a:cubicBezTo>
                    <a:pt x="40422" y="158976"/>
                    <a:pt x="39492" y="165624"/>
                    <a:pt x="38428" y="172273"/>
                  </a:cubicBezTo>
                  <a:cubicBezTo>
                    <a:pt x="34173" y="198734"/>
                    <a:pt x="28455" y="223333"/>
                    <a:pt x="22339" y="246071"/>
                  </a:cubicBezTo>
                  <a:cubicBezTo>
                    <a:pt x="15158" y="272265"/>
                    <a:pt x="7446" y="295801"/>
                    <a:pt x="0" y="317076"/>
                  </a:cubicBezTo>
                  <a:cubicBezTo>
                    <a:pt x="15291" y="294737"/>
                    <a:pt x="34439" y="274659"/>
                    <a:pt x="53985" y="262825"/>
                  </a:cubicBezTo>
                  <a:cubicBezTo>
                    <a:pt x="60235" y="258303"/>
                    <a:pt x="66750" y="253916"/>
                    <a:pt x="73665" y="249794"/>
                  </a:cubicBezTo>
                  <a:cubicBezTo>
                    <a:pt x="100125" y="233705"/>
                    <a:pt x="131373" y="219876"/>
                    <a:pt x="165413" y="209238"/>
                  </a:cubicBezTo>
                  <a:cubicBezTo>
                    <a:pt x="233492" y="188096"/>
                    <a:pt x="298780" y="183176"/>
                    <a:pt x="345053" y="187431"/>
                  </a:cubicBezTo>
                  <a:cubicBezTo>
                    <a:pt x="363669" y="189027"/>
                    <a:pt x="414994" y="205382"/>
                    <a:pt x="415792" y="205914"/>
                  </a:cubicBezTo>
                  <a:cubicBezTo>
                    <a:pt x="423903" y="209770"/>
                    <a:pt x="433743" y="214424"/>
                    <a:pt x="444912" y="220009"/>
                  </a:cubicBezTo>
                  <a:cubicBezTo>
                    <a:pt x="452225" y="223732"/>
                    <a:pt x="460336" y="227987"/>
                    <a:pt x="468713" y="232641"/>
                  </a:cubicBezTo>
                  <a:cubicBezTo>
                    <a:pt x="462730" y="224264"/>
                    <a:pt x="454486" y="212962"/>
                    <a:pt x="443450" y="199665"/>
                  </a:cubicBezTo>
                  <a:cubicBezTo>
                    <a:pt x="418053" y="168417"/>
                    <a:pt x="377497" y="126399"/>
                    <a:pt x="324310" y="77599"/>
                  </a:cubicBezTo>
                  <a:cubicBezTo>
                    <a:pt x="305561" y="60447"/>
                    <a:pt x="285483" y="42097"/>
                    <a:pt x="264341" y="22683"/>
                  </a:cubicBezTo>
                  <a:cubicBezTo>
                    <a:pt x="252507" y="20290"/>
                    <a:pt x="240141" y="17099"/>
                    <a:pt x="228041" y="13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767145" y="3216579"/>
              <a:ext cx="31333" cy="37525"/>
            </a:xfrm>
            <a:custGeom>
              <a:rect b="b" l="l" r="r" t="t"/>
              <a:pathLst>
                <a:path extrusionOk="0" h="57159" w="47727">
                  <a:moveTo>
                    <a:pt x="24857" y="43481"/>
                  </a:moveTo>
                  <a:cubicBezTo>
                    <a:pt x="15948" y="34439"/>
                    <a:pt x="8635" y="15291"/>
                    <a:pt x="11959" y="1197"/>
                  </a:cubicBezTo>
                  <a:cubicBezTo>
                    <a:pt x="11959" y="798"/>
                    <a:pt x="12225" y="399"/>
                    <a:pt x="12358" y="0"/>
                  </a:cubicBezTo>
                  <a:cubicBezTo>
                    <a:pt x="3449" y="7313"/>
                    <a:pt x="-1471" y="18482"/>
                    <a:pt x="391" y="30051"/>
                  </a:cubicBezTo>
                  <a:cubicBezTo>
                    <a:pt x="3316" y="47869"/>
                    <a:pt x="21533" y="59836"/>
                    <a:pt x="41079" y="56645"/>
                  </a:cubicBezTo>
                  <a:cubicBezTo>
                    <a:pt x="43473" y="56246"/>
                    <a:pt x="45600" y="55581"/>
                    <a:pt x="47728" y="54916"/>
                  </a:cubicBezTo>
                  <a:cubicBezTo>
                    <a:pt x="44403" y="54783"/>
                    <a:pt x="41212" y="54118"/>
                    <a:pt x="37888" y="52788"/>
                  </a:cubicBezTo>
                  <a:cubicBezTo>
                    <a:pt x="33633" y="51060"/>
                    <a:pt x="29245" y="48001"/>
                    <a:pt x="24724" y="43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534851" y="2899179"/>
              <a:ext cx="1746" cy="1396"/>
            </a:xfrm>
            <a:custGeom>
              <a:rect b="b" l="l" r="r" t="t"/>
              <a:pathLst>
                <a:path extrusionOk="0" h="2127" w="2659">
                  <a:moveTo>
                    <a:pt x="2659" y="133"/>
                  </a:moveTo>
                  <a:cubicBezTo>
                    <a:pt x="2659" y="133"/>
                    <a:pt x="1862" y="133"/>
                    <a:pt x="1330" y="133"/>
                  </a:cubicBezTo>
                  <a:cubicBezTo>
                    <a:pt x="931" y="798"/>
                    <a:pt x="399" y="1463"/>
                    <a:pt x="0" y="2128"/>
                  </a:cubicBezTo>
                  <a:cubicBezTo>
                    <a:pt x="931" y="1463"/>
                    <a:pt x="1729" y="665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358949" y="2711672"/>
              <a:ext cx="37018" cy="34731"/>
            </a:xfrm>
            <a:custGeom>
              <a:rect b="b" l="l" r="r" t="t"/>
              <a:pathLst>
                <a:path extrusionOk="0" h="52904" w="56387">
                  <a:moveTo>
                    <a:pt x="10381" y="20876"/>
                  </a:moveTo>
                  <a:cubicBezTo>
                    <a:pt x="8253" y="17020"/>
                    <a:pt x="6126" y="10904"/>
                    <a:pt x="8120" y="3457"/>
                  </a:cubicBezTo>
                  <a:cubicBezTo>
                    <a:pt x="8120" y="3324"/>
                    <a:pt x="8120" y="3058"/>
                    <a:pt x="8120" y="2792"/>
                  </a:cubicBezTo>
                  <a:lnTo>
                    <a:pt x="7056" y="2128"/>
                  </a:lnTo>
                  <a:cubicBezTo>
                    <a:pt x="7056" y="2128"/>
                    <a:pt x="7721" y="1064"/>
                    <a:pt x="8120" y="532"/>
                  </a:cubicBezTo>
                  <a:cubicBezTo>
                    <a:pt x="8120" y="399"/>
                    <a:pt x="8120" y="133"/>
                    <a:pt x="8120" y="0"/>
                  </a:cubicBezTo>
                  <a:cubicBezTo>
                    <a:pt x="2004" y="7047"/>
                    <a:pt x="-1188" y="16355"/>
                    <a:pt x="408" y="25796"/>
                  </a:cubicBezTo>
                  <a:cubicBezTo>
                    <a:pt x="3333" y="43614"/>
                    <a:pt x="21550" y="55581"/>
                    <a:pt x="41096" y="52390"/>
                  </a:cubicBezTo>
                  <a:cubicBezTo>
                    <a:pt x="46814" y="51459"/>
                    <a:pt x="52000" y="49331"/>
                    <a:pt x="56388" y="46273"/>
                  </a:cubicBezTo>
                  <a:cubicBezTo>
                    <a:pt x="49340" y="45076"/>
                    <a:pt x="42293" y="43082"/>
                    <a:pt x="35778" y="40422"/>
                  </a:cubicBezTo>
                  <a:cubicBezTo>
                    <a:pt x="24608" y="35769"/>
                    <a:pt x="14902" y="28987"/>
                    <a:pt x="10381" y="20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442824" y="2807434"/>
              <a:ext cx="11716" cy="22521"/>
            </a:xfrm>
            <a:custGeom>
              <a:rect b="b" l="l" r="r" t="t"/>
              <a:pathLst>
                <a:path extrusionOk="0" h="34305" w="17846">
                  <a:moveTo>
                    <a:pt x="3353" y="8909"/>
                  </a:moveTo>
                  <a:cubicBezTo>
                    <a:pt x="1891" y="5452"/>
                    <a:pt x="827" y="2526"/>
                    <a:pt x="29" y="0"/>
                  </a:cubicBezTo>
                  <a:cubicBezTo>
                    <a:pt x="-237" y="6250"/>
                    <a:pt x="1226" y="14892"/>
                    <a:pt x="8140" y="24333"/>
                  </a:cubicBezTo>
                  <a:cubicBezTo>
                    <a:pt x="10800" y="28056"/>
                    <a:pt x="14124" y="31380"/>
                    <a:pt x="17847" y="34306"/>
                  </a:cubicBezTo>
                  <a:cubicBezTo>
                    <a:pt x="11331" y="26993"/>
                    <a:pt x="6811" y="17685"/>
                    <a:pt x="3353" y="89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606781" y="2992758"/>
              <a:ext cx="1396" cy="1484"/>
            </a:xfrm>
            <a:custGeom>
              <a:rect b="b" l="l" r="r" t="t"/>
              <a:pathLst>
                <a:path extrusionOk="0" h="2260" w="2127">
                  <a:moveTo>
                    <a:pt x="2128" y="133"/>
                  </a:moveTo>
                  <a:cubicBezTo>
                    <a:pt x="2128" y="133"/>
                    <a:pt x="1596" y="133"/>
                    <a:pt x="1330" y="133"/>
                  </a:cubicBezTo>
                  <a:cubicBezTo>
                    <a:pt x="1330" y="133"/>
                    <a:pt x="1330" y="133"/>
                    <a:pt x="1197" y="133"/>
                  </a:cubicBezTo>
                  <a:cubicBezTo>
                    <a:pt x="798" y="798"/>
                    <a:pt x="399" y="1596"/>
                    <a:pt x="0" y="2261"/>
                  </a:cubicBezTo>
                  <a:cubicBezTo>
                    <a:pt x="798" y="1596"/>
                    <a:pt x="1463" y="665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370989" y="2716124"/>
              <a:ext cx="6820" cy="11348"/>
            </a:xfrm>
            <a:custGeom>
              <a:rect b="b" l="l" r="r" t="t"/>
              <a:pathLst>
                <a:path extrusionOk="0" h="17286" w="10388">
                  <a:moveTo>
                    <a:pt x="283" y="0"/>
                  </a:moveTo>
                  <a:cubicBezTo>
                    <a:pt x="-648" y="4388"/>
                    <a:pt x="948" y="7180"/>
                    <a:pt x="1746" y="8643"/>
                  </a:cubicBezTo>
                  <a:cubicBezTo>
                    <a:pt x="3474" y="11834"/>
                    <a:pt x="6665" y="14627"/>
                    <a:pt x="10389" y="17286"/>
                  </a:cubicBezTo>
                  <a:cubicBezTo>
                    <a:pt x="3873" y="11834"/>
                    <a:pt x="815" y="5984"/>
                    <a:pt x="283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384094" y="2687142"/>
              <a:ext cx="5412" cy="2793"/>
            </a:xfrm>
            <a:custGeom>
              <a:rect b="b" l="l" r="r" t="t"/>
              <a:pathLst>
                <a:path extrusionOk="0" h="4254" w="8244">
                  <a:moveTo>
                    <a:pt x="3856" y="665"/>
                  </a:moveTo>
                  <a:cubicBezTo>
                    <a:pt x="3723" y="1994"/>
                    <a:pt x="3191" y="3058"/>
                    <a:pt x="2925" y="4255"/>
                  </a:cubicBezTo>
                  <a:cubicBezTo>
                    <a:pt x="4654" y="2925"/>
                    <a:pt x="6383" y="1596"/>
                    <a:pt x="8244" y="399"/>
                  </a:cubicBezTo>
                  <a:cubicBezTo>
                    <a:pt x="5585" y="0"/>
                    <a:pt x="2792" y="0"/>
                    <a:pt x="0" y="0"/>
                  </a:cubicBezTo>
                  <a:cubicBezTo>
                    <a:pt x="1330" y="266"/>
                    <a:pt x="2526" y="399"/>
                    <a:pt x="3856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641087" y="2762477"/>
              <a:ext cx="523" cy="611"/>
            </a:xfrm>
            <a:custGeom>
              <a:rect b="b" l="l" r="r" t="t"/>
              <a:pathLst>
                <a:path extrusionOk="0" h="930" w="797">
                  <a:moveTo>
                    <a:pt x="665" y="798"/>
                  </a:moveTo>
                  <a:cubicBezTo>
                    <a:pt x="665" y="798"/>
                    <a:pt x="266" y="266"/>
                    <a:pt x="0" y="0"/>
                  </a:cubicBezTo>
                  <a:cubicBezTo>
                    <a:pt x="0" y="266"/>
                    <a:pt x="0" y="532"/>
                    <a:pt x="0" y="930"/>
                  </a:cubicBezTo>
                  <a:cubicBezTo>
                    <a:pt x="266" y="930"/>
                    <a:pt x="532" y="930"/>
                    <a:pt x="798" y="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428691" y="2809092"/>
              <a:ext cx="33619" cy="36448"/>
            </a:xfrm>
            <a:custGeom>
              <a:rect b="b" l="l" r="r" t="t"/>
              <a:pathLst>
                <a:path extrusionOk="0" h="55519" w="51209">
                  <a:moveTo>
                    <a:pt x="20760" y="28455"/>
                  </a:moveTo>
                  <a:cubicBezTo>
                    <a:pt x="14112" y="19413"/>
                    <a:pt x="10920" y="9706"/>
                    <a:pt x="11319" y="0"/>
                  </a:cubicBezTo>
                  <a:cubicBezTo>
                    <a:pt x="3075" y="7313"/>
                    <a:pt x="-1446" y="18084"/>
                    <a:pt x="416" y="29120"/>
                  </a:cubicBezTo>
                  <a:cubicBezTo>
                    <a:pt x="2543" y="42284"/>
                    <a:pt x="13048" y="52256"/>
                    <a:pt x="26345" y="55315"/>
                  </a:cubicBezTo>
                  <a:cubicBezTo>
                    <a:pt x="34855" y="56245"/>
                    <a:pt x="42567" y="53852"/>
                    <a:pt x="51210" y="51060"/>
                  </a:cubicBezTo>
                  <a:lnTo>
                    <a:pt x="51210" y="51060"/>
                  </a:lnTo>
                  <a:cubicBezTo>
                    <a:pt x="50545" y="50794"/>
                    <a:pt x="49747" y="50661"/>
                    <a:pt x="49082" y="50262"/>
                  </a:cubicBezTo>
                  <a:cubicBezTo>
                    <a:pt x="38046" y="45741"/>
                    <a:pt x="27807" y="38029"/>
                    <a:pt x="20760" y="28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094890" y="2688365"/>
              <a:ext cx="31949" cy="4801"/>
            </a:xfrm>
            <a:custGeom>
              <a:rect b="b" l="l" r="r" t="t"/>
              <a:pathLst>
                <a:path extrusionOk="0" h="7313" w="48666">
                  <a:moveTo>
                    <a:pt x="0" y="0"/>
                  </a:moveTo>
                  <a:cubicBezTo>
                    <a:pt x="4521" y="1463"/>
                    <a:pt x="9042" y="2660"/>
                    <a:pt x="13696" y="3590"/>
                  </a:cubicBezTo>
                  <a:cubicBezTo>
                    <a:pt x="24998" y="5984"/>
                    <a:pt x="36699" y="7180"/>
                    <a:pt x="48666" y="7314"/>
                  </a:cubicBezTo>
                  <a:cubicBezTo>
                    <a:pt x="33109" y="5851"/>
                    <a:pt x="17286" y="3457"/>
                    <a:pt x="532" y="0"/>
                  </a:cubicBezTo>
                  <a:cubicBezTo>
                    <a:pt x="399" y="0"/>
                    <a:pt x="13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257606" y="2657113"/>
              <a:ext cx="4976" cy="3579"/>
            </a:xfrm>
            <a:custGeom>
              <a:rect b="b" l="l" r="r" t="t"/>
              <a:pathLst>
                <a:path extrusionOk="0" h="5451" w="7579">
                  <a:moveTo>
                    <a:pt x="7579" y="0"/>
                  </a:moveTo>
                  <a:cubicBezTo>
                    <a:pt x="5186" y="1861"/>
                    <a:pt x="2526" y="3723"/>
                    <a:pt x="0" y="5452"/>
                  </a:cubicBezTo>
                  <a:cubicBezTo>
                    <a:pt x="1862" y="4787"/>
                    <a:pt x="3723" y="4122"/>
                    <a:pt x="5718" y="3457"/>
                  </a:cubicBezTo>
                  <a:cubicBezTo>
                    <a:pt x="6250" y="2260"/>
                    <a:pt x="6914" y="1064"/>
                    <a:pt x="7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279342" y="2573225"/>
              <a:ext cx="250882" cy="103267"/>
            </a:xfrm>
            <a:custGeom>
              <a:rect b="b" l="l" r="r" t="t"/>
              <a:pathLst>
                <a:path extrusionOk="0" h="157300" w="382151">
                  <a:moveTo>
                    <a:pt x="15424" y="106773"/>
                  </a:moveTo>
                  <a:cubicBezTo>
                    <a:pt x="10904" y="110762"/>
                    <a:pt x="6648" y="115017"/>
                    <a:pt x="2792" y="119139"/>
                  </a:cubicBezTo>
                  <a:cubicBezTo>
                    <a:pt x="1729" y="120203"/>
                    <a:pt x="931" y="121266"/>
                    <a:pt x="0" y="122330"/>
                  </a:cubicBezTo>
                  <a:cubicBezTo>
                    <a:pt x="11302" y="118740"/>
                    <a:pt x="22738" y="115150"/>
                    <a:pt x="34173" y="111692"/>
                  </a:cubicBezTo>
                  <a:cubicBezTo>
                    <a:pt x="35503" y="111293"/>
                    <a:pt x="36832" y="110895"/>
                    <a:pt x="38162" y="110496"/>
                  </a:cubicBezTo>
                  <a:cubicBezTo>
                    <a:pt x="38561" y="110363"/>
                    <a:pt x="39093" y="110230"/>
                    <a:pt x="39625" y="110097"/>
                  </a:cubicBezTo>
                  <a:cubicBezTo>
                    <a:pt x="57841" y="104645"/>
                    <a:pt x="76723" y="99194"/>
                    <a:pt x="95205" y="94141"/>
                  </a:cubicBezTo>
                  <a:cubicBezTo>
                    <a:pt x="114087" y="88822"/>
                    <a:pt x="133500" y="82573"/>
                    <a:pt x="154110" y="77652"/>
                  </a:cubicBezTo>
                  <a:cubicBezTo>
                    <a:pt x="174721" y="72866"/>
                    <a:pt x="197192" y="69675"/>
                    <a:pt x="220329" y="72467"/>
                  </a:cubicBezTo>
                  <a:cubicBezTo>
                    <a:pt x="243465" y="75126"/>
                    <a:pt x="265804" y="84168"/>
                    <a:pt x="284951" y="97066"/>
                  </a:cubicBezTo>
                  <a:cubicBezTo>
                    <a:pt x="304232" y="109831"/>
                    <a:pt x="320853" y="126851"/>
                    <a:pt x="334415" y="144802"/>
                  </a:cubicBezTo>
                  <a:cubicBezTo>
                    <a:pt x="334415" y="144802"/>
                    <a:pt x="334415" y="144802"/>
                    <a:pt x="334415" y="144802"/>
                  </a:cubicBezTo>
                  <a:cubicBezTo>
                    <a:pt x="339734" y="146132"/>
                    <a:pt x="344920" y="147727"/>
                    <a:pt x="349973" y="149588"/>
                  </a:cubicBezTo>
                  <a:cubicBezTo>
                    <a:pt x="353430" y="150785"/>
                    <a:pt x="360344" y="153445"/>
                    <a:pt x="369785" y="157301"/>
                  </a:cubicBezTo>
                  <a:cubicBezTo>
                    <a:pt x="368721" y="156237"/>
                    <a:pt x="367791" y="155040"/>
                    <a:pt x="367259" y="153710"/>
                  </a:cubicBezTo>
                  <a:cubicBezTo>
                    <a:pt x="367259" y="153578"/>
                    <a:pt x="367259" y="153312"/>
                    <a:pt x="367259" y="153179"/>
                  </a:cubicBezTo>
                  <a:cubicBezTo>
                    <a:pt x="362206" y="142940"/>
                    <a:pt x="366328" y="129112"/>
                    <a:pt x="369785" y="119139"/>
                  </a:cubicBezTo>
                  <a:cubicBezTo>
                    <a:pt x="371115" y="115283"/>
                    <a:pt x="372843" y="111692"/>
                    <a:pt x="375104" y="108501"/>
                  </a:cubicBezTo>
                  <a:cubicBezTo>
                    <a:pt x="375636" y="107305"/>
                    <a:pt x="376300" y="106507"/>
                    <a:pt x="377231" y="105709"/>
                  </a:cubicBezTo>
                  <a:cubicBezTo>
                    <a:pt x="378561" y="104113"/>
                    <a:pt x="380157" y="102518"/>
                    <a:pt x="381885" y="101188"/>
                  </a:cubicBezTo>
                  <a:cubicBezTo>
                    <a:pt x="381885" y="101188"/>
                    <a:pt x="382018" y="101188"/>
                    <a:pt x="382151" y="101055"/>
                  </a:cubicBezTo>
                  <a:cubicBezTo>
                    <a:pt x="375902" y="86163"/>
                    <a:pt x="370184" y="69807"/>
                    <a:pt x="363801" y="52921"/>
                  </a:cubicBezTo>
                  <a:cubicBezTo>
                    <a:pt x="360477" y="44145"/>
                    <a:pt x="357020" y="35236"/>
                    <a:pt x="352898" y="26859"/>
                  </a:cubicBezTo>
                  <a:cubicBezTo>
                    <a:pt x="349042" y="18748"/>
                    <a:pt x="343856" y="10637"/>
                    <a:pt x="339601" y="7844"/>
                  </a:cubicBezTo>
                  <a:cubicBezTo>
                    <a:pt x="339069" y="7445"/>
                    <a:pt x="338670" y="7179"/>
                    <a:pt x="338139" y="7046"/>
                  </a:cubicBezTo>
                  <a:cubicBezTo>
                    <a:pt x="337873" y="7046"/>
                    <a:pt x="336543" y="6249"/>
                    <a:pt x="335745" y="5983"/>
                  </a:cubicBezTo>
                  <a:cubicBezTo>
                    <a:pt x="334017" y="5185"/>
                    <a:pt x="332022" y="4520"/>
                    <a:pt x="330028" y="3855"/>
                  </a:cubicBezTo>
                  <a:cubicBezTo>
                    <a:pt x="326038" y="2659"/>
                    <a:pt x="321517" y="1595"/>
                    <a:pt x="316864" y="1063"/>
                  </a:cubicBezTo>
                  <a:cubicBezTo>
                    <a:pt x="307423" y="-134"/>
                    <a:pt x="297184" y="-267"/>
                    <a:pt x="286547" y="398"/>
                  </a:cubicBezTo>
                  <a:cubicBezTo>
                    <a:pt x="265139" y="1861"/>
                    <a:pt x="242401" y="6116"/>
                    <a:pt x="219664" y="12232"/>
                  </a:cubicBezTo>
                  <a:lnTo>
                    <a:pt x="211154" y="14626"/>
                  </a:lnTo>
                  <a:cubicBezTo>
                    <a:pt x="209026" y="15158"/>
                    <a:pt x="205968" y="16354"/>
                    <a:pt x="203043" y="17285"/>
                  </a:cubicBezTo>
                  <a:lnTo>
                    <a:pt x="185757" y="22870"/>
                  </a:lnTo>
                  <a:cubicBezTo>
                    <a:pt x="174322" y="26593"/>
                    <a:pt x="163285" y="30183"/>
                    <a:pt x="152515" y="33906"/>
                  </a:cubicBezTo>
                  <a:cubicBezTo>
                    <a:pt x="130974" y="41352"/>
                    <a:pt x="110630" y="49197"/>
                    <a:pt x="91881" y="57973"/>
                  </a:cubicBezTo>
                  <a:cubicBezTo>
                    <a:pt x="84834" y="61298"/>
                    <a:pt x="78052" y="64622"/>
                    <a:pt x="71537" y="68212"/>
                  </a:cubicBezTo>
                  <a:cubicBezTo>
                    <a:pt x="69144" y="69542"/>
                    <a:pt x="66617" y="70871"/>
                    <a:pt x="64357" y="72201"/>
                  </a:cubicBezTo>
                  <a:cubicBezTo>
                    <a:pt x="48002" y="81509"/>
                    <a:pt x="33508" y="91481"/>
                    <a:pt x="21009" y="102119"/>
                  </a:cubicBezTo>
                  <a:cubicBezTo>
                    <a:pt x="19147" y="103715"/>
                    <a:pt x="17286" y="105310"/>
                    <a:pt x="15557" y="1070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037277" y="2533942"/>
              <a:ext cx="261" cy="2444"/>
            </a:xfrm>
            <a:custGeom>
              <a:rect b="b" l="l" r="r" t="t"/>
              <a:pathLst>
                <a:path extrusionOk="0" h="3723" w="398">
                  <a:moveTo>
                    <a:pt x="266" y="133"/>
                  </a:moveTo>
                  <a:cubicBezTo>
                    <a:pt x="266" y="1330"/>
                    <a:pt x="133" y="2526"/>
                    <a:pt x="0" y="3723"/>
                  </a:cubicBezTo>
                  <a:cubicBezTo>
                    <a:pt x="0" y="2526"/>
                    <a:pt x="266" y="1197"/>
                    <a:pt x="399" y="0"/>
                  </a:cubicBezTo>
                  <a:cubicBezTo>
                    <a:pt x="399" y="0"/>
                    <a:pt x="399" y="0"/>
                    <a:pt x="266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527792" y="2638433"/>
              <a:ext cx="71219" cy="62066"/>
            </a:xfrm>
            <a:custGeom>
              <a:rect b="b" l="l" r="r" t="t"/>
              <a:pathLst>
                <a:path extrusionOk="0" h="94540" w="108483">
                  <a:moveTo>
                    <a:pt x="1577" y="45076"/>
                  </a:moveTo>
                  <a:cubicBezTo>
                    <a:pt x="7693" y="55980"/>
                    <a:pt x="18464" y="69808"/>
                    <a:pt x="18331" y="69808"/>
                  </a:cubicBezTo>
                  <a:lnTo>
                    <a:pt x="18331" y="69808"/>
                  </a:lnTo>
                  <a:cubicBezTo>
                    <a:pt x="33223" y="76457"/>
                    <a:pt x="50376" y="84834"/>
                    <a:pt x="68061" y="94541"/>
                  </a:cubicBezTo>
                  <a:cubicBezTo>
                    <a:pt x="82953" y="88424"/>
                    <a:pt x="97713" y="84967"/>
                    <a:pt x="108483" y="84967"/>
                  </a:cubicBezTo>
                  <a:cubicBezTo>
                    <a:pt x="95452" y="65686"/>
                    <a:pt x="83086" y="47736"/>
                    <a:pt x="71651" y="31780"/>
                  </a:cubicBezTo>
                  <a:lnTo>
                    <a:pt x="65535" y="23269"/>
                  </a:lnTo>
                  <a:cubicBezTo>
                    <a:pt x="63673" y="20610"/>
                    <a:pt x="61545" y="18217"/>
                    <a:pt x="59418" y="15956"/>
                  </a:cubicBezTo>
                  <a:cubicBezTo>
                    <a:pt x="55030" y="11435"/>
                    <a:pt x="50243" y="7845"/>
                    <a:pt x="45057" y="5186"/>
                  </a:cubicBezTo>
                  <a:cubicBezTo>
                    <a:pt x="38276" y="1729"/>
                    <a:pt x="31229" y="0"/>
                    <a:pt x="24580" y="0"/>
                  </a:cubicBezTo>
                  <a:cubicBezTo>
                    <a:pt x="21123" y="0"/>
                    <a:pt x="17799" y="532"/>
                    <a:pt x="14741" y="1463"/>
                  </a:cubicBezTo>
                  <a:cubicBezTo>
                    <a:pt x="14475" y="1463"/>
                    <a:pt x="14209" y="1729"/>
                    <a:pt x="13943" y="1862"/>
                  </a:cubicBezTo>
                  <a:cubicBezTo>
                    <a:pt x="5699" y="7978"/>
                    <a:pt x="779" y="19679"/>
                    <a:pt x="114" y="28854"/>
                  </a:cubicBezTo>
                  <a:cubicBezTo>
                    <a:pt x="-285" y="34439"/>
                    <a:pt x="380" y="39891"/>
                    <a:pt x="1843" y="45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539030" y="2735590"/>
              <a:ext cx="4114" cy="13443"/>
            </a:xfrm>
            <a:custGeom>
              <a:rect b="b" l="l" r="r" t="t"/>
              <a:pathLst>
                <a:path extrusionOk="0" h="20477" w="6266">
                  <a:moveTo>
                    <a:pt x="6134" y="20477"/>
                  </a:moveTo>
                  <a:cubicBezTo>
                    <a:pt x="4139" y="16621"/>
                    <a:pt x="2543" y="12765"/>
                    <a:pt x="1746" y="8377"/>
                  </a:cubicBezTo>
                  <a:cubicBezTo>
                    <a:pt x="1214" y="5452"/>
                    <a:pt x="1214" y="2660"/>
                    <a:pt x="1480" y="0"/>
                  </a:cubicBezTo>
                  <a:cubicBezTo>
                    <a:pt x="549" y="2792"/>
                    <a:pt x="-116" y="5585"/>
                    <a:pt x="17" y="8510"/>
                  </a:cubicBezTo>
                  <a:cubicBezTo>
                    <a:pt x="416" y="11834"/>
                    <a:pt x="1613" y="15025"/>
                    <a:pt x="2809" y="18217"/>
                  </a:cubicBezTo>
                  <a:lnTo>
                    <a:pt x="6266" y="20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685695" y="3091313"/>
              <a:ext cx="21736" cy="10213"/>
            </a:xfrm>
            <a:custGeom>
              <a:rect b="b" l="l" r="r" t="t"/>
              <a:pathLst>
                <a:path extrusionOk="0" h="15557" w="33109">
                  <a:moveTo>
                    <a:pt x="399" y="15291"/>
                  </a:moveTo>
                  <a:cubicBezTo>
                    <a:pt x="9308" y="8510"/>
                    <a:pt x="20876" y="3723"/>
                    <a:pt x="33109" y="0"/>
                  </a:cubicBezTo>
                  <a:cubicBezTo>
                    <a:pt x="22472" y="1596"/>
                    <a:pt x="10372" y="7446"/>
                    <a:pt x="0" y="15557"/>
                  </a:cubicBezTo>
                  <a:cubicBezTo>
                    <a:pt x="133" y="15557"/>
                    <a:pt x="266" y="15424"/>
                    <a:pt x="532" y="15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672157" y="3112176"/>
              <a:ext cx="40861" cy="35213"/>
            </a:xfrm>
            <a:custGeom>
              <a:rect b="b" l="l" r="r" t="t"/>
              <a:pathLst>
                <a:path extrusionOk="0" h="53638" w="62240">
                  <a:moveTo>
                    <a:pt x="28466" y="48799"/>
                  </a:moveTo>
                  <a:cubicBezTo>
                    <a:pt x="28466" y="48799"/>
                    <a:pt x="27669" y="48400"/>
                    <a:pt x="27270" y="48267"/>
                  </a:cubicBezTo>
                  <a:cubicBezTo>
                    <a:pt x="20089" y="44810"/>
                    <a:pt x="14638" y="37896"/>
                    <a:pt x="11579" y="28189"/>
                  </a:cubicBezTo>
                  <a:cubicBezTo>
                    <a:pt x="8654" y="19280"/>
                    <a:pt x="8122" y="9042"/>
                    <a:pt x="9718" y="0"/>
                  </a:cubicBezTo>
                  <a:cubicBezTo>
                    <a:pt x="2538" y="7313"/>
                    <a:pt x="-1319" y="17286"/>
                    <a:pt x="410" y="27524"/>
                  </a:cubicBezTo>
                  <a:cubicBezTo>
                    <a:pt x="2538" y="40422"/>
                    <a:pt x="12776" y="50262"/>
                    <a:pt x="25541" y="53453"/>
                  </a:cubicBezTo>
                  <a:cubicBezTo>
                    <a:pt x="36843" y="54517"/>
                    <a:pt x="49608" y="50927"/>
                    <a:pt x="60379" y="44810"/>
                  </a:cubicBezTo>
                  <a:cubicBezTo>
                    <a:pt x="61044" y="44278"/>
                    <a:pt x="61709" y="43746"/>
                    <a:pt x="62240" y="43215"/>
                  </a:cubicBezTo>
                  <a:cubicBezTo>
                    <a:pt x="51603" y="48799"/>
                    <a:pt x="39636" y="53187"/>
                    <a:pt x="28466" y="48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588711" y="3010129"/>
              <a:ext cx="5325" cy="6372"/>
            </a:xfrm>
            <a:custGeom>
              <a:rect b="b" l="l" r="r" t="t"/>
              <a:pathLst>
                <a:path extrusionOk="0" h="9706" w="8111">
                  <a:moveTo>
                    <a:pt x="133" y="9574"/>
                  </a:moveTo>
                  <a:cubicBezTo>
                    <a:pt x="2393" y="6250"/>
                    <a:pt x="5053" y="3191"/>
                    <a:pt x="8111" y="665"/>
                  </a:cubicBezTo>
                  <a:lnTo>
                    <a:pt x="7579" y="399"/>
                  </a:lnTo>
                  <a:cubicBezTo>
                    <a:pt x="7579" y="399"/>
                    <a:pt x="7845" y="133"/>
                    <a:pt x="7845" y="0"/>
                  </a:cubicBezTo>
                  <a:cubicBezTo>
                    <a:pt x="4255" y="2128"/>
                    <a:pt x="1729" y="5584"/>
                    <a:pt x="0" y="9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63794" y="2842961"/>
              <a:ext cx="24965" cy="18855"/>
            </a:xfrm>
            <a:custGeom>
              <a:rect b="b" l="l" r="r" t="t"/>
              <a:pathLst>
                <a:path extrusionOk="0" h="28721" w="38028">
                  <a:moveTo>
                    <a:pt x="1197" y="26860"/>
                  </a:moveTo>
                  <a:cubicBezTo>
                    <a:pt x="931" y="27525"/>
                    <a:pt x="399" y="28057"/>
                    <a:pt x="0" y="28721"/>
                  </a:cubicBezTo>
                  <a:cubicBezTo>
                    <a:pt x="16488" y="23935"/>
                    <a:pt x="30051" y="13430"/>
                    <a:pt x="38029" y="0"/>
                  </a:cubicBezTo>
                  <a:cubicBezTo>
                    <a:pt x="37098" y="266"/>
                    <a:pt x="36167" y="399"/>
                    <a:pt x="35237" y="532"/>
                  </a:cubicBezTo>
                  <a:cubicBezTo>
                    <a:pt x="26461" y="13962"/>
                    <a:pt x="17153" y="24200"/>
                    <a:pt x="1064" y="26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779011" y="3117972"/>
              <a:ext cx="35267" cy="6337"/>
            </a:xfrm>
            <a:custGeom>
              <a:rect b="b" l="l" r="r" t="t"/>
              <a:pathLst>
                <a:path extrusionOk="0" h="9653" w="53719">
                  <a:moveTo>
                    <a:pt x="53719" y="9654"/>
                  </a:moveTo>
                  <a:cubicBezTo>
                    <a:pt x="39891" y="4601"/>
                    <a:pt x="26195" y="-718"/>
                    <a:pt x="10239" y="80"/>
                  </a:cubicBezTo>
                  <a:cubicBezTo>
                    <a:pt x="6914" y="213"/>
                    <a:pt x="3457" y="479"/>
                    <a:pt x="0" y="612"/>
                  </a:cubicBezTo>
                  <a:cubicBezTo>
                    <a:pt x="12100" y="1543"/>
                    <a:pt x="24466" y="3404"/>
                    <a:pt x="37231" y="6064"/>
                  </a:cubicBezTo>
                  <a:cubicBezTo>
                    <a:pt x="42683" y="7127"/>
                    <a:pt x="48134" y="8457"/>
                    <a:pt x="53719" y="9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3654182" y="3039024"/>
              <a:ext cx="174" cy="349"/>
            </a:xfrm>
            <a:custGeom>
              <a:rect b="b" l="l" r="r" t="t"/>
              <a:pathLst>
                <a:path extrusionOk="0" h="531" w="265">
                  <a:moveTo>
                    <a:pt x="133" y="0"/>
                  </a:moveTo>
                  <a:cubicBezTo>
                    <a:pt x="133" y="0"/>
                    <a:pt x="133" y="266"/>
                    <a:pt x="133" y="532"/>
                  </a:cubicBezTo>
                  <a:cubicBezTo>
                    <a:pt x="133" y="399"/>
                    <a:pt x="266" y="133"/>
                    <a:pt x="266" y="0"/>
                  </a:cubicBezTo>
                  <a:cubicBezTo>
                    <a:pt x="266" y="0"/>
                    <a:pt x="13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3415695" y="2844184"/>
              <a:ext cx="9602" cy="9864"/>
            </a:xfrm>
            <a:custGeom>
              <a:rect b="b" l="l" r="r" t="t"/>
              <a:pathLst>
                <a:path extrusionOk="0" h="15025" w="14626">
                  <a:moveTo>
                    <a:pt x="931" y="1197"/>
                  </a:moveTo>
                  <a:cubicBezTo>
                    <a:pt x="931" y="1197"/>
                    <a:pt x="399" y="399"/>
                    <a:pt x="0" y="0"/>
                  </a:cubicBezTo>
                  <a:cubicBezTo>
                    <a:pt x="3457" y="5718"/>
                    <a:pt x="7978" y="10770"/>
                    <a:pt x="13164" y="15025"/>
                  </a:cubicBezTo>
                  <a:lnTo>
                    <a:pt x="14626" y="13563"/>
                  </a:lnTo>
                  <a:cubicBezTo>
                    <a:pt x="9840" y="10372"/>
                    <a:pt x="5319" y="6250"/>
                    <a:pt x="931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443367" y="2786919"/>
              <a:ext cx="4626" cy="4015"/>
            </a:xfrm>
            <a:custGeom>
              <a:rect b="b" l="l" r="r" t="t"/>
              <a:pathLst>
                <a:path extrusionOk="0" h="6116" w="7047">
                  <a:moveTo>
                    <a:pt x="0" y="6116"/>
                  </a:moveTo>
                  <a:cubicBezTo>
                    <a:pt x="2128" y="3989"/>
                    <a:pt x="4521" y="1994"/>
                    <a:pt x="7047" y="0"/>
                  </a:cubicBezTo>
                  <a:cubicBezTo>
                    <a:pt x="6516" y="0"/>
                    <a:pt x="5984" y="133"/>
                    <a:pt x="5319" y="266"/>
                  </a:cubicBezTo>
                  <a:cubicBezTo>
                    <a:pt x="3457" y="2128"/>
                    <a:pt x="1729" y="4122"/>
                    <a:pt x="0" y="6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3616383" y="2837898"/>
              <a:ext cx="4015" cy="13967"/>
            </a:xfrm>
            <a:custGeom>
              <a:rect b="b" l="l" r="r" t="t"/>
              <a:pathLst>
                <a:path extrusionOk="0" h="21275" w="6116">
                  <a:moveTo>
                    <a:pt x="5186" y="4654"/>
                  </a:moveTo>
                  <a:cubicBezTo>
                    <a:pt x="5452" y="2925"/>
                    <a:pt x="5851" y="1463"/>
                    <a:pt x="6117" y="0"/>
                  </a:cubicBezTo>
                  <a:cubicBezTo>
                    <a:pt x="3457" y="4122"/>
                    <a:pt x="1330" y="8377"/>
                    <a:pt x="0" y="12499"/>
                  </a:cubicBezTo>
                  <a:cubicBezTo>
                    <a:pt x="0" y="13962"/>
                    <a:pt x="266" y="15690"/>
                    <a:pt x="665" y="17419"/>
                  </a:cubicBezTo>
                  <a:lnTo>
                    <a:pt x="4255" y="21275"/>
                  </a:lnTo>
                  <a:cubicBezTo>
                    <a:pt x="3723" y="16355"/>
                    <a:pt x="3989" y="11036"/>
                    <a:pt x="5186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3722707" y="2839557"/>
              <a:ext cx="2357" cy="8555"/>
            </a:xfrm>
            <a:custGeom>
              <a:rect b="b" l="l" r="r" t="t"/>
              <a:pathLst>
                <a:path extrusionOk="0" h="13031" w="3590">
                  <a:moveTo>
                    <a:pt x="0" y="12765"/>
                  </a:moveTo>
                  <a:cubicBezTo>
                    <a:pt x="798" y="12765"/>
                    <a:pt x="1596" y="12898"/>
                    <a:pt x="2393" y="13031"/>
                  </a:cubicBezTo>
                  <a:cubicBezTo>
                    <a:pt x="3989" y="8909"/>
                    <a:pt x="3989" y="4654"/>
                    <a:pt x="2393" y="0"/>
                  </a:cubicBezTo>
                  <a:cubicBezTo>
                    <a:pt x="3457" y="4787"/>
                    <a:pt x="2792" y="9175"/>
                    <a:pt x="0" y="127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915976" y="3101089"/>
              <a:ext cx="7420" cy="9165"/>
            </a:xfrm>
            <a:custGeom>
              <a:rect b="b" l="l" r="r" t="t"/>
              <a:pathLst>
                <a:path extrusionOk="0" h="13961" w="11302">
                  <a:moveTo>
                    <a:pt x="11302" y="11302"/>
                  </a:moveTo>
                  <a:cubicBezTo>
                    <a:pt x="7579" y="7579"/>
                    <a:pt x="3856" y="3723"/>
                    <a:pt x="0" y="0"/>
                  </a:cubicBezTo>
                  <a:cubicBezTo>
                    <a:pt x="1197" y="4787"/>
                    <a:pt x="1862" y="9441"/>
                    <a:pt x="2127" y="13962"/>
                  </a:cubicBezTo>
                  <a:cubicBezTo>
                    <a:pt x="5186" y="13031"/>
                    <a:pt x="8244" y="12100"/>
                    <a:pt x="11302" y="11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058664" y="2443069"/>
              <a:ext cx="6372" cy="3230"/>
            </a:xfrm>
            <a:custGeom>
              <a:rect b="b" l="l" r="r" t="t"/>
              <a:pathLst>
                <a:path extrusionOk="0" h="4920" w="9706">
                  <a:moveTo>
                    <a:pt x="9707" y="0"/>
                  </a:moveTo>
                  <a:cubicBezTo>
                    <a:pt x="6382" y="1463"/>
                    <a:pt x="3191" y="3192"/>
                    <a:pt x="0" y="4920"/>
                  </a:cubicBezTo>
                  <a:lnTo>
                    <a:pt x="0" y="4920"/>
                  </a:lnTo>
                  <a:cubicBezTo>
                    <a:pt x="3191" y="3192"/>
                    <a:pt x="6249" y="1463"/>
                    <a:pt x="9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3046617" y="2477026"/>
              <a:ext cx="3491" cy="6721"/>
            </a:xfrm>
            <a:custGeom>
              <a:rect b="b" l="l" r="r" t="t"/>
              <a:pathLst>
                <a:path extrusionOk="0" h="10238" w="5318">
                  <a:moveTo>
                    <a:pt x="5319" y="0"/>
                  </a:moveTo>
                  <a:cubicBezTo>
                    <a:pt x="4122" y="1064"/>
                    <a:pt x="3058" y="2260"/>
                    <a:pt x="1862" y="3457"/>
                  </a:cubicBezTo>
                  <a:cubicBezTo>
                    <a:pt x="1197" y="5718"/>
                    <a:pt x="532" y="7978"/>
                    <a:pt x="0" y="10238"/>
                  </a:cubicBezTo>
                  <a:cubicBezTo>
                    <a:pt x="1729" y="6782"/>
                    <a:pt x="3457" y="3191"/>
                    <a:pt x="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040332" y="2455948"/>
              <a:ext cx="261881" cy="175763"/>
            </a:xfrm>
            <a:custGeom>
              <a:rect b="b" l="l" r="r" t="t"/>
              <a:pathLst>
                <a:path extrusionOk="0" h="267727" w="398905">
                  <a:moveTo>
                    <a:pt x="11568" y="48729"/>
                  </a:moveTo>
                  <a:cubicBezTo>
                    <a:pt x="6781" y="60563"/>
                    <a:pt x="2925" y="73993"/>
                    <a:pt x="0" y="88752"/>
                  </a:cubicBezTo>
                  <a:cubicBezTo>
                    <a:pt x="3058" y="85827"/>
                    <a:pt x="6382" y="82902"/>
                    <a:pt x="9973" y="80109"/>
                  </a:cubicBezTo>
                  <a:cubicBezTo>
                    <a:pt x="23934" y="68807"/>
                    <a:pt x="41486" y="59233"/>
                    <a:pt x="61564" y="53914"/>
                  </a:cubicBezTo>
                  <a:cubicBezTo>
                    <a:pt x="81510" y="48463"/>
                    <a:pt x="103848" y="47532"/>
                    <a:pt x="126054" y="51654"/>
                  </a:cubicBezTo>
                  <a:cubicBezTo>
                    <a:pt x="137223" y="53782"/>
                    <a:pt x="148260" y="57239"/>
                    <a:pt x="158897" y="61892"/>
                  </a:cubicBezTo>
                  <a:cubicBezTo>
                    <a:pt x="164349" y="64286"/>
                    <a:pt x="169269" y="66680"/>
                    <a:pt x="175119" y="70270"/>
                  </a:cubicBezTo>
                  <a:cubicBezTo>
                    <a:pt x="177912" y="72131"/>
                    <a:pt x="180305" y="73860"/>
                    <a:pt x="182699" y="75588"/>
                  </a:cubicBezTo>
                  <a:cubicBezTo>
                    <a:pt x="185092" y="77317"/>
                    <a:pt x="187352" y="79179"/>
                    <a:pt x="189613" y="81040"/>
                  </a:cubicBezTo>
                  <a:cubicBezTo>
                    <a:pt x="207564" y="95932"/>
                    <a:pt x="222190" y="112155"/>
                    <a:pt x="235620" y="127978"/>
                  </a:cubicBezTo>
                  <a:cubicBezTo>
                    <a:pt x="249050" y="143801"/>
                    <a:pt x="261283" y="159359"/>
                    <a:pt x="272984" y="173985"/>
                  </a:cubicBezTo>
                  <a:cubicBezTo>
                    <a:pt x="296254" y="203238"/>
                    <a:pt x="317927" y="228502"/>
                    <a:pt x="338537" y="247250"/>
                  </a:cubicBezTo>
                  <a:cubicBezTo>
                    <a:pt x="347313" y="255362"/>
                    <a:pt x="355956" y="262143"/>
                    <a:pt x="364067" y="267728"/>
                  </a:cubicBezTo>
                  <a:cubicBezTo>
                    <a:pt x="373907" y="256026"/>
                    <a:pt x="385475" y="244591"/>
                    <a:pt x="398905" y="233820"/>
                  </a:cubicBezTo>
                  <a:cubicBezTo>
                    <a:pt x="381885" y="221853"/>
                    <a:pt x="364599" y="205897"/>
                    <a:pt x="347446" y="186883"/>
                  </a:cubicBezTo>
                  <a:cubicBezTo>
                    <a:pt x="329629" y="167336"/>
                    <a:pt x="311944" y="144466"/>
                    <a:pt x="293727" y="119867"/>
                  </a:cubicBezTo>
                  <a:cubicBezTo>
                    <a:pt x="284552" y="107634"/>
                    <a:pt x="275245" y="94736"/>
                    <a:pt x="265405" y="82636"/>
                  </a:cubicBezTo>
                  <a:cubicBezTo>
                    <a:pt x="255698" y="70668"/>
                    <a:pt x="244396" y="60164"/>
                    <a:pt x="231099" y="50590"/>
                  </a:cubicBezTo>
                  <a:cubicBezTo>
                    <a:pt x="204638" y="31709"/>
                    <a:pt x="172726" y="16284"/>
                    <a:pt x="138686" y="6976"/>
                  </a:cubicBezTo>
                  <a:cubicBezTo>
                    <a:pt x="121666" y="2456"/>
                    <a:pt x="103981" y="-470"/>
                    <a:pt x="86828" y="62"/>
                  </a:cubicBezTo>
                  <a:cubicBezTo>
                    <a:pt x="78318" y="328"/>
                    <a:pt x="69941" y="1658"/>
                    <a:pt x="62362" y="4051"/>
                  </a:cubicBezTo>
                  <a:cubicBezTo>
                    <a:pt x="61298" y="4317"/>
                    <a:pt x="60767" y="4583"/>
                    <a:pt x="59304" y="5115"/>
                  </a:cubicBezTo>
                  <a:lnTo>
                    <a:pt x="55581" y="6312"/>
                  </a:lnTo>
                  <a:cubicBezTo>
                    <a:pt x="53586" y="6976"/>
                    <a:pt x="51725" y="7774"/>
                    <a:pt x="49863" y="8572"/>
                  </a:cubicBezTo>
                  <a:cubicBezTo>
                    <a:pt x="46007" y="10168"/>
                    <a:pt x="42284" y="12162"/>
                    <a:pt x="38561" y="14290"/>
                  </a:cubicBezTo>
                  <a:cubicBezTo>
                    <a:pt x="33641" y="17215"/>
                    <a:pt x="28987" y="20672"/>
                    <a:pt x="24466" y="24263"/>
                  </a:cubicBezTo>
                  <a:cubicBezTo>
                    <a:pt x="19945" y="31443"/>
                    <a:pt x="15690" y="39421"/>
                    <a:pt x="12100" y="48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3036218" y="2506539"/>
              <a:ext cx="239035" cy="186939"/>
            </a:xfrm>
            <a:custGeom>
              <a:rect b="b" l="l" r="r" t="t"/>
              <a:pathLst>
                <a:path extrusionOk="0" h="284318" w="363552">
                  <a:moveTo>
                    <a:pt x="357037" y="208084"/>
                  </a:moveTo>
                  <a:cubicBezTo>
                    <a:pt x="359031" y="205026"/>
                    <a:pt x="361292" y="201968"/>
                    <a:pt x="363552" y="199042"/>
                  </a:cubicBezTo>
                  <a:cubicBezTo>
                    <a:pt x="354643" y="194654"/>
                    <a:pt x="345070" y="189070"/>
                    <a:pt x="335230" y="182155"/>
                  </a:cubicBezTo>
                  <a:cubicBezTo>
                    <a:pt x="311030" y="165534"/>
                    <a:pt x="285500" y="141600"/>
                    <a:pt x="259704" y="113810"/>
                  </a:cubicBezTo>
                  <a:cubicBezTo>
                    <a:pt x="246673" y="99981"/>
                    <a:pt x="233642" y="85221"/>
                    <a:pt x="219946" y="70329"/>
                  </a:cubicBezTo>
                  <a:cubicBezTo>
                    <a:pt x="206251" y="55569"/>
                    <a:pt x="192023" y="40544"/>
                    <a:pt x="176466" y="27646"/>
                  </a:cubicBezTo>
                  <a:cubicBezTo>
                    <a:pt x="174471" y="26050"/>
                    <a:pt x="172610" y="24455"/>
                    <a:pt x="170615" y="22992"/>
                  </a:cubicBezTo>
                  <a:cubicBezTo>
                    <a:pt x="168621" y="21529"/>
                    <a:pt x="166626" y="20067"/>
                    <a:pt x="165030" y="19003"/>
                  </a:cubicBezTo>
                  <a:cubicBezTo>
                    <a:pt x="161706" y="16875"/>
                    <a:pt x="157052" y="14482"/>
                    <a:pt x="152930" y="12620"/>
                  </a:cubicBezTo>
                  <a:cubicBezTo>
                    <a:pt x="144287" y="8632"/>
                    <a:pt x="135378" y="5573"/>
                    <a:pt x="126470" y="3446"/>
                  </a:cubicBezTo>
                  <a:cubicBezTo>
                    <a:pt x="108519" y="-676"/>
                    <a:pt x="90435" y="-1075"/>
                    <a:pt x="73814" y="2116"/>
                  </a:cubicBezTo>
                  <a:cubicBezTo>
                    <a:pt x="57060" y="5174"/>
                    <a:pt x="41769" y="11690"/>
                    <a:pt x="28738" y="20067"/>
                  </a:cubicBezTo>
                  <a:cubicBezTo>
                    <a:pt x="18632" y="26582"/>
                    <a:pt x="9856" y="34029"/>
                    <a:pt x="2277" y="41741"/>
                  </a:cubicBezTo>
                  <a:cubicBezTo>
                    <a:pt x="2277" y="42937"/>
                    <a:pt x="2011" y="44267"/>
                    <a:pt x="1878" y="45464"/>
                  </a:cubicBezTo>
                  <a:cubicBezTo>
                    <a:pt x="549" y="59027"/>
                    <a:pt x="-116" y="73254"/>
                    <a:pt x="17" y="88279"/>
                  </a:cubicBezTo>
                  <a:cubicBezTo>
                    <a:pt x="283" y="111416"/>
                    <a:pt x="1745" y="136281"/>
                    <a:pt x="6532" y="161944"/>
                  </a:cubicBezTo>
                  <a:cubicBezTo>
                    <a:pt x="8793" y="174975"/>
                    <a:pt x="11053" y="188272"/>
                    <a:pt x="14510" y="201436"/>
                  </a:cubicBezTo>
                  <a:cubicBezTo>
                    <a:pt x="17967" y="214599"/>
                    <a:pt x="22754" y="227497"/>
                    <a:pt x="30333" y="238667"/>
                  </a:cubicBezTo>
                  <a:cubicBezTo>
                    <a:pt x="37913" y="249836"/>
                    <a:pt x="48417" y="258878"/>
                    <a:pt x="61182" y="265526"/>
                  </a:cubicBezTo>
                  <a:cubicBezTo>
                    <a:pt x="67565" y="268983"/>
                    <a:pt x="74080" y="271510"/>
                    <a:pt x="81659" y="274302"/>
                  </a:cubicBezTo>
                  <a:cubicBezTo>
                    <a:pt x="84319" y="275233"/>
                    <a:pt x="86978" y="276164"/>
                    <a:pt x="89637" y="276962"/>
                  </a:cubicBezTo>
                  <a:cubicBezTo>
                    <a:pt x="89770" y="276962"/>
                    <a:pt x="90036" y="276962"/>
                    <a:pt x="90169" y="276962"/>
                  </a:cubicBezTo>
                  <a:cubicBezTo>
                    <a:pt x="106923" y="280552"/>
                    <a:pt x="122746" y="282812"/>
                    <a:pt x="138304" y="284275"/>
                  </a:cubicBezTo>
                  <a:cubicBezTo>
                    <a:pt x="157983" y="284674"/>
                    <a:pt x="178460" y="282280"/>
                    <a:pt x="198937" y="278291"/>
                  </a:cubicBezTo>
                  <a:cubicBezTo>
                    <a:pt x="215558" y="275100"/>
                    <a:pt x="232179" y="270712"/>
                    <a:pt x="249066" y="265526"/>
                  </a:cubicBezTo>
                  <a:cubicBezTo>
                    <a:pt x="265023" y="260075"/>
                    <a:pt x="282707" y="253426"/>
                    <a:pt x="299993" y="247443"/>
                  </a:cubicBezTo>
                  <a:cubicBezTo>
                    <a:pt x="312359" y="243187"/>
                    <a:pt x="324858" y="238933"/>
                    <a:pt x="337490" y="234678"/>
                  </a:cubicBezTo>
                  <a:cubicBezTo>
                    <a:pt x="340017" y="232816"/>
                    <a:pt x="342543" y="231088"/>
                    <a:pt x="345070" y="229226"/>
                  </a:cubicBezTo>
                  <a:cubicBezTo>
                    <a:pt x="348527" y="222312"/>
                    <a:pt x="352383" y="215264"/>
                    <a:pt x="357303" y="2079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307451" y="2601071"/>
              <a:ext cx="6110" cy="4364"/>
            </a:xfrm>
            <a:custGeom>
              <a:rect b="b" l="l" r="r" t="t"/>
              <a:pathLst>
                <a:path extrusionOk="0" h="6648" w="9307">
                  <a:moveTo>
                    <a:pt x="9308" y="0"/>
                  </a:moveTo>
                  <a:cubicBezTo>
                    <a:pt x="6117" y="2261"/>
                    <a:pt x="2925" y="4388"/>
                    <a:pt x="0" y="6648"/>
                  </a:cubicBezTo>
                  <a:cubicBezTo>
                    <a:pt x="3058" y="4388"/>
                    <a:pt x="6250" y="2261"/>
                    <a:pt x="9308" y="0"/>
                  </a:cubicBezTo>
                  <a:lnTo>
                    <a:pt x="9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197847" y="3367161"/>
              <a:ext cx="87" cy="174"/>
            </a:xfrm>
            <a:custGeom>
              <a:rect b="b" l="l" r="r" t="t"/>
              <a:pathLst>
                <a:path extrusionOk="0" h="265" w="13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33"/>
                    <a:pt x="133" y="266"/>
                  </a:cubicBezTo>
                  <a:cubicBezTo>
                    <a:pt x="133" y="266"/>
                    <a:pt x="133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205442" y="3378422"/>
              <a:ext cx="2793" cy="4801"/>
            </a:xfrm>
            <a:custGeom>
              <a:rect b="b" l="l" r="r" t="t"/>
              <a:pathLst>
                <a:path extrusionOk="0" h="7313" w="4255">
                  <a:moveTo>
                    <a:pt x="0" y="0"/>
                  </a:moveTo>
                  <a:cubicBezTo>
                    <a:pt x="1596" y="2526"/>
                    <a:pt x="3058" y="5052"/>
                    <a:pt x="4255" y="7313"/>
                  </a:cubicBezTo>
                  <a:cubicBezTo>
                    <a:pt x="3058" y="5052"/>
                    <a:pt x="1596" y="25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18400" y="3504736"/>
              <a:ext cx="4452" cy="2269"/>
            </a:xfrm>
            <a:custGeom>
              <a:rect b="b" l="l" r="r" t="t"/>
              <a:pathLst>
                <a:path extrusionOk="0" h="3456" w="678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60" y="1064"/>
                    <a:pt x="4388" y="2127"/>
                    <a:pt x="6782" y="3457"/>
                  </a:cubicBezTo>
                  <a:cubicBezTo>
                    <a:pt x="4521" y="2260"/>
                    <a:pt x="2260" y="1197"/>
                    <a:pt x="133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202474" y="3373795"/>
              <a:ext cx="1658" cy="2531"/>
            </a:xfrm>
            <a:custGeom>
              <a:rect b="b" l="l" r="r" t="t"/>
              <a:pathLst>
                <a:path extrusionOk="0" h="3855" w="2526">
                  <a:moveTo>
                    <a:pt x="0" y="0"/>
                  </a:moveTo>
                  <a:cubicBezTo>
                    <a:pt x="798" y="1329"/>
                    <a:pt x="1729" y="2526"/>
                    <a:pt x="2526" y="3856"/>
                  </a:cubicBezTo>
                  <a:cubicBezTo>
                    <a:pt x="1729" y="2659"/>
                    <a:pt x="931" y="13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2878402" y="2743970"/>
              <a:ext cx="3753" cy="5849"/>
            </a:xfrm>
            <a:custGeom>
              <a:rect b="b" l="l" r="r" t="t"/>
              <a:pathLst>
                <a:path extrusionOk="0" h="8909" w="5717">
                  <a:moveTo>
                    <a:pt x="0" y="8909"/>
                  </a:moveTo>
                  <a:cubicBezTo>
                    <a:pt x="1995" y="5718"/>
                    <a:pt x="3856" y="2925"/>
                    <a:pt x="5718" y="0"/>
                  </a:cubicBezTo>
                  <a:cubicBezTo>
                    <a:pt x="3856" y="2793"/>
                    <a:pt x="1995" y="5718"/>
                    <a:pt x="0" y="89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885211" y="2739519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877566" y="3352477"/>
              <a:ext cx="421942" cy="205951"/>
            </a:xfrm>
            <a:custGeom>
              <a:rect b="b" l="l" r="r" t="t"/>
              <a:pathLst>
                <a:path extrusionOk="0" h="313710" w="642714">
                  <a:moveTo>
                    <a:pt x="184959" y="18245"/>
                  </a:moveTo>
                  <a:cubicBezTo>
                    <a:pt x="151584" y="28616"/>
                    <a:pt x="118209" y="46833"/>
                    <a:pt x="92014" y="61725"/>
                  </a:cubicBezTo>
                  <a:cubicBezTo>
                    <a:pt x="85632" y="65316"/>
                    <a:pt x="72069" y="75155"/>
                    <a:pt x="57309" y="88984"/>
                  </a:cubicBezTo>
                  <a:cubicBezTo>
                    <a:pt x="37231" y="110525"/>
                    <a:pt x="19546" y="134725"/>
                    <a:pt x="4787" y="161318"/>
                  </a:cubicBezTo>
                  <a:cubicBezTo>
                    <a:pt x="2660" y="167169"/>
                    <a:pt x="931" y="173020"/>
                    <a:pt x="0" y="178870"/>
                  </a:cubicBezTo>
                  <a:cubicBezTo>
                    <a:pt x="66883" y="207725"/>
                    <a:pt x="132038" y="232191"/>
                    <a:pt x="194400" y="251072"/>
                  </a:cubicBezTo>
                  <a:cubicBezTo>
                    <a:pt x="211686" y="256258"/>
                    <a:pt x="228706" y="261178"/>
                    <a:pt x="245593" y="265566"/>
                  </a:cubicBezTo>
                  <a:cubicBezTo>
                    <a:pt x="254103" y="267826"/>
                    <a:pt x="262347" y="269821"/>
                    <a:pt x="270724" y="271815"/>
                  </a:cubicBezTo>
                  <a:lnTo>
                    <a:pt x="295589" y="277799"/>
                  </a:lnTo>
                  <a:cubicBezTo>
                    <a:pt x="328299" y="285644"/>
                    <a:pt x="359945" y="292292"/>
                    <a:pt x="390395" y="297744"/>
                  </a:cubicBezTo>
                  <a:cubicBezTo>
                    <a:pt x="451029" y="308648"/>
                    <a:pt x="506742" y="315163"/>
                    <a:pt x="555143" y="313434"/>
                  </a:cubicBezTo>
                  <a:cubicBezTo>
                    <a:pt x="579343" y="312504"/>
                    <a:pt x="601948" y="309445"/>
                    <a:pt x="620563" y="301733"/>
                  </a:cubicBezTo>
                  <a:cubicBezTo>
                    <a:pt x="620563" y="301334"/>
                    <a:pt x="698882" y="248945"/>
                    <a:pt x="560994" y="114248"/>
                  </a:cubicBezTo>
                  <a:cubicBezTo>
                    <a:pt x="521103" y="75288"/>
                    <a:pt x="459140" y="29148"/>
                    <a:pt x="361408" y="6011"/>
                  </a:cubicBezTo>
                  <a:cubicBezTo>
                    <a:pt x="313141" y="-4493"/>
                    <a:pt x="248385" y="-1701"/>
                    <a:pt x="184693" y="18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097547" y="3589760"/>
              <a:ext cx="33520" cy="25315"/>
            </a:xfrm>
            <a:custGeom>
              <a:rect b="b" l="l" r="r" t="t"/>
              <a:pathLst>
                <a:path extrusionOk="0" h="38560" w="51059">
                  <a:moveTo>
                    <a:pt x="0" y="1596"/>
                  </a:moveTo>
                  <a:cubicBezTo>
                    <a:pt x="0" y="6250"/>
                    <a:pt x="1197" y="13031"/>
                    <a:pt x="3191" y="21142"/>
                  </a:cubicBezTo>
                  <a:cubicBezTo>
                    <a:pt x="4521" y="26328"/>
                    <a:pt x="6249" y="32311"/>
                    <a:pt x="8377" y="38561"/>
                  </a:cubicBezTo>
                  <a:cubicBezTo>
                    <a:pt x="26062" y="24067"/>
                    <a:pt x="41220" y="12366"/>
                    <a:pt x="51060" y="5053"/>
                  </a:cubicBezTo>
                  <a:cubicBezTo>
                    <a:pt x="34572" y="3723"/>
                    <a:pt x="17552" y="1994"/>
                    <a:pt x="0" y="0"/>
                  </a:cubicBezTo>
                  <a:cubicBezTo>
                    <a:pt x="0" y="532"/>
                    <a:pt x="0" y="1064"/>
                    <a:pt x="0" y="1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157255" y="3622931"/>
              <a:ext cx="34481" cy="49845"/>
            </a:xfrm>
            <a:custGeom>
              <a:rect b="b" l="l" r="r" t="t"/>
              <a:pathLst>
                <a:path extrusionOk="0" h="75925" w="52522">
                  <a:moveTo>
                    <a:pt x="7845" y="38029"/>
                  </a:moveTo>
                  <a:cubicBezTo>
                    <a:pt x="5186" y="40556"/>
                    <a:pt x="2659" y="42949"/>
                    <a:pt x="0" y="45209"/>
                  </a:cubicBezTo>
                  <a:cubicBezTo>
                    <a:pt x="3191" y="56379"/>
                    <a:pt x="6116" y="66750"/>
                    <a:pt x="8510" y="75925"/>
                  </a:cubicBezTo>
                  <a:cubicBezTo>
                    <a:pt x="19945" y="65154"/>
                    <a:pt x="32976" y="52390"/>
                    <a:pt x="46273" y="38162"/>
                  </a:cubicBezTo>
                  <a:cubicBezTo>
                    <a:pt x="48400" y="35902"/>
                    <a:pt x="50528" y="33774"/>
                    <a:pt x="52522" y="31513"/>
                  </a:cubicBezTo>
                  <a:cubicBezTo>
                    <a:pt x="49730" y="20211"/>
                    <a:pt x="46805" y="9574"/>
                    <a:pt x="44145" y="0"/>
                  </a:cubicBezTo>
                  <a:cubicBezTo>
                    <a:pt x="34306" y="11701"/>
                    <a:pt x="21940" y="24732"/>
                    <a:pt x="7712" y="380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105054" y="3593164"/>
              <a:ext cx="35965" cy="49670"/>
            </a:xfrm>
            <a:custGeom>
              <a:rect b="b" l="l" r="r" t="t"/>
              <a:pathLst>
                <a:path extrusionOk="0" h="75659" w="54783">
                  <a:moveTo>
                    <a:pt x="49331" y="532"/>
                  </a:moveTo>
                  <a:cubicBezTo>
                    <a:pt x="47204" y="399"/>
                    <a:pt x="45076" y="266"/>
                    <a:pt x="42949" y="0"/>
                  </a:cubicBezTo>
                  <a:cubicBezTo>
                    <a:pt x="34173" y="9175"/>
                    <a:pt x="19015" y="24599"/>
                    <a:pt x="0" y="42417"/>
                  </a:cubicBezTo>
                  <a:cubicBezTo>
                    <a:pt x="3590" y="52656"/>
                    <a:pt x="7712" y="63958"/>
                    <a:pt x="12100" y="75659"/>
                  </a:cubicBezTo>
                  <a:cubicBezTo>
                    <a:pt x="15823" y="72069"/>
                    <a:pt x="19812" y="68479"/>
                    <a:pt x="23801" y="64756"/>
                  </a:cubicBezTo>
                  <a:cubicBezTo>
                    <a:pt x="34572" y="54916"/>
                    <a:pt x="44943" y="45874"/>
                    <a:pt x="54783" y="37896"/>
                  </a:cubicBezTo>
                  <a:cubicBezTo>
                    <a:pt x="53054" y="29918"/>
                    <a:pt x="51725" y="22738"/>
                    <a:pt x="50927" y="16355"/>
                  </a:cubicBezTo>
                  <a:cubicBezTo>
                    <a:pt x="49996" y="9973"/>
                    <a:pt x="49464" y="4654"/>
                    <a:pt x="49464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115529" y="3624590"/>
              <a:ext cx="34306" cy="50455"/>
            </a:xfrm>
            <a:custGeom>
              <a:rect b="b" l="l" r="r" t="t"/>
              <a:pathLst>
                <a:path extrusionOk="0" h="76855" w="52256">
                  <a:moveTo>
                    <a:pt x="14759" y="24599"/>
                  </a:moveTo>
                  <a:cubicBezTo>
                    <a:pt x="9707" y="29253"/>
                    <a:pt x="4787" y="33641"/>
                    <a:pt x="0" y="37896"/>
                  </a:cubicBezTo>
                  <a:cubicBezTo>
                    <a:pt x="5319" y="52124"/>
                    <a:pt x="10238" y="65288"/>
                    <a:pt x="14494" y="76856"/>
                  </a:cubicBezTo>
                  <a:cubicBezTo>
                    <a:pt x="14494" y="76856"/>
                    <a:pt x="14759" y="76723"/>
                    <a:pt x="14759" y="76590"/>
                  </a:cubicBezTo>
                  <a:cubicBezTo>
                    <a:pt x="24466" y="66484"/>
                    <a:pt x="37497" y="53586"/>
                    <a:pt x="52256" y="39625"/>
                  </a:cubicBezTo>
                  <a:cubicBezTo>
                    <a:pt x="51193" y="36301"/>
                    <a:pt x="50129" y="32976"/>
                    <a:pt x="49065" y="29519"/>
                  </a:cubicBezTo>
                  <a:cubicBezTo>
                    <a:pt x="45874" y="19281"/>
                    <a:pt x="43348" y="9308"/>
                    <a:pt x="41087" y="0"/>
                  </a:cubicBezTo>
                  <a:cubicBezTo>
                    <a:pt x="32976" y="7712"/>
                    <a:pt x="24200" y="16089"/>
                    <a:pt x="14759" y="24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147217" y="3595958"/>
              <a:ext cx="37798" cy="49582"/>
            </a:xfrm>
            <a:custGeom>
              <a:rect b="b" l="l" r="r" t="t"/>
              <a:pathLst>
                <a:path extrusionOk="0" h="75525" w="57575">
                  <a:moveTo>
                    <a:pt x="39625" y="0"/>
                  </a:moveTo>
                  <a:cubicBezTo>
                    <a:pt x="35769" y="3324"/>
                    <a:pt x="28987" y="9308"/>
                    <a:pt x="20344" y="17419"/>
                  </a:cubicBezTo>
                  <a:cubicBezTo>
                    <a:pt x="14361" y="23004"/>
                    <a:pt x="7446" y="29519"/>
                    <a:pt x="0" y="36832"/>
                  </a:cubicBezTo>
                  <a:cubicBezTo>
                    <a:pt x="3324" y="47071"/>
                    <a:pt x="6914" y="58240"/>
                    <a:pt x="10638" y="70207"/>
                  </a:cubicBezTo>
                  <a:cubicBezTo>
                    <a:pt x="11169" y="71936"/>
                    <a:pt x="11701" y="73798"/>
                    <a:pt x="12233" y="75526"/>
                  </a:cubicBezTo>
                  <a:cubicBezTo>
                    <a:pt x="13563" y="74329"/>
                    <a:pt x="14893" y="73000"/>
                    <a:pt x="16355" y="71670"/>
                  </a:cubicBezTo>
                  <a:cubicBezTo>
                    <a:pt x="31779" y="57309"/>
                    <a:pt x="46007" y="44279"/>
                    <a:pt x="57575" y="33242"/>
                  </a:cubicBezTo>
                  <a:cubicBezTo>
                    <a:pt x="53320" y="18084"/>
                    <a:pt x="49730" y="6383"/>
                    <a:pt x="48002" y="532"/>
                  </a:cubicBezTo>
                  <a:cubicBezTo>
                    <a:pt x="45342" y="399"/>
                    <a:pt x="42550" y="266"/>
                    <a:pt x="39891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139011" y="3593601"/>
              <a:ext cx="33084" cy="21038"/>
            </a:xfrm>
            <a:custGeom>
              <a:rect b="b" l="l" r="r" t="t"/>
              <a:pathLst>
                <a:path extrusionOk="0" h="32045" w="50394">
                  <a:moveTo>
                    <a:pt x="4122" y="14759"/>
                  </a:moveTo>
                  <a:cubicBezTo>
                    <a:pt x="5718" y="19945"/>
                    <a:pt x="7712" y="25796"/>
                    <a:pt x="9707" y="32045"/>
                  </a:cubicBezTo>
                  <a:cubicBezTo>
                    <a:pt x="16887" y="26327"/>
                    <a:pt x="23668" y="21275"/>
                    <a:pt x="29652" y="17020"/>
                  </a:cubicBezTo>
                  <a:cubicBezTo>
                    <a:pt x="38694" y="10637"/>
                    <a:pt x="45874" y="6116"/>
                    <a:pt x="50395" y="3457"/>
                  </a:cubicBezTo>
                  <a:cubicBezTo>
                    <a:pt x="34306" y="2526"/>
                    <a:pt x="17419" y="1462"/>
                    <a:pt x="0" y="0"/>
                  </a:cubicBezTo>
                  <a:cubicBezTo>
                    <a:pt x="931" y="3989"/>
                    <a:pt x="2393" y="8909"/>
                    <a:pt x="4122" y="14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079651" y="3625375"/>
              <a:ext cx="28195" cy="42424"/>
            </a:xfrm>
            <a:custGeom>
              <a:rect b="b" l="l" r="r" t="t"/>
              <a:pathLst>
                <a:path extrusionOk="0" h="64622" w="42948">
                  <a:moveTo>
                    <a:pt x="12499" y="17286"/>
                  </a:moveTo>
                  <a:cubicBezTo>
                    <a:pt x="8244" y="21009"/>
                    <a:pt x="4122" y="24599"/>
                    <a:pt x="0" y="28189"/>
                  </a:cubicBezTo>
                  <a:cubicBezTo>
                    <a:pt x="4521" y="41486"/>
                    <a:pt x="8643" y="53852"/>
                    <a:pt x="11967" y="64623"/>
                  </a:cubicBezTo>
                  <a:cubicBezTo>
                    <a:pt x="20610" y="56113"/>
                    <a:pt x="31115" y="45608"/>
                    <a:pt x="42949" y="34306"/>
                  </a:cubicBezTo>
                  <a:cubicBezTo>
                    <a:pt x="42683" y="33641"/>
                    <a:pt x="42417" y="32976"/>
                    <a:pt x="42151" y="32444"/>
                  </a:cubicBezTo>
                  <a:cubicBezTo>
                    <a:pt x="37896" y="21142"/>
                    <a:pt x="34439" y="10239"/>
                    <a:pt x="31646" y="0"/>
                  </a:cubicBezTo>
                  <a:cubicBezTo>
                    <a:pt x="25530" y="5585"/>
                    <a:pt x="19147" y="11435"/>
                    <a:pt x="12499" y="17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058963" y="3584347"/>
              <a:ext cx="36401" cy="27323"/>
            </a:xfrm>
            <a:custGeom>
              <a:rect b="b" l="l" r="r" t="t"/>
              <a:pathLst>
                <a:path extrusionOk="0" h="41619" w="55447">
                  <a:moveTo>
                    <a:pt x="0" y="0"/>
                  </a:moveTo>
                  <a:cubicBezTo>
                    <a:pt x="1330" y="4388"/>
                    <a:pt x="3324" y="10372"/>
                    <a:pt x="5718" y="17552"/>
                  </a:cubicBezTo>
                  <a:cubicBezTo>
                    <a:pt x="8111" y="24466"/>
                    <a:pt x="10904" y="32710"/>
                    <a:pt x="14095" y="41619"/>
                  </a:cubicBezTo>
                  <a:cubicBezTo>
                    <a:pt x="22472" y="34971"/>
                    <a:pt x="30184" y="28987"/>
                    <a:pt x="36566" y="23668"/>
                  </a:cubicBezTo>
                  <a:cubicBezTo>
                    <a:pt x="45475" y="16355"/>
                    <a:pt x="51991" y="10770"/>
                    <a:pt x="55448" y="7712"/>
                  </a:cubicBezTo>
                  <a:cubicBezTo>
                    <a:pt x="46938" y="6648"/>
                    <a:pt x="38295" y="5584"/>
                    <a:pt x="29519" y="4388"/>
                  </a:cubicBezTo>
                  <a:cubicBezTo>
                    <a:pt x="19812" y="3058"/>
                    <a:pt x="9973" y="15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038710" y="3621709"/>
              <a:ext cx="33258" cy="44868"/>
            </a:xfrm>
            <a:custGeom>
              <a:rect b="b" l="l" r="r" t="t"/>
              <a:pathLst>
                <a:path extrusionOk="0" h="68345" w="50660">
                  <a:moveTo>
                    <a:pt x="19679" y="17419"/>
                  </a:moveTo>
                  <a:cubicBezTo>
                    <a:pt x="13031" y="22737"/>
                    <a:pt x="6382" y="27525"/>
                    <a:pt x="0" y="32045"/>
                  </a:cubicBezTo>
                  <a:cubicBezTo>
                    <a:pt x="4255" y="45076"/>
                    <a:pt x="7978" y="56644"/>
                    <a:pt x="11302" y="66085"/>
                  </a:cubicBezTo>
                  <a:cubicBezTo>
                    <a:pt x="11568" y="66883"/>
                    <a:pt x="11834" y="67548"/>
                    <a:pt x="12100" y="68346"/>
                  </a:cubicBezTo>
                  <a:cubicBezTo>
                    <a:pt x="22206" y="58107"/>
                    <a:pt x="35370" y="45076"/>
                    <a:pt x="50661" y="30981"/>
                  </a:cubicBezTo>
                  <a:cubicBezTo>
                    <a:pt x="49996" y="28987"/>
                    <a:pt x="49198" y="26993"/>
                    <a:pt x="48400" y="24865"/>
                  </a:cubicBezTo>
                  <a:cubicBezTo>
                    <a:pt x="45342" y="16355"/>
                    <a:pt x="42816" y="7978"/>
                    <a:pt x="40422" y="0"/>
                  </a:cubicBezTo>
                  <a:cubicBezTo>
                    <a:pt x="33907" y="5718"/>
                    <a:pt x="26993" y="11568"/>
                    <a:pt x="19546" y="17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179428" y="3596307"/>
              <a:ext cx="41203" cy="41464"/>
            </a:xfrm>
            <a:custGeom>
              <a:rect b="b" l="l" r="r" t="t"/>
              <a:pathLst>
                <a:path extrusionOk="0" h="63159" w="62761">
                  <a:moveTo>
                    <a:pt x="5319" y="266"/>
                  </a:moveTo>
                  <a:cubicBezTo>
                    <a:pt x="3590" y="266"/>
                    <a:pt x="1729" y="133"/>
                    <a:pt x="0" y="0"/>
                  </a:cubicBezTo>
                  <a:cubicBezTo>
                    <a:pt x="3058" y="5053"/>
                    <a:pt x="8244" y="14494"/>
                    <a:pt x="13962" y="27258"/>
                  </a:cubicBezTo>
                  <a:cubicBezTo>
                    <a:pt x="15158" y="26062"/>
                    <a:pt x="16488" y="24865"/>
                    <a:pt x="17552" y="23668"/>
                  </a:cubicBezTo>
                  <a:cubicBezTo>
                    <a:pt x="30184" y="11302"/>
                    <a:pt x="37231" y="2659"/>
                    <a:pt x="37231" y="2792"/>
                  </a:cubicBezTo>
                  <a:cubicBezTo>
                    <a:pt x="37231" y="2792"/>
                    <a:pt x="32178" y="12765"/>
                    <a:pt x="21408" y="27126"/>
                  </a:cubicBezTo>
                  <a:cubicBezTo>
                    <a:pt x="19945" y="29120"/>
                    <a:pt x="18217" y="31248"/>
                    <a:pt x="16488" y="33375"/>
                  </a:cubicBezTo>
                  <a:cubicBezTo>
                    <a:pt x="20078" y="42151"/>
                    <a:pt x="23801" y="52256"/>
                    <a:pt x="26993" y="63160"/>
                  </a:cubicBezTo>
                  <a:cubicBezTo>
                    <a:pt x="40688" y="48001"/>
                    <a:pt x="52390" y="34040"/>
                    <a:pt x="61032" y="22604"/>
                  </a:cubicBezTo>
                  <a:cubicBezTo>
                    <a:pt x="61564" y="21807"/>
                    <a:pt x="62096" y="21142"/>
                    <a:pt x="62761" y="20344"/>
                  </a:cubicBezTo>
                  <a:cubicBezTo>
                    <a:pt x="61564" y="11302"/>
                    <a:pt x="60767" y="4388"/>
                    <a:pt x="60235" y="665"/>
                  </a:cubicBezTo>
                  <a:cubicBezTo>
                    <a:pt x="43082" y="1330"/>
                    <a:pt x="24732" y="1064"/>
                    <a:pt x="5319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266111" y="3612194"/>
              <a:ext cx="17808" cy="51154"/>
            </a:xfrm>
            <a:custGeom>
              <a:rect b="b" l="l" r="r" t="t"/>
              <a:pathLst>
                <a:path extrusionOk="0" h="77919" w="27125">
                  <a:moveTo>
                    <a:pt x="27125" y="41752"/>
                  </a:moveTo>
                  <a:cubicBezTo>
                    <a:pt x="26993" y="39093"/>
                    <a:pt x="26859" y="36433"/>
                    <a:pt x="26594" y="33641"/>
                  </a:cubicBezTo>
                  <a:cubicBezTo>
                    <a:pt x="25530" y="21275"/>
                    <a:pt x="23269" y="9840"/>
                    <a:pt x="20876" y="0"/>
                  </a:cubicBezTo>
                  <a:cubicBezTo>
                    <a:pt x="15424" y="9574"/>
                    <a:pt x="9308" y="20211"/>
                    <a:pt x="2393" y="31247"/>
                  </a:cubicBezTo>
                  <a:cubicBezTo>
                    <a:pt x="3058" y="34705"/>
                    <a:pt x="3590" y="38295"/>
                    <a:pt x="3856" y="42018"/>
                  </a:cubicBezTo>
                  <a:cubicBezTo>
                    <a:pt x="4787" y="55315"/>
                    <a:pt x="2925" y="67548"/>
                    <a:pt x="0" y="77919"/>
                  </a:cubicBezTo>
                  <a:cubicBezTo>
                    <a:pt x="8244" y="67548"/>
                    <a:pt x="17419" y="55182"/>
                    <a:pt x="27125" y="41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070136" y="3589498"/>
              <a:ext cx="28545" cy="47662"/>
            </a:xfrm>
            <a:custGeom>
              <a:rect b="b" l="l" r="r" t="t"/>
              <a:pathLst>
                <a:path extrusionOk="0" h="72600" w="43480">
                  <a:moveTo>
                    <a:pt x="40555" y="133"/>
                  </a:moveTo>
                  <a:cubicBezTo>
                    <a:pt x="40555" y="133"/>
                    <a:pt x="39758" y="133"/>
                    <a:pt x="39226" y="0"/>
                  </a:cubicBezTo>
                  <a:cubicBezTo>
                    <a:pt x="36566" y="3590"/>
                    <a:pt x="31115" y="10637"/>
                    <a:pt x="22871" y="19679"/>
                  </a:cubicBezTo>
                  <a:cubicBezTo>
                    <a:pt x="16754" y="26461"/>
                    <a:pt x="8909" y="34173"/>
                    <a:pt x="0" y="42417"/>
                  </a:cubicBezTo>
                  <a:cubicBezTo>
                    <a:pt x="3191" y="51326"/>
                    <a:pt x="6516" y="60767"/>
                    <a:pt x="10106" y="70606"/>
                  </a:cubicBezTo>
                  <a:cubicBezTo>
                    <a:pt x="10372" y="71271"/>
                    <a:pt x="10638" y="71936"/>
                    <a:pt x="10771" y="72601"/>
                  </a:cubicBezTo>
                  <a:cubicBezTo>
                    <a:pt x="13829" y="69808"/>
                    <a:pt x="16887" y="67016"/>
                    <a:pt x="20078" y="64224"/>
                  </a:cubicBezTo>
                  <a:cubicBezTo>
                    <a:pt x="28056" y="57176"/>
                    <a:pt x="36035" y="50395"/>
                    <a:pt x="43481" y="44146"/>
                  </a:cubicBezTo>
                  <a:cubicBezTo>
                    <a:pt x="41752" y="36167"/>
                    <a:pt x="40422" y="28721"/>
                    <a:pt x="39891" y="22205"/>
                  </a:cubicBezTo>
                  <a:cubicBezTo>
                    <a:pt x="39093" y="13563"/>
                    <a:pt x="39226" y="6515"/>
                    <a:pt x="40157" y="1729"/>
                  </a:cubicBezTo>
                  <a:cubicBezTo>
                    <a:pt x="40157" y="1064"/>
                    <a:pt x="40422" y="532"/>
                    <a:pt x="40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282784" y="3582689"/>
              <a:ext cx="23831" cy="48622"/>
            </a:xfrm>
            <a:custGeom>
              <a:rect b="b" l="l" r="r" t="t"/>
              <a:pathLst>
                <a:path extrusionOk="0" h="74063" w="36300">
                  <a:moveTo>
                    <a:pt x="36301" y="37231"/>
                  </a:moveTo>
                  <a:cubicBezTo>
                    <a:pt x="34971" y="29519"/>
                    <a:pt x="33375" y="22737"/>
                    <a:pt x="31381" y="17153"/>
                  </a:cubicBezTo>
                  <a:cubicBezTo>
                    <a:pt x="28322" y="8111"/>
                    <a:pt x="24466" y="2393"/>
                    <a:pt x="22738" y="0"/>
                  </a:cubicBezTo>
                  <a:cubicBezTo>
                    <a:pt x="22073" y="266"/>
                    <a:pt x="21408" y="532"/>
                    <a:pt x="20743" y="798"/>
                  </a:cubicBezTo>
                  <a:cubicBezTo>
                    <a:pt x="18616" y="4388"/>
                    <a:pt x="13696" y="12765"/>
                    <a:pt x="7048" y="24599"/>
                  </a:cubicBezTo>
                  <a:cubicBezTo>
                    <a:pt x="4920" y="28455"/>
                    <a:pt x="2526" y="32577"/>
                    <a:pt x="0" y="37098"/>
                  </a:cubicBezTo>
                  <a:cubicBezTo>
                    <a:pt x="4654" y="46805"/>
                    <a:pt x="9175" y="59570"/>
                    <a:pt x="10904" y="74063"/>
                  </a:cubicBezTo>
                  <a:cubicBezTo>
                    <a:pt x="20344" y="60899"/>
                    <a:pt x="28987" y="48400"/>
                    <a:pt x="36301" y="373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028323" y="3583649"/>
              <a:ext cx="35179" cy="52899"/>
            </a:xfrm>
            <a:custGeom>
              <a:rect b="b" l="l" r="r" t="t"/>
              <a:pathLst>
                <a:path extrusionOk="0" h="80578" w="53586">
                  <a:moveTo>
                    <a:pt x="39891" y="0"/>
                  </a:moveTo>
                  <a:cubicBezTo>
                    <a:pt x="37098" y="4122"/>
                    <a:pt x="32976" y="9973"/>
                    <a:pt x="27259" y="16621"/>
                  </a:cubicBezTo>
                  <a:cubicBezTo>
                    <a:pt x="20211" y="24865"/>
                    <a:pt x="10904" y="34439"/>
                    <a:pt x="0" y="44411"/>
                  </a:cubicBezTo>
                  <a:lnTo>
                    <a:pt x="399" y="45608"/>
                  </a:lnTo>
                  <a:cubicBezTo>
                    <a:pt x="2526" y="51193"/>
                    <a:pt x="4654" y="57044"/>
                    <a:pt x="6648" y="63027"/>
                  </a:cubicBezTo>
                  <a:cubicBezTo>
                    <a:pt x="8643" y="69011"/>
                    <a:pt x="10638" y="74861"/>
                    <a:pt x="12499" y="80579"/>
                  </a:cubicBezTo>
                  <a:cubicBezTo>
                    <a:pt x="17818" y="76324"/>
                    <a:pt x="23402" y="71936"/>
                    <a:pt x="29120" y="67415"/>
                  </a:cubicBezTo>
                  <a:cubicBezTo>
                    <a:pt x="37630" y="60767"/>
                    <a:pt x="45874" y="54384"/>
                    <a:pt x="53586" y="48268"/>
                  </a:cubicBezTo>
                  <a:cubicBezTo>
                    <a:pt x="50794" y="37630"/>
                    <a:pt x="48799" y="28057"/>
                    <a:pt x="47470" y="19945"/>
                  </a:cubicBezTo>
                  <a:cubicBezTo>
                    <a:pt x="46140" y="11967"/>
                    <a:pt x="45342" y="5452"/>
                    <a:pt x="44810" y="798"/>
                  </a:cubicBezTo>
                  <a:cubicBezTo>
                    <a:pt x="43215" y="532"/>
                    <a:pt x="41619" y="266"/>
                    <a:pt x="40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224210" y="3583387"/>
              <a:ext cx="71667" cy="54471"/>
            </a:xfrm>
            <a:custGeom>
              <a:rect b="b" l="l" r="r" t="t"/>
              <a:pathLst>
                <a:path extrusionOk="0" h="82972" w="109166">
                  <a:moveTo>
                    <a:pt x="9973" y="19546"/>
                  </a:moveTo>
                  <a:cubicBezTo>
                    <a:pt x="8510" y="23004"/>
                    <a:pt x="5319" y="30184"/>
                    <a:pt x="0" y="39891"/>
                  </a:cubicBezTo>
                  <a:cubicBezTo>
                    <a:pt x="3590" y="51193"/>
                    <a:pt x="7712" y="66085"/>
                    <a:pt x="10504" y="82973"/>
                  </a:cubicBezTo>
                  <a:cubicBezTo>
                    <a:pt x="22737" y="66617"/>
                    <a:pt x="33242" y="51592"/>
                    <a:pt x="40954" y="39625"/>
                  </a:cubicBezTo>
                  <a:cubicBezTo>
                    <a:pt x="41885" y="38295"/>
                    <a:pt x="42683" y="36965"/>
                    <a:pt x="43481" y="35769"/>
                  </a:cubicBezTo>
                  <a:cubicBezTo>
                    <a:pt x="38428" y="25397"/>
                    <a:pt x="34439" y="19281"/>
                    <a:pt x="34572" y="19281"/>
                  </a:cubicBezTo>
                  <a:cubicBezTo>
                    <a:pt x="34572" y="19281"/>
                    <a:pt x="39492" y="23403"/>
                    <a:pt x="46140" y="31647"/>
                  </a:cubicBezTo>
                  <a:cubicBezTo>
                    <a:pt x="52655" y="21009"/>
                    <a:pt x="56246" y="14228"/>
                    <a:pt x="56246" y="14228"/>
                  </a:cubicBezTo>
                  <a:cubicBezTo>
                    <a:pt x="56246" y="14228"/>
                    <a:pt x="54118" y="22339"/>
                    <a:pt x="48666" y="34971"/>
                  </a:cubicBezTo>
                  <a:cubicBezTo>
                    <a:pt x="48799" y="35237"/>
                    <a:pt x="49065" y="35370"/>
                    <a:pt x="49198" y="35635"/>
                  </a:cubicBezTo>
                  <a:cubicBezTo>
                    <a:pt x="53985" y="42151"/>
                    <a:pt x="59171" y="51193"/>
                    <a:pt x="62894" y="61963"/>
                  </a:cubicBezTo>
                  <a:cubicBezTo>
                    <a:pt x="69675" y="51725"/>
                    <a:pt x="76191" y="42284"/>
                    <a:pt x="82174" y="33907"/>
                  </a:cubicBezTo>
                  <a:cubicBezTo>
                    <a:pt x="78318" y="20876"/>
                    <a:pt x="74728" y="12632"/>
                    <a:pt x="74994" y="12632"/>
                  </a:cubicBezTo>
                  <a:cubicBezTo>
                    <a:pt x="74994" y="12632"/>
                    <a:pt x="79914" y="18350"/>
                    <a:pt x="85897" y="28987"/>
                  </a:cubicBezTo>
                  <a:cubicBezTo>
                    <a:pt x="88025" y="26062"/>
                    <a:pt x="90153" y="23137"/>
                    <a:pt x="92147" y="20610"/>
                  </a:cubicBezTo>
                  <a:cubicBezTo>
                    <a:pt x="99992" y="10372"/>
                    <a:pt x="106109" y="3324"/>
                    <a:pt x="109167" y="0"/>
                  </a:cubicBezTo>
                  <a:cubicBezTo>
                    <a:pt x="95338" y="4920"/>
                    <a:pt x="78185" y="9973"/>
                    <a:pt x="57841" y="13696"/>
                  </a:cubicBezTo>
                  <a:cubicBezTo>
                    <a:pt x="43481" y="16488"/>
                    <a:pt x="27524" y="18350"/>
                    <a:pt x="10106" y="19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9671" y="3596219"/>
              <a:ext cx="10737" cy="10126"/>
            </a:xfrm>
            <a:custGeom>
              <a:rect b="b" l="l" r="r" t="t"/>
              <a:pathLst>
                <a:path extrusionOk="0" h="15424" w="16355">
                  <a:moveTo>
                    <a:pt x="5319" y="15424"/>
                  </a:moveTo>
                  <a:cubicBezTo>
                    <a:pt x="10638" y="8244"/>
                    <a:pt x="14361" y="2925"/>
                    <a:pt x="16355" y="0"/>
                  </a:cubicBezTo>
                  <a:cubicBezTo>
                    <a:pt x="11036" y="399"/>
                    <a:pt x="5585" y="665"/>
                    <a:pt x="0" y="798"/>
                  </a:cubicBezTo>
                  <a:cubicBezTo>
                    <a:pt x="1197" y="3723"/>
                    <a:pt x="3191" y="8776"/>
                    <a:pt x="5452" y="15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232328" y="3610361"/>
              <a:ext cx="28545" cy="63201"/>
            </a:xfrm>
            <a:custGeom>
              <a:rect b="b" l="l" r="r" t="t"/>
              <a:pathLst>
                <a:path extrusionOk="0" h="96269" w="43480">
                  <a:moveTo>
                    <a:pt x="38960" y="38694"/>
                  </a:moveTo>
                  <a:cubicBezTo>
                    <a:pt x="40422" y="36301"/>
                    <a:pt x="42018" y="34040"/>
                    <a:pt x="43481" y="31647"/>
                  </a:cubicBezTo>
                  <a:cubicBezTo>
                    <a:pt x="41220" y="19414"/>
                    <a:pt x="37364" y="8510"/>
                    <a:pt x="33508" y="0"/>
                  </a:cubicBezTo>
                  <a:cubicBezTo>
                    <a:pt x="33375" y="399"/>
                    <a:pt x="33242" y="665"/>
                    <a:pt x="32976" y="1064"/>
                  </a:cubicBezTo>
                  <a:cubicBezTo>
                    <a:pt x="26062" y="16222"/>
                    <a:pt x="14759" y="36035"/>
                    <a:pt x="0" y="56113"/>
                  </a:cubicBezTo>
                  <a:cubicBezTo>
                    <a:pt x="1729" y="71138"/>
                    <a:pt x="2128" y="84967"/>
                    <a:pt x="1729" y="96269"/>
                  </a:cubicBezTo>
                  <a:cubicBezTo>
                    <a:pt x="11967" y="81510"/>
                    <a:pt x="24599" y="61032"/>
                    <a:pt x="38827" y="38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3960234" y="3609837"/>
              <a:ext cx="30901" cy="42948"/>
            </a:xfrm>
            <a:custGeom>
              <a:rect b="b" l="l" r="r" t="t"/>
              <a:pathLst>
                <a:path extrusionOk="0" h="65420" w="47070">
                  <a:moveTo>
                    <a:pt x="31779" y="133"/>
                  </a:moveTo>
                  <a:cubicBezTo>
                    <a:pt x="27391" y="4122"/>
                    <a:pt x="22605" y="8111"/>
                    <a:pt x="17552" y="11967"/>
                  </a:cubicBezTo>
                  <a:cubicBezTo>
                    <a:pt x="11701" y="16488"/>
                    <a:pt x="5718" y="20477"/>
                    <a:pt x="0" y="24200"/>
                  </a:cubicBezTo>
                  <a:cubicBezTo>
                    <a:pt x="5452" y="41220"/>
                    <a:pt x="9308" y="55714"/>
                    <a:pt x="11568" y="65421"/>
                  </a:cubicBezTo>
                  <a:lnTo>
                    <a:pt x="47071" y="37364"/>
                  </a:lnTo>
                  <a:cubicBezTo>
                    <a:pt x="43880" y="30583"/>
                    <a:pt x="40688" y="23536"/>
                    <a:pt x="37630" y="15956"/>
                  </a:cubicBezTo>
                  <a:cubicBezTo>
                    <a:pt x="35503" y="10638"/>
                    <a:pt x="33508" y="5319"/>
                    <a:pt x="3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3814453" y="3514076"/>
              <a:ext cx="30466" cy="23307"/>
            </a:xfrm>
            <a:custGeom>
              <a:rect b="b" l="l" r="r" t="t"/>
              <a:pathLst>
                <a:path extrusionOk="0" h="35502" w="46406">
                  <a:moveTo>
                    <a:pt x="0" y="0"/>
                  </a:moveTo>
                  <a:cubicBezTo>
                    <a:pt x="0" y="931"/>
                    <a:pt x="0" y="1995"/>
                    <a:pt x="266" y="3192"/>
                  </a:cubicBezTo>
                  <a:cubicBezTo>
                    <a:pt x="798" y="7446"/>
                    <a:pt x="2393" y="13430"/>
                    <a:pt x="4920" y="20610"/>
                  </a:cubicBezTo>
                  <a:cubicBezTo>
                    <a:pt x="6515" y="25131"/>
                    <a:pt x="8377" y="30184"/>
                    <a:pt x="10505" y="35503"/>
                  </a:cubicBezTo>
                  <a:cubicBezTo>
                    <a:pt x="26062" y="26594"/>
                    <a:pt x="39226" y="20743"/>
                    <a:pt x="46406" y="17685"/>
                  </a:cubicBezTo>
                  <a:cubicBezTo>
                    <a:pt x="31248" y="12100"/>
                    <a:pt x="16089" y="6383"/>
                    <a:pt x="798" y="399"/>
                  </a:cubicBezTo>
                  <a:cubicBezTo>
                    <a:pt x="532" y="399"/>
                    <a:pt x="266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3823444" y="3525948"/>
              <a:ext cx="30466" cy="41289"/>
            </a:xfrm>
            <a:custGeom>
              <a:rect b="b" l="l" r="r" t="t"/>
              <a:pathLst>
                <a:path extrusionOk="0" h="62893" w="46406">
                  <a:moveTo>
                    <a:pt x="34572" y="133"/>
                  </a:moveTo>
                  <a:cubicBezTo>
                    <a:pt x="28322" y="4521"/>
                    <a:pt x="15823" y="13563"/>
                    <a:pt x="0" y="24998"/>
                  </a:cubicBezTo>
                  <a:cubicBezTo>
                    <a:pt x="4122" y="34971"/>
                    <a:pt x="8776" y="46007"/>
                    <a:pt x="13563" y="57841"/>
                  </a:cubicBezTo>
                  <a:cubicBezTo>
                    <a:pt x="14228" y="59570"/>
                    <a:pt x="14892" y="61166"/>
                    <a:pt x="15557" y="62894"/>
                  </a:cubicBezTo>
                  <a:cubicBezTo>
                    <a:pt x="17020" y="61564"/>
                    <a:pt x="18350" y="60235"/>
                    <a:pt x="19812" y="58905"/>
                  </a:cubicBezTo>
                  <a:cubicBezTo>
                    <a:pt x="28854" y="50794"/>
                    <a:pt x="37896" y="43879"/>
                    <a:pt x="46406" y="38029"/>
                  </a:cubicBezTo>
                  <a:cubicBezTo>
                    <a:pt x="44943" y="32710"/>
                    <a:pt x="43880" y="27657"/>
                    <a:pt x="42949" y="23136"/>
                  </a:cubicBezTo>
                  <a:cubicBezTo>
                    <a:pt x="41220" y="14228"/>
                    <a:pt x="40422" y="7047"/>
                    <a:pt x="40157" y="1994"/>
                  </a:cubicBezTo>
                  <a:cubicBezTo>
                    <a:pt x="38295" y="1330"/>
                    <a:pt x="36433" y="532"/>
                    <a:pt x="34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3836189" y="3556763"/>
              <a:ext cx="32386" cy="51067"/>
            </a:xfrm>
            <a:custGeom>
              <a:rect b="b" l="l" r="r" t="t"/>
              <a:pathLst>
                <a:path extrusionOk="0" h="77786" w="49331">
                  <a:moveTo>
                    <a:pt x="7180" y="19812"/>
                  </a:moveTo>
                  <a:cubicBezTo>
                    <a:pt x="4787" y="21940"/>
                    <a:pt x="2393" y="24067"/>
                    <a:pt x="0" y="26195"/>
                  </a:cubicBezTo>
                  <a:cubicBezTo>
                    <a:pt x="6116" y="42018"/>
                    <a:pt x="11036" y="56512"/>
                    <a:pt x="14494" y="67814"/>
                  </a:cubicBezTo>
                  <a:cubicBezTo>
                    <a:pt x="15557" y="71404"/>
                    <a:pt x="16488" y="74861"/>
                    <a:pt x="17286" y="77787"/>
                  </a:cubicBezTo>
                  <a:cubicBezTo>
                    <a:pt x="25929" y="70473"/>
                    <a:pt x="36965" y="61431"/>
                    <a:pt x="49331" y="51459"/>
                  </a:cubicBezTo>
                  <a:cubicBezTo>
                    <a:pt x="48002" y="48533"/>
                    <a:pt x="46539" y="45475"/>
                    <a:pt x="45209" y="42417"/>
                  </a:cubicBezTo>
                  <a:cubicBezTo>
                    <a:pt x="38561" y="27525"/>
                    <a:pt x="33242" y="13031"/>
                    <a:pt x="29386" y="0"/>
                  </a:cubicBezTo>
                  <a:cubicBezTo>
                    <a:pt x="22472" y="6116"/>
                    <a:pt x="15025" y="12765"/>
                    <a:pt x="7180" y="198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3851029" y="3527955"/>
              <a:ext cx="26974" cy="20514"/>
            </a:xfrm>
            <a:custGeom>
              <a:rect b="b" l="l" r="r" t="t"/>
              <a:pathLst>
                <a:path extrusionOk="0" h="31247" w="41087">
                  <a:moveTo>
                    <a:pt x="5851" y="19015"/>
                  </a:moveTo>
                  <a:cubicBezTo>
                    <a:pt x="7180" y="22738"/>
                    <a:pt x="8643" y="26860"/>
                    <a:pt x="10372" y="31248"/>
                  </a:cubicBezTo>
                  <a:cubicBezTo>
                    <a:pt x="14759" y="28455"/>
                    <a:pt x="18881" y="25929"/>
                    <a:pt x="22605" y="23801"/>
                  </a:cubicBezTo>
                  <a:cubicBezTo>
                    <a:pt x="31381" y="18749"/>
                    <a:pt x="38029" y="15691"/>
                    <a:pt x="41087" y="14361"/>
                  </a:cubicBezTo>
                  <a:cubicBezTo>
                    <a:pt x="27524" y="9707"/>
                    <a:pt x="13829" y="5053"/>
                    <a:pt x="0" y="0"/>
                  </a:cubicBezTo>
                  <a:cubicBezTo>
                    <a:pt x="1197" y="4787"/>
                    <a:pt x="3191" y="11302"/>
                    <a:pt x="5851" y="19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3998730" y="3617432"/>
              <a:ext cx="32648" cy="42250"/>
            </a:xfrm>
            <a:custGeom>
              <a:rect b="b" l="l" r="r" t="t"/>
              <a:pathLst>
                <a:path extrusionOk="0" h="64357" w="49730">
                  <a:moveTo>
                    <a:pt x="37098" y="0"/>
                  </a:moveTo>
                  <a:cubicBezTo>
                    <a:pt x="32178" y="4255"/>
                    <a:pt x="26993" y="8643"/>
                    <a:pt x="21541" y="12898"/>
                  </a:cubicBezTo>
                  <a:cubicBezTo>
                    <a:pt x="14228" y="18616"/>
                    <a:pt x="6914" y="23935"/>
                    <a:pt x="0" y="28854"/>
                  </a:cubicBezTo>
                  <a:cubicBezTo>
                    <a:pt x="4521" y="40289"/>
                    <a:pt x="8510" y="50528"/>
                    <a:pt x="11435" y="59171"/>
                  </a:cubicBezTo>
                  <a:cubicBezTo>
                    <a:pt x="12100" y="61033"/>
                    <a:pt x="12632" y="62761"/>
                    <a:pt x="13297" y="64357"/>
                  </a:cubicBezTo>
                  <a:cubicBezTo>
                    <a:pt x="22472" y="57044"/>
                    <a:pt x="34971" y="46938"/>
                    <a:pt x="49730" y="35370"/>
                  </a:cubicBezTo>
                  <a:cubicBezTo>
                    <a:pt x="47204" y="28854"/>
                    <a:pt x="44677" y="21940"/>
                    <a:pt x="42151" y="14893"/>
                  </a:cubicBezTo>
                  <a:lnTo>
                    <a:pt x="37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297973" y="3570031"/>
              <a:ext cx="28894" cy="50630"/>
            </a:xfrm>
            <a:custGeom>
              <a:rect b="b" l="l" r="r" t="t"/>
              <a:pathLst>
                <a:path extrusionOk="0" h="77121" w="44012">
                  <a:moveTo>
                    <a:pt x="133" y="19014"/>
                  </a:moveTo>
                  <a:cubicBezTo>
                    <a:pt x="2526" y="20876"/>
                    <a:pt x="7845" y="25530"/>
                    <a:pt x="12898" y="34173"/>
                  </a:cubicBezTo>
                  <a:cubicBezTo>
                    <a:pt x="15158" y="38029"/>
                    <a:pt x="17286" y="42550"/>
                    <a:pt x="19147" y="47470"/>
                  </a:cubicBezTo>
                  <a:cubicBezTo>
                    <a:pt x="21009" y="44678"/>
                    <a:pt x="22871" y="41885"/>
                    <a:pt x="24466" y="39226"/>
                  </a:cubicBezTo>
                  <a:cubicBezTo>
                    <a:pt x="34306" y="23935"/>
                    <a:pt x="39625" y="13829"/>
                    <a:pt x="39625" y="13829"/>
                  </a:cubicBezTo>
                  <a:cubicBezTo>
                    <a:pt x="39625" y="13829"/>
                    <a:pt x="36699" y="24865"/>
                    <a:pt x="28987" y="41619"/>
                  </a:cubicBezTo>
                  <a:cubicBezTo>
                    <a:pt x="26993" y="46007"/>
                    <a:pt x="24599" y="50927"/>
                    <a:pt x="21940" y="55980"/>
                  </a:cubicBezTo>
                  <a:cubicBezTo>
                    <a:pt x="23668" y="62495"/>
                    <a:pt x="24998" y="69543"/>
                    <a:pt x="25663" y="77122"/>
                  </a:cubicBezTo>
                  <a:cubicBezTo>
                    <a:pt x="32311" y="64357"/>
                    <a:pt x="38561" y="52523"/>
                    <a:pt x="44012" y="42284"/>
                  </a:cubicBezTo>
                  <a:cubicBezTo>
                    <a:pt x="43215" y="33109"/>
                    <a:pt x="42417" y="24865"/>
                    <a:pt x="42151" y="17951"/>
                  </a:cubicBezTo>
                  <a:cubicBezTo>
                    <a:pt x="41619" y="6915"/>
                    <a:pt x="42151" y="0"/>
                    <a:pt x="42151" y="0"/>
                  </a:cubicBezTo>
                  <a:cubicBezTo>
                    <a:pt x="42151" y="0"/>
                    <a:pt x="34173" y="4654"/>
                    <a:pt x="18217" y="11568"/>
                  </a:cubicBezTo>
                  <a:cubicBezTo>
                    <a:pt x="13031" y="13829"/>
                    <a:pt x="6914" y="16355"/>
                    <a:pt x="0" y="18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777440" y="3498800"/>
              <a:ext cx="23918" cy="20601"/>
            </a:xfrm>
            <a:custGeom>
              <a:rect b="b" l="l" r="r" t="t"/>
              <a:pathLst>
                <a:path extrusionOk="0" h="31380" w="36433">
                  <a:moveTo>
                    <a:pt x="2393" y="12366"/>
                  </a:moveTo>
                  <a:cubicBezTo>
                    <a:pt x="3590" y="18084"/>
                    <a:pt x="5053" y="24466"/>
                    <a:pt x="6914" y="31381"/>
                  </a:cubicBezTo>
                  <a:cubicBezTo>
                    <a:pt x="10770" y="28987"/>
                    <a:pt x="14361" y="26727"/>
                    <a:pt x="17685" y="24865"/>
                  </a:cubicBezTo>
                  <a:cubicBezTo>
                    <a:pt x="27258" y="19414"/>
                    <a:pt x="34173" y="16355"/>
                    <a:pt x="36433" y="15292"/>
                  </a:cubicBezTo>
                  <a:cubicBezTo>
                    <a:pt x="24333" y="10372"/>
                    <a:pt x="12233" y="5319"/>
                    <a:pt x="0" y="0"/>
                  </a:cubicBezTo>
                  <a:cubicBezTo>
                    <a:pt x="665" y="3590"/>
                    <a:pt x="1330" y="7712"/>
                    <a:pt x="2393" y="1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3550913" y="3334251"/>
              <a:ext cx="797324" cy="259415"/>
            </a:xfrm>
            <a:custGeom>
              <a:rect b="b" l="l" r="r" t="t"/>
              <a:pathLst>
                <a:path extrusionOk="0" h="395148" w="1214507">
                  <a:moveTo>
                    <a:pt x="1167329" y="275776"/>
                  </a:moveTo>
                  <a:cubicBezTo>
                    <a:pt x="1164936" y="273915"/>
                    <a:pt x="1162542" y="272053"/>
                    <a:pt x="1160149" y="270325"/>
                  </a:cubicBezTo>
                  <a:cubicBezTo>
                    <a:pt x="1160149" y="275776"/>
                    <a:pt x="1159617" y="280829"/>
                    <a:pt x="1158819" y="285350"/>
                  </a:cubicBezTo>
                  <a:cubicBezTo>
                    <a:pt x="1158819" y="287478"/>
                    <a:pt x="1158819" y="289738"/>
                    <a:pt x="1158553" y="291865"/>
                  </a:cubicBezTo>
                  <a:cubicBezTo>
                    <a:pt x="1157756" y="301040"/>
                    <a:pt x="1154298" y="310880"/>
                    <a:pt x="1147650" y="318858"/>
                  </a:cubicBezTo>
                  <a:cubicBezTo>
                    <a:pt x="1141135" y="326969"/>
                    <a:pt x="1132093" y="333351"/>
                    <a:pt x="1122120" y="338138"/>
                  </a:cubicBezTo>
                  <a:cubicBezTo>
                    <a:pt x="1102042" y="347579"/>
                    <a:pt x="1078506" y="351834"/>
                    <a:pt x="1053641" y="354094"/>
                  </a:cubicBezTo>
                  <a:cubicBezTo>
                    <a:pt x="1003512" y="358216"/>
                    <a:pt x="946735" y="354094"/>
                    <a:pt x="884772" y="345718"/>
                  </a:cubicBezTo>
                  <a:cubicBezTo>
                    <a:pt x="853790" y="341463"/>
                    <a:pt x="821478" y="335878"/>
                    <a:pt x="788103" y="329229"/>
                  </a:cubicBezTo>
                  <a:lnTo>
                    <a:pt x="762972" y="324177"/>
                  </a:lnTo>
                  <a:cubicBezTo>
                    <a:pt x="754463" y="322448"/>
                    <a:pt x="745819" y="320587"/>
                    <a:pt x="737177" y="318725"/>
                  </a:cubicBezTo>
                  <a:cubicBezTo>
                    <a:pt x="719758" y="314869"/>
                    <a:pt x="702206" y="310481"/>
                    <a:pt x="684388" y="305827"/>
                  </a:cubicBezTo>
                  <a:cubicBezTo>
                    <a:pt x="616042" y="287478"/>
                    <a:pt x="544904" y="262745"/>
                    <a:pt x="471905" y="232960"/>
                  </a:cubicBezTo>
                  <a:cubicBezTo>
                    <a:pt x="471107" y="232695"/>
                    <a:pt x="470309" y="232295"/>
                    <a:pt x="469511" y="232030"/>
                  </a:cubicBezTo>
                  <a:cubicBezTo>
                    <a:pt x="467118" y="231099"/>
                    <a:pt x="464857" y="230168"/>
                    <a:pt x="462464" y="229104"/>
                  </a:cubicBezTo>
                  <a:cubicBezTo>
                    <a:pt x="424302" y="213281"/>
                    <a:pt x="385608" y="196128"/>
                    <a:pt x="346516" y="177779"/>
                  </a:cubicBezTo>
                  <a:cubicBezTo>
                    <a:pt x="307423" y="159562"/>
                    <a:pt x="267665" y="140016"/>
                    <a:pt x="227908" y="119006"/>
                  </a:cubicBezTo>
                  <a:cubicBezTo>
                    <a:pt x="160493" y="83371"/>
                    <a:pt x="92812" y="43481"/>
                    <a:pt x="25530" y="0"/>
                  </a:cubicBezTo>
                  <a:cubicBezTo>
                    <a:pt x="25530" y="0"/>
                    <a:pt x="25530" y="0"/>
                    <a:pt x="25530" y="0"/>
                  </a:cubicBezTo>
                  <a:cubicBezTo>
                    <a:pt x="20211" y="9042"/>
                    <a:pt x="10771" y="21940"/>
                    <a:pt x="0" y="36699"/>
                  </a:cubicBezTo>
                  <a:cubicBezTo>
                    <a:pt x="25796" y="54251"/>
                    <a:pt x="51592" y="71271"/>
                    <a:pt x="77521" y="87227"/>
                  </a:cubicBezTo>
                  <a:cubicBezTo>
                    <a:pt x="114885" y="110098"/>
                    <a:pt x="152116" y="132037"/>
                    <a:pt x="189081" y="152514"/>
                  </a:cubicBezTo>
                  <a:cubicBezTo>
                    <a:pt x="263144" y="193735"/>
                    <a:pt x="336809" y="229104"/>
                    <a:pt x="408878" y="258357"/>
                  </a:cubicBezTo>
                  <a:cubicBezTo>
                    <a:pt x="553414" y="316066"/>
                    <a:pt x="688510" y="357552"/>
                    <a:pt x="804991" y="375369"/>
                  </a:cubicBezTo>
                  <a:cubicBezTo>
                    <a:pt x="836105" y="380289"/>
                    <a:pt x="865757" y="383880"/>
                    <a:pt x="893813" y="386805"/>
                  </a:cubicBezTo>
                  <a:cubicBezTo>
                    <a:pt x="894212" y="386539"/>
                    <a:pt x="894478" y="386406"/>
                    <a:pt x="894744" y="386140"/>
                  </a:cubicBezTo>
                  <a:cubicBezTo>
                    <a:pt x="895143" y="385475"/>
                    <a:pt x="895808" y="385475"/>
                    <a:pt x="895675" y="385475"/>
                  </a:cubicBezTo>
                  <a:cubicBezTo>
                    <a:pt x="895675" y="385475"/>
                    <a:pt x="895409" y="385741"/>
                    <a:pt x="895010" y="386273"/>
                  </a:cubicBezTo>
                  <a:cubicBezTo>
                    <a:pt x="895010" y="386406"/>
                    <a:pt x="894877" y="386672"/>
                    <a:pt x="894877" y="386938"/>
                  </a:cubicBezTo>
                  <a:lnTo>
                    <a:pt x="894877" y="386938"/>
                  </a:lnTo>
                  <a:cubicBezTo>
                    <a:pt x="918944" y="389464"/>
                    <a:pt x="941815" y="391458"/>
                    <a:pt x="963223" y="393187"/>
                  </a:cubicBezTo>
                  <a:cubicBezTo>
                    <a:pt x="1009895" y="396644"/>
                    <a:pt x="1050450" y="395448"/>
                    <a:pt x="1082894" y="390262"/>
                  </a:cubicBezTo>
                  <a:cubicBezTo>
                    <a:pt x="1115472" y="385209"/>
                    <a:pt x="1139938" y="376832"/>
                    <a:pt x="1156027" y="370317"/>
                  </a:cubicBezTo>
                  <a:cubicBezTo>
                    <a:pt x="1172116" y="363801"/>
                    <a:pt x="1180227" y="359413"/>
                    <a:pt x="1180227" y="359546"/>
                  </a:cubicBezTo>
                  <a:lnTo>
                    <a:pt x="1185280" y="376699"/>
                  </a:lnTo>
                  <a:cubicBezTo>
                    <a:pt x="1186344" y="380422"/>
                    <a:pt x="1187540" y="384677"/>
                    <a:pt x="1188737" y="389331"/>
                  </a:cubicBezTo>
                  <a:cubicBezTo>
                    <a:pt x="1196050" y="375636"/>
                    <a:pt x="1201103" y="366328"/>
                    <a:pt x="1202566" y="363668"/>
                  </a:cubicBezTo>
                  <a:lnTo>
                    <a:pt x="1202566" y="356621"/>
                  </a:lnTo>
                  <a:cubicBezTo>
                    <a:pt x="1202566" y="356621"/>
                    <a:pt x="1204959" y="360610"/>
                    <a:pt x="1207619" y="367790"/>
                  </a:cubicBezTo>
                  <a:cubicBezTo>
                    <a:pt x="1210012" y="374439"/>
                    <a:pt x="1212140" y="384012"/>
                    <a:pt x="1212804" y="394650"/>
                  </a:cubicBezTo>
                  <a:cubicBezTo>
                    <a:pt x="1215863" y="372710"/>
                    <a:pt x="1214932" y="351701"/>
                    <a:pt x="1208948" y="333484"/>
                  </a:cubicBezTo>
                  <a:cubicBezTo>
                    <a:pt x="1201103" y="308353"/>
                    <a:pt x="1184083" y="289206"/>
                    <a:pt x="1167462" y="2760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986159" y="3574571"/>
              <a:ext cx="34830" cy="55780"/>
            </a:xfrm>
            <a:custGeom>
              <a:rect b="b" l="l" r="r" t="t"/>
              <a:pathLst>
                <a:path extrusionOk="0" h="84966" w="53054">
                  <a:moveTo>
                    <a:pt x="33109" y="0"/>
                  </a:moveTo>
                  <a:cubicBezTo>
                    <a:pt x="31248" y="4255"/>
                    <a:pt x="28189" y="10770"/>
                    <a:pt x="23137" y="18615"/>
                  </a:cubicBezTo>
                  <a:cubicBezTo>
                    <a:pt x="17685" y="27125"/>
                    <a:pt x="9840" y="36832"/>
                    <a:pt x="0" y="46539"/>
                  </a:cubicBezTo>
                  <a:cubicBezTo>
                    <a:pt x="2394" y="52788"/>
                    <a:pt x="4920" y="59304"/>
                    <a:pt x="7712" y="65952"/>
                  </a:cubicBezTo>
                  <a:cubicBezTo>
                    <a:pt x="10372" y="72468"/>
                    <a:pt x="12898" y="78850"/>
                    <a:pt x="15424" y="84967"/>
                  </a:cubicBezTo>
                  <a:lnTo>
                    <a:pt x="34306" y="70074"/>
                  </a:lnTo>
                  <a:cubicBezTo>
                    <a:pt x="40821" y="65021"/>
                    <a:pt x="47071" y="60102"/>
                    <a:pt x="53054" y="55314"/>
                  </a:cubicBezTo>
                  <a:lnTo>
                    <a:pt x="52788" y="54384"/>
                  </a:lnTo>
                  <a:cubicBezTo>
                    <a:pt x="51858" y="51858"/>
                    <a:pt x="50927" y="48666"/>
                    <a:pt x="50262" y="46140"/>
                  </a:cubicBezTo>
                  <a:cubicBezTo>
                    <a:pt x="47470" y="35369"/>
                    <a:pt x="45741" y="25663"/>
                    <a:pt x="44012" y="17552"/>
                  </a:cubicBezTo>
                  <a:cubicBezTo>
                    <a:pt x="42683" y="11169"/>
                    <a:pt x="41486" y="5718"/>
                    <a:pt x="40289" y="1596"/>
                  </a:cubicBezTo>
                  <a:cubicBezTo>
                    <a:pt x="37896" y="1064"/>
                    <a:pt x="35503" y="532"/>
                    <a:pt x="33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943910" y="3563310"/>
              <a:ext cx="35005" cy="56042"/>
            </a:xfrm>
            <a:custGeom>
              <a:rect b="b" l="l" r="r" t="t"/>
              <a:pathLst>
                <a:path extrusionOk="0" h="85365" w="53320">
                  <a:moveTo>
                    <a:pt x="28455" y="0"/>
                  </a:moveTo>
                  <a:cubicBezTo>
                    <a:pt x="23801" y="5186"/>
                    <a:pt x="13829" y="16089"/>
                    <a:pt x="0" y="29519"/>
                  </a:cubicBezTo>
                  <a:cubicBezTo>
                    <a:pt x="4654" y="40422"/>
                    <a:pt x="9574" y="52655"/>
                    <a:pt x="14627" y="65819"/>
                  </a:cubicBezTo>
                  <a:cubicBezTo>
                    <a:pt x="17153" y="72468"/>
                    <a:pt x="19413" y="78983"/>
                    <a:pt x="21541" y="85365"/>
                  </a:cubicBezTo>
                  <a:cubicBezTo>
                    <a:pt x="26328" y="81909"/>
                    <a:pt x="31115" y="78318"/>
                    <a:pt x="36034" y="74595"/>
                  </a:cubicBezTo>
                  <a:cubicBezTo>
                    <a:pt x="42151" y="69941"/>
                    <a:pt x="47869" y="65420"/>
                    <a:pt x="53320" y="60899"/>
                  </a:cubicBezTo>
                  <a:cubicBezTo>
                    <a:pt x="49464" y="47602"/>
                    <a:pt x="47071" y="35370"/>
                    <a:pt x="46273" y="25397"/>
                  </a:cubicBezTo>
                  <a:cubicBezTo>
                    <a:pt x="45475" y="16355"/>
                    <a:pt x="46007" y="9308"/>
                    <a:pt x="46539" y="4787"/>
                  </a:cubicBezTo>
                  <a:cubicBezTo>
                    <a:pt x="40555" y="3191"/>
                    <a:pt x="34439" y="1596"/>
                    <a:pt x="28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014355" y="3575967"/>
              <a:ext cx="38846" cy="30901"/>
            </a:xfrm>
            <a:custGeom>
              <a:rect b="b" l="l" r="r" t="t"/>
              <a:pathLst>
                <a:path extrusionOk="0" h="47070" w="59171">
                  <a:moveTo>
                    <a:pt x="5851" y="13962"/>
                  </a:moveTo>
                  <a:cubicBezTo>
                    <a:pt x="8776" y="21807"/>
                    <a:pt x="11834" y="31248"/>
                    <a:pt x="15424" y="41353"/>
                  </a:cubicBezTo>
                  <a:cubicBezTo>
                    <a:pt x="16089" y="43348"/>
                    <a:pt x="16887" y="45210"/>
                    <a:pt x="17685" y="47071"/>
                  </a:cubicBezTo>
                  <a:cubicBezTo>
                    <a:pt x="28189" y="38694"/>
                    <a:pt x="37497" y="31115"/>
                    <a:pt x="44810" y="24599"/>
                  </a:cubicBezTo>
                  <a:cubicBezTo>
                    <a:pt x="50927" y="19281"/>
                    <a:pt x="55714" y="14760"/>
                    <a:pt x="59171" y="11302"/>
                  </a:cubicBezTo>
                  <a:cubicBezTo>
                    <a:pt x="39891" y="8111"/>
                    <a:pt x="20211" y="4388"/>
                    <a:pt x="0" y="0"/>
                  </a:cubicBezTo>
                  <a:cubicBezTo>
                    <a:pt x="1862" y="3723"/>
                    <a:pt x="3723" y="8377"/>
                    <a:pt x="5851" y="13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876781" y="3573784"/>
              <a:ext cx="31425" cy="50281"/>
            </a:xfrm>
            <a:custGeom>
              <a:rect b="b" l="l" r="r" t="t"/>
              <a:pathLst>
                <a:path extrusionOk="0" h="76589" w="47868">
                  <a:moveTo>
                    <a:pt x="5585" y="24333"/>
                  </a:moveTo>
                  <a:cubicBezTo>
                    <a:pt x="3723" y="25796"/>
                    <a:pt x="1862" y="27259"/>
                    <a:pt x="0" y="28589"/>
                  </a:cubicBezTo>
                  <a:cubicBezTo>
                    <a:pt x="7845" y="46805"/>
                    <a:pt x="14494" y="63293"/>
                    <a:pt x="19015" y="76324"/>
                  </a:cubicBezTo>
                  <a:cubicBezTo>
                    <a:pt x="19015" y="76324"/>
                    <a:pt x="19015" y="76457"/>
                    <a:pt x="19015" y="76590"/>
                  </a:cubicBezTo>
                  <a:cubicBezTo>
                    <a:pt x="26993" y="68878"/>
                    <a:pt x="36832" y="59703"/>
                    <a:pt x="47869" y="49730"/>
                  </a:cubicBezTo>
                  <a:cubicBezTo>
                    <a:pt x="46273" y="44943"/>
                    <a:pt x="44677" y="40157"/>
                    <a:pt x="43215" y="35104"/>
                  </a:cubicBezTo>
                  <a:cubicBezTo>
                    <a:pt x="39359" y="22738"/>
                    <a:pt x="36300" y="10771"/>
                    <a:pt x="33774" y="0"/>
                  </a:cubicBezTo>
                  <a:cubicBezTo>
                    <a:pt x="25663" y="7712"/>
                    <a:pt x="16222" y="16089"/>
                    <a:pt x="5718" y="24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859758" y="3537383"/>
              <a:ext cx="102133" cy="64335"/>
            </a:xfrm>
            <a:custGeom>
              <a:rect b="b" l="l" r="r" t="t"/>
              <a:pathLst>
                <a:path extrusionOk="0" h="97997" w="155572">
                  <a:moveTo>
                    <a:pt x="28455" y="0"/>
                  </a:moveTo>
                  <a:cubicBezTo>
                    <a:pt x="25929" y="1994"/>
                    <a:pt x="20078" y="6648"/>
                    <a:pt x="12233" y="13430"/>
                  </a:cubicBezTo>
                  <a:cubicBezTo>
                    <a:pt x="8510" y="16488"/>
                    <a:pt x="4388" y="20078"/>
                    <a:pt x="0" y="23934"/>
                  </a:cubicBezTo>
                  <a:cubicBezTo>
                    <a:pt x="5319" y="36965"/>
                    <a:pt x="11834" y="51858"/>
                    <a:pt x="18881" y="67814"/>
                  </a:cubicBezTo>
                  <a:cubicBezTo>
                    <a:pt x="19812" y="70074"/>
                    <a:pt x="20876" y="72202"/>
                    <a:pt x="21807" y="74462"/>
                  </a:cubicBezTo>
                  <a:cubicBezTo>
                    <a:pt x="23003" y="73531"/>
                    <a:pt x="24067" y="72601"/>
                    <a:pt x="25264" y="71670"/>
                  </a:cubicBezTo>
                  <a:lnTo>
                    <a:pt x="57708" y="46672"/>
                  </a:lnTo>
                  <a:cubicBezTo>
                    <a:pt x="56644" y="41752"/>
                    <a:pt x="55847" y="37231"/>
                    <a:pt x="55182" y="33109"/>
                  </a:cubicBezTo>
                  <a:cubicBezTo>
                    <a:pt x="52522" y="18084"/>
                    <a:pt x="52788" y="8510"/>
                    <a:pt x="52921" y="8643"/>
                  </a:cubicBezTo>
                  <a:cubicBezTo>
                    <a:pt x="52921" y="8643"/>
                    <a:pt x="55049" y="17685"/>
                    <a:pt x="60235" y="31912"/>
                  </a:cubicBezTo>
                  <a:cubicBezTo>
                    <a:pt x="61298" y="35103"/>
                    <a:pt x="62495" y="38561"/>
                    <a:pt x="63825" y="42151"/>
                  </a:cubicBezTo>
                  <a:lnTo>
                    <a:pt x="71271" y="36433"/>
                  </a:lnTo>
                  <a:cubicBezTo>
                    <a:pt x="82972" y="27258"/>
                    <a:pt x="89887" y="21009"/>
                    <a:pt x="89887" y="21142"/>
                  </a:cubicBezTo>
                  <a:cubicBezTo>
                    <a:pt x="89887" y="21142"/>
                    <a:pt x="84834" y="28987"/>
                    <a:pt x="74728" y="40156"/>
                  </a:cubicBezTo>
                  <a:cubicBezTo>
                    <a:pt x="72202" y="42949"/>
                    <a:pt x="69276" y="46007"/>
                    <a:pt x="66218" y="49198"/>
                  </a:cubicBezTo>
                  <a:cubicBezTo>
                    <a:pt x="70207" y="60500"/>
                    <a:pt x="74595" y="73531"/>
                    <a:pt x="78983" y="87626"/>
                  </a:cubicBezTo>
                  <a:cubicBezTo>
                    <a:pt x="80047" y="91216"/>
                    <a:pt x="81111" y="94540"/>
                    <a:pt x="82041" y="97998"/>
                  </a:cubicBezTo>
                  <a:cubicBezTo>
                    <a:pt x="84302" y="96003"/>
                    <a:pt x="86562" y="94009"/>
                    <a:pt x="88956" y="91881"/>
                  </a:cubicBezTo>
                  <a:cubicBezTo>
                    <a:pt x="99593" y="82573"/>
                    <a:pt x="109965" y="74196"/>
                    <a:pt x="119273" y="66750"/>
                  </a:cubicBezTo>
                  <a:cubicBezTo>
                    <a:pt x="112225" y="42683"/>
                    <a:pt x="108901" y="25929"/>
                    <a:pt x="108901" y="25929"/>
                  </a:cubicBezTo>
                  <a:cubicBezTo>
                    <a:pt x="108901" y="25929"/>
                    <a:pt x="115815" y="40156"/>
                    <a:pt x="125256" y="61963"/>
                  </a:cubicBezTo>
                  <a:cubicBezTo>
                    <a:pt x="139085" y="51193"/>
                    <a:pt x="149988" y="43215"/>
                    <a:pt x="155573" y="39359"/>
                  </a:cubicBezTo>
                  <a:cubicBezTo>
                    <a:pt x="151451" y="38162"/>
                    <a:pt x="147196" y="37098"/>
                    <a:pt x="143074" y="35901"/>
                  </a:cubicBezTo>
                  <a:cubicBezTo>
                    <a:pt x="105976" y="25264"/>
                    <a:pt x="67681" y="13430"/>
                    <a:pt x="28588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3915452" y="3586879"/>
              <a:ext cx="37361" cy="56304"/>
            </a:xfrm>
            <a:custGeom>
              <a:rect b="b" l="l" r="r" t="t"/>
              <a:pathLst>
                <a:path extrusionOk="0" h="85764" w="56910">
                  <a:moveTo>
                    <a:pt x="10637" y="24068"/>
                  </a:moveTo>
                  <a:cubicBezTo>
                    <a:pt x="7047" y="27259"/>
                    <a:pt x="3457" y="30184"/>
                    <a:pt x="0" y="33109"/>
                  </a:cubicBezTo>
                  <a:cubicBezTo>
                    <a:pt x="3723" y="46805"/>
                    <a:pt x="6648" y="59171"/>
                    <a:pt x="8643" y="69144"/>
                  </a:cubicBezTo>
                  <a:cubicBezTo>
                    <a:pt x="10106" y="75925"/>
                    <a:pt x="11036" y="81643"/>
                    <a:pt x="11701" y="85765"/>
                  </a:cubicBezTo>
                  <a:cubicBezTo>
                    <a:pt x="20477" y="80180"/>
                    <a:pt x="37231" y="69410"/>
                    <a:pt x="56910" y="55315"/>
                  </a:cubicBezTo>
                  <a:cubicBezTo>
                    <a:pt x="54118" y="48401"/>
                    <a:pt x="51193" y="41220"/>
                    <a:pt x="48400" y="33641"/>
                  </a:cubicBezTo>
                  <a:cubicBezTo>
                    <a:pt x="43879" y="21807"/>
                    <a:pt x="40023" y="10372"/>
                    <a:pt x="36832" y="0"/>
                  </a:cubicBezTo>
                  <a:cubicBezTo>
                    <a:pt x="28987" y="7579"/>
                    <a:pt x="20078" y="15691"/>
                    <a:pt x="10504" y="2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3975510" y="3566714"/>
              <a:ext cx="31513" cy="32386"/>
            </a:xfrm>
            <a:custGeom>
              <a:rect b="b" l="l" r="r" t="t"/>
              <a:pathLst>
                <a:path extrusionOk="0" h="49331" w="48001">
                  <a:moveTo>
                    <a:pt x="3324" y="19414"/>
                  </a:moveTo>
                  <a:cubicBezTo>
                    <a:pt x="5452" y="28057"/>
                    <a:pt x="8776" y="38162"/>
                    <a:pt x="12898" y="49332"/>
                  </a:cubicBezTo>
                  <a:cubicBezTo>
                    <a:pt x="21807" y="41486"/>
                    <a:pt x="29519" y="34040"/>
                    <a:pt x="35370" y="27391"/>
                  </a:cubicBezTo>
                  <a:cubicBezTo>
                    <a:pt x="41220" y="20876"/>
                    <a:pt x="45342" y="15424"/>
                    <a:pt x="48002" y="11569"/>
                  </a:cubicBezTo>
                  <a:cubicBezTo>
                    <a:pt x="32178" y="8111"/>
                    <a:pt x="16222" y="4255"/>
                    <a:pt x="0" y="0"/>
                  </a:cubicBezTo>
                  <a:cubicBezTo>
                    <a:pt x="399" y="4521"/>
                    <a:pt x="1330" y="11169"/>
                    <a:pt x="3457" y="19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199156" y="3614726"/>
              <a:ext cx="26275" cy="59272"/>
            </a:xfrm>
            <a:custGeom>
              <a:rect b="b" l="l" r="r" t="t"/>
              <a:pathLst>
                <a:path extrusionOk="0" h="90285" w="40023">
                  <a:moveTo>
                    <a:pt x="0" y="46672"/>
                  </a:moveTo>
                  <a:cubicBezTo>
                    <a:pt x="3856" y="62628"/>
                    <a:pt x="5718" y="77653"/>
                    <a:pt x="6249" y="90286"/>
                  </a:cubicBezTo>
                  <a:cubicBezTo>
                    <a:pt x="15557" y="78452"/>
                    <a:pt x="26328" y="64623"/>
                    <a:pt x="37763" y="49730"/>
                  </a:cubicBezTo>
                  <a:cubicBezTo>
                    <a:pt x="38561" y="48666"/>
                    <a:pt x="39226" y="47736"/>
                    <a:pt x="40023" y="46805"/>
                  </a:cubicBezTo>
                  <a:cubicBezTo>
                    <a:pt x="39891" y="45741"/>
                    <a:pt x="39757" y="44811"/>
                    <a:pt x="39625" y="43747"/>
                  </a:cubicBezTo>
                  <a:cubicBezTo>
                    <a:pt x="37364" y="27525"/>
                    <a:pt x="35369" y="12366"/>
                    <a:pt x="33774" y="0"/>
                  </a:cubicBezTo>
                  <a:cubicBezTo>
                    <a:pt x="25796" y="13430"/>
                    <a:pt x="14494" y="29918"/>
                    <a:pt x="0" y="46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3794114" y="3545938"/>
              <a:ext cx="34481" cy="58312"/>
            </a:xfrm>
            <a:custGeom>
              <a:rect b="b" l="l" r="r" t="t"/>
              <a:pathLst>
                <a:path extrusionOk="0" h="88822" w="52522">
                  <a:moveTo>
                    <a:pt x="52390" y="40156"/>
                  </a:moveTo>
                  <a:cubicBezTo>
                    <a:pt x="51193" y="37231"/>
                    <a:pt x="49996" y="34306"/>
                    <a:pt x="48799" y="31380"/>
                  </a:cubicBezTo>
                  <a:cubicBezTo>
                    <a:pt x="44411" y="20477"/>
                    <a:pt x="40555" y="9840"/>
                    <a:pt x="37630" y="0"/>
                  </a:cubicBezTo>
                  <a:cubicBezTo>
                    <a:pt x="31115" y="4787"/>
                    <a:pt x="24200" y="9840"/>
                    <a:pt x="16887" y="15158"/>
                  </a:cubicBezTo>
                  <a:cubicBezTo>
                    <a:pt x="11036" y="19413"/>
                    <a:pt x="5319" y="23668"/>
                    <a:pt x="0" y="27657"/>
                  </a:cubicBezTo>
                  <a:cubicBezTo>
                    <a:pt x="3590" y="41087"/>
                    <a:pt x="6781" y="53187"/>
                    <a:pt x="9175" y="63027"/>
                  </a:cubicBezTo>
                  <a:cubicBezTo>
                    <a:pt x="13031" y="78850"/>
                    <a:pt x="15025" y="88823"/>
                    <a:pt x="15025" y="88823"/>
                  </a:cubicBezTo>
                  <a:cubicBezTo>
                    <a:pt x="15025" y="88823"/>
                    <a:pt x="19014" y="80978"/>
                    <a:pt x="27392" y="69542"/>
                  </a:cubicBezTo>
                  <a:cubicBezTo>
                    <a:pt x="33508" y="61165"/>
                    <a:pt x="42018" y="50794"/>
                    <a:pt x="52522" y="40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280776" y="3615424"/>
              <a:ext cx="27671" cy="62327"/>
            </a:xfrm>
            <a:custGeom>
              <a:rect b="b" l="l" r="r" t="t"/>
              <a:pathLst>
                <a:path extrusionOk="0" h="94939" w="42150">
                  <a:moveTo>
                    <a:pt x="42151" y="26461"/>
                  </a:moveTo>
                  <a:cubicBezTo>
                    <a:pt x="42151" y="22871"/>
                    <a:pt x="42151" y="19280"/>
                    <a:pt x="42018" y="15557"/>
                  </a:cubicBezTo>
                  <a:cubicBezTo>
                    <a:pt x="41885" y="10238"/>
                    <a:pt x="41486" y="5053"/>
                    <a:pt x="40954" y="0"/>
                  </a:cubicBezTo>
                  <a:cubicBezTo>
                    <a:pt x="34705" y="10904"/>
                    <a:pt x="27391" y="22737"/>
                    <a:pt x="18881" y="34572"/>
                  </a:cubicBezTo>
                  <a:cubicBezTo>
                    <a:pt x="17552" y="36433"/>
                    <a:pt x="16222" y="38295"/>
                    <a:pt x="14759" y="40156"/>
                  </a:cubicBezTo>
                  <a:cubicBezTo>
                    <a:pt x="14494" y="54517"/>
                    <a:pt x="11568" y="67282"/>
                    <a:pt x="8244" y="76457"/>
                  </a:cubicBezTo>
                  <a:cubicBezTo>
                    <a:pt x="4122" y="88424"/>
                    <a:pt x="0" y="94939"/>
                    <a:pt x="0" y="94939"/>
                  </a:cubicBezTo>
                  <a:cubicBezTo>
                    <a:pt x="0" y="94939"/>
                    <a:pt x="6914" y="86961"/>
                    <a:pt x="15690" y="72866"/>
                  </a:cubicBezTo>
                  <a:cubicBezTo>
                    <a:pt x="23269" y="60899"/>
                    <a:pt x="32178" y="44677"/>
                    <a:pt x="42018" y="26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719041" y="3525075"/>
              <a:ext cx="30291" cy="47575"/>
            </a:xfrm>
            <a:custGeom>
              <a:rect b="b" l="l" r="r" t="t"/>
              <a:pathLst>
                <a:path extrusionOk="0" h="72467" w="46140">
                  <a:moveTo>
                    <a:pt x="37231" y="133"/>
                  </a:moveTo>
                  <a:cubicBezTo>
                    <a:pt x="33774" y="2660"/>
                    <a:pt x="30317" y="5319"/>
                    <a:pt x="26727" y="7845"/>
                  </a:cubicBezTo>
                  <a:cubicBezTo>
                    <a:pt x="17419" y="14494"/>
                    <a:pt x="8377" y="20477"/>
                    <a:pt x="0" y="25796"/>
                  </a:cubicBezTo>
                  <a:cubicBezTo>
                    <a:pt x="1729" y="33774"/>
                    <a:pt x="3457" y="40954"/>
                    <a:pt x="5319" y="47204"/>
                  </a:cubicBezTo>
                  <a:cubicBezTo>
                    <a:pt x="9574" y="63027"/>
                    <a:pt x="13696" y="72468"/>
                    <a:pt x="13696" y="72468"/>
                  </a:cubicBezTo>
                  <a:cubicBezTo>
                    <a:pt x="13696" y="72468"/>
                    <a:pt x="25397" y="54118"/>
                    <a:pt x="46140" y="32444"/>
                  </a:cubicBezTo>
                  <a:cubicBezTo>
                    <a:pt x="42816" y="22605"/>
                    <a:pt x="39891" y="11568"/>
                    <a:pt x="37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3749157" y="3498712"/>
              <a:ext cx="28021" cy="42948"/>
            </a:xfrm>
            <a:custGeom>
              <a:rect b="b" l="l" r="r" t="t"/>
              <a:pathLst>
                <a:path extrusionOk="0" h="65420" w="42682">
                  <a:moveTo>
                    <a:pt x="266" y="33375"/>
                  </a:moveTo>
                  <a:cubicBezTo>
                    <a:pt x="532" y="34838"/>
                    <a:pt x="931" y="36167"/>
                    <a:pt x="1197" y="37630"/>
                  </a:cubicBezTo>
                  <a:cubicBezTo>
                    <a:pt x="3324" y="47337"/>
                    <a:pt x="5319" y="56777"/>
                    <a:pt x="7313" y="65420"/>
                  </a:cubicBezTo>
                  <a:cubicBezTo>
                    <a:pt x="10504" y="62362"/>
                    <a:pt x="13829" y="59171"/>
                    <a:pt x="17286" y="56113"/>
                  </a:cubicBezTo>
                  <a:cubicBezTo>
                    <a:pt x="25929" y="48533"/>
                    <a:pt x="34572" y="41885"/>
                    <a:pt x="42683" y="36433"/>
                  </a:cubicBezTo>
                  <a:cubicBezTo>
                    <a:pt x="41486" y="27923"/>
                    <a:pt x="40688" y="20078"/>
                    <a:pt x="40289" y="13297"/>
                  </a:cubicBezTo>
                  <a:cubicBezTo>
                    <a:pt x="40023" y="8244"/>
                    <a:pt x="40023" y="3856"/>
                    <a:pt x="40023" y="0"/>
                  </a:cubicBezTo>
                  <a:cubicBezTo>
                    <a:pt x="32843" y="6515"/>
                    <a:pt x="18615" y="19147"/>
                    <a:pt x="0" y="33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499497" y="3414473"/>
              <a:ext cx="844359" cy="335521"/>
            </a:xfrm>
            <a:custGeom>
              <a:rect b="b" l="l" r="r" t="t"/>
              <a:pathLst>
                <a:path extrusionOk="0" h="511075" w="1286152">
                  <a:moveTo>
                    <a:pt x="1280751" y="246258"/>
                  </a:moveTo>
                  <a:lnTo>
                    <a:pt x="1280751" y="242003"/>
                  </a:lnTo>
                  <a:cubicBezTo>
                    <a:pt x="1279554" y="246258"/>
                    <a:pt x="1275831" y="259156"/>
                    <a:pt x="1269183" y="276708"/>
                  </a:cubicBezTo>
                  <a:cubicBezTo>
                    <a:pt x="1270380" y="282824"/>
                    <a:pt x="1271310" y="289605"/>
                    <a:pt x="1271709" y="296785"/>
                  </a:cubicBezTo>
                  <a:cubicBezTo>
                    <a:pt x="1272507" y="314072"/>
                    <a:pt x="1268784" y="329629"/>
                    <a:pt x="1264795" y="340000"/>
                  </a:cubicBezTo>
                  <a:cubicBezTo>
                    <a:pt x="1260806" y="350505"/>
                    <a:pt x="1257083" y="356355"/>
                    <a:pt x="1257216" y="356355"/>
                  </a:cubicBezTo>
                  <a:cubicBezTo>
                    <a:pt x="1256950" y="356355"/>
                    <a:pt x="1263199" y="329363"/>
                    <a:pt x="1261471" y="297184"/>
                  </a:cubicBezTo>
                  <a:cubicBezTo>
                    <a:pt x="1261471" y="296785"/>
                    <a:pt x="1261471" y="296387"/>
                    <a:pt x="1261471" y="295988"/>
                  </a:cubicBezTo>
                  <a:cubicBezTo>
                    <a:pt x="1257349" y="305695"/>
                    <a:pt x="1252429" y="316199"/>
                    <a:pt x="1246844" y="326970"/>
                  </a:cubicBezTo>
                  <a:cubicBezTo>
                    <a:pt x="1245249" y="329895"/>
                    <a:pt x="1243786" y="332820"/>
                    <a:pt x="1242190" y="335612"/>
                  </a:cubicBezTo>
                  <a:cubicBezTo>
                    <a:pt x="1241127" y="350106"/>
                    <a:pt x="1237935" y="362871"/>
                    <a:pt x="1234611" y="372311"/>
                  </a:cubicBezTo>
                  <a:cubicBezTo>
                    <a:pt x="1230090" y="384810"/>
                    <a:pt x="1225569" y="391592"/>
                    <a:pt x="1225569" y="391592"/>
                  </a:cubicBezTo>
                  <a:cubicBezTo>
                    <a:pt x="1225569" y="391592"/>
                    <a:pt x="1227697" y="383747"/>
                    <a:pt x="1229691" y="370982"/>
                  </a:cubicBezTo>
                  <a:cubicBezTo>
                    <a:pt x="1230489" y="365796"/>
                    <a:pt x="1231154" y="359680"/>
                    <a:pt x="1231686" y="353031"/>
                  </a:cubicBezTo>
                  <a:cubicBezTo>
                    <a:pt x="1224240" y="364466"/>
                    <a:pt x="1216926" y="374306"/>
                    <a:pt x="1210278" y="381885"/>
                  </a:cubicBezTo>
                  <a:cubicBezTo>
                    <a:pt x="1199109" y="394783"/>
                    <a:pt x="1190466" y="400900"/>
                    <a:pt x="1190466" y="400900"/>
                  </a:cubicBezTo>
                  <a:cubicBezTo>
                    <a:pt x="1190200" y="400900"/>
                    <a:pt x="1194721" y="383082"/>
                    <a:pt x="1195253" y="358616"/>
                  </a:cubicBezTo>
                  <a:cubicBezTo>
                    <a:pt x="1183817" y="372843"/>
                    <a:pt x="1172515" y="384810"/>
                    <a:pt x="1162808" y="393586"/>
                  </a:cubicBezTo>
                  <a:cubicBezTo>
                    <a:pt x="1162542" y="394252"/>
                    <a:pt x="1162276" y="394916"/>
                    <a:pt x="1162010" y="395581"/>
                  </a:cubicBezTo>
                  <a:cubicBezTo>
                    <a:pt x="1156559" y="408080"/>
                    <a:pt x="1151506" y="414861"/>
                    <a:pt x="1151639" y="414861"/>
                  </a:cubicBezTo>
                  <a:cubicBezTo>
                    <a:pt x="1151639" y="414861"/>
                    <a:pt x="1153500" y="409144"/>
                    <a:pt x="1155761" y="399703"/>
                  </a:cubicBezTo>
                  <a:cubicBezTo>
                    <a:pt x="1145123" y="408346"/>
                    <a:pt x="1137677" y="412202"/>
                    <a:pt x="1137810" y="412069"/>
                  </a:cubicBezTo>
                  <a:cubicBezTo>
                    <a:pt x="1137810" y="412069"/>
                    <a:pt x="1146453" y="405022"/>
                    <a:pt x="1157756" y="391459"/>
                  </a:cubicBezTo>
                  <a:cubicBezTo>
                    <a:pt x="1160415" y="379226"/>
                    <a:pt x="1162808" y="363137"/>
                    <a:pt x="1161744" y="345718"/>
                  </a:cubicBezTo>
                  <a:cubicBezTo>
                    <a:pt x="1147384" y="367791"/>
                    <a:pt x="1132757" y="386938"/>
                    <a:pt x="1120790" y="399836"/>
                  </a:cubicBezTo>
                  <a:cubicBezTo>
                    <a:pt x="1119860" y="400900"/>
                    <a:pt x="1118929" y="401830"/>
                    <a:pt x="1117998" y="402761"/>
                  </a:cubicBezTo>
                  <a:cubicBezTo>
                    <a:pt x="1117200" y="414995"/>
                    <a:pt x="1115472" y="422308"/>
                    <a:pt x="1115605" y="422308"/>
                  </a:cubicBezTo>
                  <a:cubicBezTo>
                    <a:pt x="1115605" y="422308"/>
                    <a:pt x="1115073" y="416457"/>
                    <a:pt x="1113876" y="406883"/>
                  </a:cubicBezTo>
                  <a:cubicBezTo>
                    <a:pt x="1104834" y="415659"/>
                    <a:pt x="1098452" y="419781"/>
                    <a:pt x="1098584" y="419781"/>
                  </a:cubicBezTo>
                  <a:cubicBezTo>
                    <a:pt x="1098584" y="419781"/>
                    <a:pt x="1104701" y="413399"/>
                    <a:pt x="1113211" y="401698"/>
                  </a:cubicBezTo>
                  <a:cubicBezTo>
                    <a:pt x="1113211" y="401299"/>
                    <a:pt x="1113211" y="400900"/>
                    <a:pt x="1113078" y="400501"/>
                  </a:cubicBezTo>
                  <a:cubicBezTo>
                    <a:pt x="1111881" y="390927"/>
                    <a:pt x="1110020" y="378827"/>
                    <a:pt x="1108158" y="365397"/>
                  </a:cubicBezTo>
                  <a:cubicBezTo>
                    <a:pt x="1095659" y="381087"/>
                    <a:pt x="1083293" y="394650"/>
                    <a:pt x="1072523" y="405421"/>
                  </a:cubicBezTo>
                  <a:cubicBezTo>
                    <a:pt x="1072523" y="405554"/>
                    <a:pt x="1072523" y="405820"/>
                    <a:pt x="1072523" y="405952"/>
                  </a:cubicBezTo>
                  <a:cubicBezTo>
                    <a:pt x="1072257" y="420978"/>
                    <a:pt x="1070262" y="430020"/>
                    <a:pt x="1070262" y="430020"/>
                  </a:cubicBezTo>
                  <a:cubicBezTo>
                    <a:pt x="1070262" y="430020"/>
                    <a:pt x="1069730" y="422308"/>
                    <a:pt x="1067869" y="409942"/>
                  </a:cubicBezTo>
                  <a:cubicBezTo>
                    <a:pt x="1052312" y="425100"/>
                    <a:pt x="1041408" y="433743"/>
                    <a:pt x="1041541" y="433743"/>
                  </a:cubicBezTo>
                  <a:cubicBezTo>
                    <a:pt x="1041541" y="433743"/>
                    <a:pt x="1051381" y="421244"/>
                    <a:pt x="1066539" y="401964"/>
                  </a:cubicBezTo>
                  <a:cubicBezTo>
                    <a:pt x="1064545" y="390395"/>
                    <a:pt x="1061486" y="376035"/>
                    <a:pt x="1057763" y="360344"/>
                  </a:cubicBezTo>
                  <a:cubicBezTo>
                    <a:pt x="1057098" y="361009"/>
                    <a:pt x="1056567" y="361674"/>
                    <a:pt x="1056035" y="362339"/>
                  </a:cubicBezTo>
                  <a:cubicBezTo>
                    <a:pt x="1041275" y="377896"/>
                    <a:pt x="1026117" y="390794"/>
                    <a:pt x="1012820" y="400900"/>
                  </a:cubicBezTo>
                  <a:cubicBezTo>
                    <a:pt x="1017607" y="419249"/>
                    <a:pt x="1020266" y="430951"/>
                    <a:pt x="1020532" y="430951"/>
                  </a:cubicBezTo>
                  <a:cubicBezTo>
                    <a:pt x="1020399" y="430951"/>
                    <a:pt x="1015080" y="420978"/>
                    <a:pt x="1008033" y="404490"/>
                  </a:cubicBezTo>
                  <a:cubicBezTo>
                    <a:pt x="1004842" y="406883"/>
                    <a:pt x="1001651" y="409144"/>
                    <a:pt x="998725" y="411138"/>
                  </a:cubicBezTo>
                  <a:cubicBezTo>
                    <a:pt x="982769" y="421909"/>
                    <a:pt x="971999" y="427227"/>
                    <a:pt x="972132" y="427361"/>
                  </a:cubicBezTo>
                  <a:cubicBezTo>
                    <a:pt x="972132" y="427361"/>
                    <a:pt x="985827" y="416191"/>
                    <a:pt x="1005507" y="398107"/>
                  </a:cubicBezTo>
                  <a:cubicBezTo>
                    <a:pt x="1002050" y="389731"/>
                    <a:pt x="998194" y="380024"/>
                    <a:pt x="994603" y="369253"/>
                  </a:cubicBezTo>
                  <a:cubicBezTo>
                    <a:pt x="980509" y="381486"/>
                    <a:pt x="967345" y="391858"/>
                    <a:pt x="957106" y="399836"/>
                  </a:cubicBezTo>
                  <a:lnTo>
                    <a:pt x="955245" y="401299"/>
                  </a:lnTo>
                  <a:cubicBezTo>
                    <a:pt x="963223" y="423105"/>
                    <a:pt x="968143" y="437466"/>
                    <a:pt x="968010" y="437466"/>
                  </a:cubicBezTo>
                  <a:cubicBezTo>
                    <a:pt x="968010" y="437466"/>
                    <a:pt x="960165" y="425233"/>
                    <a:pt x="949926" y="405288"/>
                  </a:cubicBezTo>
                  <a:lnTo>
                    <a:pt x="934236" y="417388"/>
                  </a:lnTo>
                  <a:cubicBezTo>
                    <a:pt x="934236" y="417388"/>
                    <a:pt x="939156" y="411271"/>
                    <a:pt x="948064" y="401830"/>
                  </a:cubicBezTo>
                  <a:cubicBezTo>
                    <a:pt x="942613" y="391060"/>
                    <a:pt x="936629" y="378428"/>
                    <a:pt x="930912" y="364334"/>
                  </a:cubicBezTo>
                  <a:cubicBezTo>
                    <a:pt x="918678" y="374838"/>
                    <a:pt x="907509" y="383880"/>
                    <a:pt x="897935" y="391060"/>
                  </a:cubicBezTo>
                  <a:cubicBezTo>
                    <a:pt x="898733" y="393586"/>
                    <a:pt x="899398" y="395980"/>
                    <a:pt x="900063" y="398240"/>
                  </a:cubicBezTo>
                  <a:cubicBezTo>
                    <a:pt x="904850" y="414197"/>
                    <a:pt x="907243" y="424302"/>
                    <a:pt x="907243" y="424302"/>
                  </a:cubicBezTo>
                  <a:cubicBezTo>
                    <a:pt x="907243" y="424302"/>
                    <a:pt x="902456" y="415127"/>
                    <a:pt x="895276" y="400102"/>
                  </a:cubicBezTo>
                  <a:cubicBezTo>
                    <a:pt x="894478" y="398506"/>
                    <a:pt x="893680" y="396645"/>
                    <a:pt x="892883" y="394916"/>
                  </a:cubicBezTo>
                  <a:cubicBezTo>
                    <a:pt x="879852" y="404490"/>
                    <a:pt x="871342" y="409410"/>
                    <a:pt x="871342" y="409410"/>
                  </a:cubicBezTo>
                  <a:cubicBezTo>
                    <a:pt x="871342" y="409410"/>
                    <a:pt x="878921" y="402362"/>
                    <a:pt x="890888" y="390528"/>
                  </a:cubicBezTo>
                  <a:cubicBezTo>
                    <a:pt x="886234" y="380556"/>
                    <a:pt x="881181" y="368721"/>
                    <a:pt x="876128" y="355690"/>
                  </a:cubicBezTo>
                  <a:cubicBezTo>
                    <a:pt x="860704" y="368721"/>
                    <a:pt x="846609" y="379891"/>
                    <a:pt x="835706" y="388401"/>
                  </a:cubicBezTo>
                  <a:cubicBezTo>
                    <a:pt x="839695" y="399570"/>
                    <a:pt x="842487" y="406352"/>
                    <a:pt x="842487" y="406352"/>
                  </a:cubicBezTo>
                  <a:cubicBezTo>
                    <a:pt x="842487" y="406352"/>
                    <a:pt x="838366" y="400767"/>
                    <a:pt x="832648" y="390794"/>
                  </a:cubicBezTo>
                  <a:cubicBezTo>
                    <a:pt x="820282" y="400368"/>
                    <a:pt x="812570" y="405952"/>
                    <a:pt x="812570" y="405952"/>
                  </a:cubicBezTo>
                  <a:cubicBezTo>
                    <a:pt x="812570" y="405952"/>
                    <a:pt x="819218" y="398639"/>
                    <a:pt x="830520" y="386938"/>
                  </a:cubicBezTo>
                  <a:cubicBezTo>
                    <a:pt x="829856" y="385741"/>
                    <a:pt x="829191" y="384545"/>
                    <a:pt x="828526" y="383215"/>
                  </a:cubicBezTo>
                  <a:cubicBezTo>
                    <a:pt x="824005" y="374838"/>
                    <a:pt x="819085" y="364334"/>
                    <a:pt x="814165" y="352499"/>
                  </a:cubicBezTo>
                  <a:cubicBezTo>
                    <a:pt x="798874" y="362871"/>
                    <a:pt x="785311" y="370982"/>
                    <a:pt x="775472" y="376434"/>
                  </a:cubicBezTo>
                  <a:cubicBezTo>
                    <a:pt x="778796" y="386539"/>
                    <a:pt x="780524" y="392656"/>
                    <a:pt x="780524" y="392656"/>
                  </a:cubicBezTo>
                  <a:lnTo>
                    <a:pt x="772413" y="378162"/>
                  </a:lnTo>
                  <a:cubicBezTo>
                    <a:pt x="764036" y="382816"/>
                    <a:pt x="758983" y="385209"/>
                    <a:pt x="758983" y="385209"/>
                  </a:cubicBezTo>
                  <a:cubicBezTo>
                    <a:pt x="758983" y="385209"/>
                    <a:pt x="763371" y="381619"/>
                    <a:pt x="770950" y="375503"/>
                  </a:cubicBezTo>
                  <a:lnTo>
                    <a:pt x="767759" y="369785"/>
                  </a:lnTo>
                  <a:cubicBezTo>
                    <a:pt x="763637" y="362206"/>
                    <a:pt x="758717" y="352898"/>
                    <a:pt x="753532" y="342527"/>
                  </a:cubicBezTo>
                  <a:cubicBezTo>
                    <a:pt x="738240" y="352765"/>
                    <a:pt x="724678" y="360743"/>
                    <a:pt x="714971" y="366062"/>
                  </a:cubicBezTo>
                  <a:cubicBezTo>
                    <a:pt x="716300" y="371913"/>
                    <a:pt x="716965" y="375237"/>
                    <a:pt x="716965" y="375237"/>
                  </a:cubicBezTo>
                  <a:cubicBezTo>
                    <a:pt x="716965" y="375237"/>
                    <a:pt x="715503" y="372179"/>
                    <a:pt x="713109" y="366993"/>
                  </a:cubicBezTo>
                  <a:cubicBezTo>
                    <a:pt x="704599" y="371647"/>
                    <a:pt x="699414" y="374040"/>
                    <a:pt x="699414" y="373907"/>
                  </a:cubicBezTo>
                  <a:lnTo>
                    <a:pt x="711780" y="364201"/>
                  </a:lnTo>
                  <a:cubicBezTo>
                    <a:pt x="707658" y="355425"/>
                    <a:pt x="701674" y="342128"/>
                    <a:pt x="694893" y="325906"/>
                  </a:cubicBezTo>
                  <a:cubicBezTo>
                    <a:pt x="683590" y="332687"/>
                    <a:pt x="672953" y="338006"/>
                    <a:pt x="664310" y="341995"/>
                  </a:cubicBezTo>
                  <a:cubicBezTo>
                    <a:pt x="656864" y="345319"/>
                    <a:pt x="650747" y="347845"/>
                    <a:pt x="646492" y="349441"/>
                  </a:cubicBezTo>
                  <a:cubicBezTo>
                    <a:pt x="647024" y="353164"/>
                    <a:pt x="647290" y="355291"/>
                    <a:pt x="647290" y="355291"/>
                  </a:cubicBezTo>
                  <a:lnTo>
                    <a:pt x="645163" y="349973"/>
                  </a:lnTo>
                  <a:cubicBezTo>
                    <a:pt x="641572" y="351303"/>
                    <a:pt x="639445" y="351967"/>
                    <a:pt x="639445" y="351967"/>
                  </a:cubicBezTo>
                  <a:cubicBezTo>
                    <a:pt x="639445" y="351967"/>
                    <a:pt x="641306" y="350771"/>
                    <a:pt x="644631" y="348643"/>
                  </a:cubicBezTo>
                  <a:lnTo>
                    <a:pt x="638248" y="332421"/>
                  </a:lnTo>
                  <a:cubicBezTo>
                    <a:pt x="634924" y="323911"/>
                    <a:pt x="630802" y="313274"/>
                    <a:pt x="626680" y="301306"/>
                  </a:cubicBezTo>
                  <a:cubicBezTo>
                    <a:pt x="615511" y="310349"/>
                    <a:pt x="605139" y="318061"/>
                    <a:pt x="596496" y="324044"/>
                  </a:cubicBezTo>
                  <a:cubicBezTo>
                    <a:pt x="601017" y="337474"/>
                    <a:pt x="603012" y="345718"/>
                    <a:pt x="603012" y="345718"/>
                  </a:cubicBezTo>
                  <a:lnTo>
                    <a:pt x="593039" y="326438"/>
                  </a:lnTo>
                  <a:cubicBezTo>
                    <a:pt x="580806" y="334815"/>
                    <a:pt x="572695" y="339202"/>
                    <a:pt x="572695" y="339069"/>
                  </a:cubicBezTo>
                  <a:cubicBezTo>
                    <a:pt x="572695" y="339069"/>
                    <a:pt x="579742" y="332687"/>
                    <a:pt x="590779" y="322049"/>
                  </a:cubicBezTo>
                  <a:lnTo>
                    <a:pt x="589848" y="320188"/>
                  </a:lnTo>
                  <a:cubicBezTo>
                    <a:pt x="583731" y="308487"/>
                    <a:pt x="575753" y="293461"/>
                    <a:pt x="567509" y="276308"/>
                  </a:cubicBezTo>
                  <a:cubicBezTo>
                    <a:pt x="554478" y="285749"/>
                    <a:pt x="542245" y="293329"/>
                    <a:pt x="532538" y="299046"/>
                  </a:cubicBezTo>
                  <a:cubicBezTo>
                    <a:pt x="533868" y="304764"/>
                    <a:pt x="534400" y="308088"/>
                    <a:pt x="534400" y="308088"/>
                  </a:cubicBezTo>
                  <a:cubicBezTo>
                    <a:pt x="534400" y="308088"/>
                    <a:pt x="533070" y="305163"/>
                    <a:pt x="530677" y="300110"/>
                  </a:cubicBezTo>
                  <a:cubicBezTo>
                    <a:pt x="518843" y="306891"/>
                    <a:pt x="511263" y="310481"/>
                    <a:pt x="511396" y="310481"/>
                  </a:cubicBezTo>
                  <a:cubicBezTo>
                    <a:pt x="511396" y="310481"/>
                    <a:pt x="517912" y="304764"/>
                    <a:pt x="528682" y="295722"/>
                  </a:cubicBezTo>
                  <a:cubicBezTo>
                    <a:pt x="527220" y="292797"/>
                    <a:pt x="525624" y="289339"/>
                    <a:pt x="523629" y="285483"/>
                  </a:cubicBezTo>
                  <a:cubicBezTo>
                    <a:pt x="518843" y="275644"/>
                    <a:pt x="512593" y="263145"/>
                    <a:pt x="506211" y="248917"/>
                  </a:cubicBezTo>
                  <a:cubicBezTo>
                    <a:pt x="496371" y="257693"/>
                    <a:pt x="487595" y="265671"/>
                    <a:pt x="480814" y="272186"/>
                  </a:cubicBezTo>
                  <a:cubicBezTo>
                    <a:pt x="470708" y="281760"/>
                    <a:pt x="464591" y="288143"/>
                    <a:pt x="464591" y="288010"/>
                  </a:cubicBezTo>
                  <a:cubicBezTo>
                    <a:pt x="464591" y="288010"/>
                    <a:pt x="460203" y="278835"/>
                    <a:pt x="453954" y="263810"/>
                  </a:cubicBezTo>
                  <a:cubicBezTo>
                    <a:pt x="450364" y="255166"/>
                    <a:pt x="446109" y="244662"/>
                    <a:pt x="441854" y="232695"/>
                  </a:cubicBezTo>
                  <a:cubicBezTo>
                    <a:pt x="433610" y="238811"/>
                    <a:pt x="426297" y="244529"/>
                    <a:pt x="420313" y="249316"/>
                  </a:cubicBezTo>
                  <a:cubicBezTo>
                    <a:pt x="408745" y="258624"/>
                    <a:pt x="401963" y="265006"/>
                    <a:pt x="401963" y="265006"/>
                  </a:cubicBezTo>
                  <a:cubicBezTo>
                    <a:pt x="401963" y="265006"/>
                    <a:pt x="406750" y="256895"/>
                    <a:pt x="416856" y="245593"/>
                  </a:cubicBezTo>
                  <a:cubicBezTo>
                    <a:pt x="422573" y="239077"/>
                    <a:pt x="430020" y="231498"/>
                    <a:pt x="438929" y="223653"/>
                  </a:cubicBezTo>
                  <a:cubicBezTo>
                    <a:pt x="436801" y="217271"/>
                    <a:pt x="434807" y="210622"/>
                    <a:pt x="432812" y="203708"/>
                  </a:cubicBezTo>
                  <a:cubicBezTo>
                    <a:pt x="429887" y="193203"/>
                    <a:pt x="427626" y="182965"/>
                    <a:pt x="425898" y="173391"/>
                  </a:cubicBezTo>
                  <a:cubicBezTo>
                    <a:pt x="419515" y="178976"/>
                    <a:pt x="412734" y="184959"/>
                    <a:pt x="405686" y="191209"/>
                  </a:cubicBezTo>
                  <a:cubicBezTo>
                    <a:pt x="400767" y="195597"/>
                    <a:pt x="395980" y="199719"/>
                    <a:pt x="391459" y="203708"/>
                  </a:cubicBezTo>
                  <a:cubicBezTo>
                    <a:pt x="393320" y="211553"/>
                    <a:pt x="395182" y="218600"/>
                    <a:pt x="397044" y="224584"/>
                  </a:cubicBezTo>
                  <a:cubicBezTo>
                    <a:pt x="401431" y="239609"/>
                    <a:pt x="405819" y="248385"/>
                    <a:pt x="405819" y="248518"/>
                  </a:cubicBezTo>
                  <a:cubicBezTo>
                    <a:pt x="405819" y="248518"/>
                    <a:pt x="399304" y="240939"/>
                    <a:pt x="392257" y="226445"/>
                  </a:cubicBezTo>
                  <a:cubicBezTo>
                    <a:pt x="389863" y="221525"/>
                    <a:pt x="387337" y="215675"/>
                    <a:pt x="385076" y="209425"/>
                  </a:cubicBezTo>
                  <a:cubicBezTo>
                    <a:pt x="364466" y="227376"/>
                    <a:pt x="349441" y="240141"/>
                    <a:pt x="349308" y="240141"/>
                  </a:cubicBezTo>
                  <a:cubicBezTo>
                    <a:pt x="349308" y="240141"/>
                    <a:pt x="342925" y="231897"/>
                    <a:pt x="336144" y="216606"/>
                  </a:cubicBezTo>
                  <a:cubicBezTo>
                    <a:pt x="333618" y="211154"/>
                    <a:pt x="331224" y="204772"/>
                    <a:pt x="328831" y="197724"/>
                  </a:cubicBezTo>
                  <a:cubicBezTo>
                    <a:pt x="307024" y="211154"/>
                    <a:pt x="291467" y="218999"/>
                    <a:pt x="291467" y="218999"/>
                  </a:cubicBezTo>
                  <a:cubicBezTo>
                    <a:pt x="291467" y="218999"/>
                    <a:pt x="305162" y="206500"/>
                    <a:pt x="326304" y="189879"/>
                  </a:cubicBezTo>
                  <a:cubicBezTo>
                    <a:pt x="322980" y="179108"/>
                    <a:pt x="319922" y="167141"/>
                    <a:pt x="317528" y="154376"/>
                  </a:cubicBezTo>
                  <a:cubicBezTo>
                    <a:pt x="316598" y="149723"/>
                    <a:pt x="315933" y="145202"/>
                    <a:pt x="315135" y="140681"/>
                  </a:cubicBezTo>
                  <a:cubicBezTo>
                    <a:pt x="314071" y="141612"/>
                    <a:pt x="313008" y="142409"/>
                    <a:pt x="311944" y="143340"/>
                  </a:cubicBezTo>
                  <a:cubicBezTo>
                    <a:pt x="300641" y="152648"/>
                    <a:pt x="289871" y="161158"/>
                    <a:pt x="280696" y="168072"/>
                  </a:cubicBezTo>
                  <a:cubicBezTo>
                    <a:pt x="284153" y="195065"/>
                    <a:pt x="285217" y="213414"/>
                    <a:pt x="285217" y="213414"/>
                  </a:cubicBezTo>
                  <a:cubicBezTo>
                    <a:pt x="285217" y="213414"/>
                    <a:pt x="280164" y="197458"/>
                    <a:pt x="274048" y="173125"/>
                  </a:cubicBezTo>
                  <a:cubicBezTo>
                    <a:pt x="261682" y="182433"/>
                    <a:pt x="253571" y="188151"/>
                    <a:pt x="253571" y="188283"/>
                  </a:cubicBezTo>
                  <a:cubicBezTo>
                    <a:pt x="253571" y="188283"/>
                    <a:pt x="260485" y="179241"/>
                    <a:pt x="272452" y="166477"/>
                  </a:cubicBezTo>
                  <a:cubicBezTo>
                    <a:pt x="269394" y="153978"/>
                    <a:pt x="266336" y="139750"/>
                    <a:pt x="263410" y="124592"/>
                  </a:cubicBezTo>
                  <a:cubicBezTo>
                    <a:pt x="262480" y="119938"/>
                    <a:pt x="261815" y="115417"/>
                    <a:pt x="261017" y="111029"/>
                  </a:cubicBezTo>
                  <a:cubicBezTo>
                    <a:pt x="259554" y="112093"/>
                    <a:pt x="258092" y="113289"/>
                    <a:pt x="256629" y="114353"/>
                  </a:cubicBezTo>
                  <a:cubicBezTo>
                    <a:pt x="246523" y="121799"/>
                    <a:pt x="237216" y="128846"/>
                    <a:pt x="229238" y="134963"/>
                  </a:cubicBezTo>
                  <a:cubicBezTo>
                    <a:pt x="232296" y="161557"/>
                    <a:pt x="232961" y="179773"/>
                    <a:pt x="233094" y="179773"/>
                  </a:cubicBezTo>
                  <a:cubicBezTo>
                    <a:pt x="233094" y="179773"/>
                    <a:pt x="228174" y="164083"/>
                    <a:pt x="222456" y="140282"/>
                  </a:cubicBezTo>
                  <a:cubicBezTo>
                    <a:pt x="221392" y="141213"/>
                    <a:pt x="220196" y="142011"/>
                    <a:pt x="219132" y="142941"/>
                  </a:cubicBezTo>
                  <a:cubicBezTo>
                    <a:pt x="209691" y="150520"/>
                    <a:pt x="203974" y="155706"/>
                    <a:pt x="203974" y="155573"/>
                  </a:cubicBezTo>
                  <a:cubicBezTo>
                    <a:pt x="203974" y="155573"/>
                    <a:pt x="207697" y="148925"/>
                    <a:pt x="215542" y="139218"/>
                  </a:cubicBezTo>
                  <a:cubicBezTo>
                    <a:pt x="217137" y="137223"/>
                    <a:pt x="218866" y="135229"/>
                    <a:pt x="220728" y="133101"/>
                  </a:cubicBezTo>
                  <a:cubicBezTo>
                    <a:pt x="218201" y="122331"/>
                    <a:pt x="215675" y="110098"/>
                    <a:pt x="213414" y="97200"/>
                  </a:cubicBezTo>
                  <a:cubicBezTo>
                    <a:pt x="212217" y="90685"/>
                    <a:pt x="211287" y="84302"/>
                    <a:pt x="210223" y="78185"/>
                  </a:cubicBezTo>
                  <a:cubicBezTo>
                    <a:pt x="208361" y="79914"/>
                    <a:pt x="206500" y="81643"/>
                    <a:pt x="204505" y="83504"/>
                  </a:cubicBezTo>
                  <a:cubicBezTo>
                    <a:pt x="194134" y="93078"/>
                    <a:pt x="184294" y="101854"/>
                    <a:pt x="175651" y="109034"/>
                  </a:cubicBezTo>
                  <a:cubicBezTo>
                    <a:pt x="175651" y="113023"/>
                    <a:pt x="175651" y="116879"/>
                    <a:pt x="175651" y="120337"/>
                  </a:cubicBezTo>
                  <a:cubicBezTo>
                    <a:pt x="175651" y="134165"/>
                    <a:pt x="176981" y="142808"/>
                    <a:pt x="176981" y="142808"/>
                  </a:cubicBezTo>
                  <a:cubicBezTo>
                    <a:pt x="176981" y="142808"/>
                    <a:pt x="173125" y="134830"/>
                    <a:pt x="170598" y="120869"/>
                  </a:cubicBezTo>
                  <a:cubicBezTo>
                    <a:pt x="170200" y="118741"/>
                    <a:pt x="169801" y="116614"/>
                    <a:pt x="169402" y="114220"/>
                  </a:cubicBezTo>
                  <a:cubicBezTo>
                    <a:pt x="168205" y="115151"/>
                    <a:pt x="167141" y="116082"/>
                    <a:pt x="166078" y="117012"/>
                  </a:cubicBezTo>
                  <a:cubicBezTo>
                    <a:pt x="155706" y="125256"/>
                    <a:pt x="148925" y="129644"/>
                    <a:pt x="148925" y="129644"/>
                  </a:cubicBezTo>
                  <a:cubicBezTo>
                    <a:pt x="148925" y="129644"/>
                    <a:pt x="154110" y="123262"/>
                    <a:pt x="162487" y="113289"/>
                  </a:cubicBezTo>
                  <a:cubicBezTo>
                    <a:pt x="164216" y="111162"/>
                    <a:pt x="166210" y="108901"/>
                    <a:pt x="168338" y="106508"/>
                  </a:cubicBezTo>
                  <a:cubicBezTo>
                    <a:pt x="166875" y="94807"/>
                    <a:pt x="165945" y="80978"/>
                    <a:pt x="165413" y="66351"/>
                  </a:cubicBezTo>
                  <a:cubicBezTo>
                    <a:pt x="165147" y="60102"/>
                    <a:pt x="165014" y="53986"/>
                    <a:pt x="164748" y="48135"/>
                  </a:cubicBezTo>
                  <a:cubicBezTo>
                    <a:pt x="161158" y="51858"/>
                    <a:pt x="157435" y="55581"/>
                    <a:pt x="153578" y="59570"/>
                  </a:cubicBezTo>
                  <a:cubicBezTo>
                    <a:pt x="143074" y="70207"/>
                    <a:pt x="132968" y="79781"/>
                    <a:pt x="124724" y="87360"/>
                  </a:cubicBezTo>
                  <a:cubicBezTo>
                    <a:pt x="124990" y="93477"/>
                    <a:pt x="125256" y="99195"/>
                    <a:pt x="125522" y="104248"/>
                  </a:cubicBezTo>
                  <a:cubicBezTo>
                    <a:pt x="126320" y="119938"/>
                    <a:pt x="127384" y="129777"/>
                    <a:pt x="127251" y="129777"/>
                  </a:cubicBezTo>
                  <a:cubicBezTo>
                    <a:pt x="127251" y="129777"/>
                    <a:pt x="123794" y="120602"/>
                    <a:pt x="120469" y="104912"/>
                  </a:cubicBezTo>
                  <a:cubicBezTo>
                    <a:pt x="119672" y="101322"/>
                    <a:pt x="118874" y="97466"/>
                    <a:pt x="118209" y="93344"/>
                  </a:cubicBezTo>
                  <a:lnTo>
                    <a:pt x="108369" y="102253"/>
                  </a:lnTo>
                  <a:lnTo>
                    <a:pt x="106641" y="103849"/>
                  </a:lnTo>
                  <a:lnTo>
                    <a:pt x="106109" y="104380"/>
                  </a:lnTo>
                  <a:lnTo>
                    <a:pt x="106109" y="104380"/>
                  </a:lnTo>
                  <a:cubicBezTo>
                    <a:pt x="106109" y="104380"/>
                    <a:pt x="106109" y="104646"/>
                    <a:pt x="105843" y="104779"/>
                  </a:cubicBezTo>
                  <a:cubicBezTo>
                    <a:pt x="105843" y="104779"/>
                    <a:pt x="105843" y="104779"/>
                    <a:pt x="105577" y="104779"/>
                  </a:cubicBezTo>
                  <a:cubicBezTo>
                    <a:pt x="105178" y="104513"/>
                    <a:pt x="105444" y="104248"/>
                    <a:pt x="105311" y="104248"/>
                  </a:cubicBezTo>
                  <a:lnTo>
                    <a:pt x="105311" y="104248"/>
                  </a:lnTo>
                  <a:cubicBezTo>
                    <a:pt x="105311" y="104248"/>
                    <a:pt x="105311" y="103981"/>
                    <a:pt x="105311" y="103981"/>
                  </a:cubicBezTo>
                  <a:lnTo>
                    <a:pt x="105710" y="103184"/>
                  </a:lnTo>
                  <a:lnTo>
                    <a:pt x="106907" y="101189"/>
                  </a:lnTo>
                  <a:cubicBezTo>
                    <a:pt x="108768" y="98264"/>
                    <a:pt x="111560" y="94009"/>
                    <a:pt x="115151" y="89089"/>
                  </a:cubicBezTo>
                  <a:cubicBezTo>
                    <a:pt x="115683" y="88291"/>
                    <a:pt x="116347" y="87493"/>
                    <a:pt x="116879" y="86696"/>
                  </a:cubicBezTo>
                  <a:cubicBezTo>
                    <a:pt x="114885" y="74063"/>
                    <a:pt x="113289" y="59304"/>
                    <a:pt x="112624" y="43481"/>
                  </a:cubicBezTo>
                  <a:cubicBezTo>
                    <a:pt x="112491" y="39891"/>
                    <a:pt x="112358" y="36434"/>
                    <a:pt x="112225" y="32976"/>
                  </a:cubicBezTo>
                  <a:cubicBezTo>
                    <a:pt x="109832" y="35104"/>
                    <a:pt x="107438" y="37231"/>
                    <a:pt x="104912" y="39359"/>
                  </a:cubicBezTo>
                  <a:cubicBezTo>
                    <a:pt x="97333" y="45874"/>
                    <a:pt x="90153" y="52124"/>
                    <a:pt x="83637" y="57841"/>
                  </a:cubicBezTo>
                  <a:cubicBezTo>
                    <a:pt x="85499" y="81776"/>
                    <a:pt x="86297" y="97732"/>
                    <a:pt x="86164" y="97732"/>
                  </a:cubicBezTo>
                  <a:cubicBezTo>
                    <a:pt x="86164" y="97732"/>
                    <a:pt x="81909" y="84302"/>
                    <a:pt x="77521" y="63293"/>
                  </a:cubicBezTo>
                  <a:cubicBezTo>
                    <a:pt x="73399" y="67016"/>
                    <a:pt x="69542" y="70607"/>
                    <a:pt x="66218" y="73665"/>
                  </a:cubicBezTo>
                  <a:cubicBezTo>
                    <a:pt x="56645" y="82839"/>
                    <a:pt x="50794" y="88956"/>
                    <a:pt x="50794" y="88956"/>
                  </a:cubicBezTo>
                  <a:cubicBezTo>
                    <a:pt x="50794" y="88956"/>
                    <a:pt x="54517" y="81377"/>
                    <a:pt x="62362" y="70340"/>
                  </a:cubicBezTo>
                  <a:cubicBezTo>
                    <a:pt x="65819" y="65421"/>
                    <a:pt x="70340" y="59703"/>
                    <a:pt x="75526" y="53852"/>
                  </a:cubicBezTo>
                  <a:cubicBezTo>
                    <a:pt x="73133" y="41486"/>
                    <a:pt x="70872" y="27126"/>
                    <a:pt x="69409" y="11701"/>
                  </a:cubicBezTo>
                  <a:cubicBezTo>
                    <a:pt x="69409" y="10372"/>
                    <a:pt x="69144" y="9042"/>
                    <a:pt x="69144" y="7712"/>
                  </a:cubicBezTo>
                  <a:cubicBezTo>
                    <a:pt x="66883" y="10372"/>
                    <a:pt x="64623" y="13164"/>
                    <a:pt x="62362" y="15956"/>
                  </a:cubicBezTo>
                  <a:cubicBezTo>
                    <a:pt x="50129" y="30716"/>
                    <a:pt x="38295" y="43880"/>
                    <a:pt x="28322" y="53586"/>
                  </a:cubicBezTo>
                  <a:cubicBezTo>
                    <a:pt x="28189" y="55714"/>
                    <a:pt x="28056" y="57841"/>
                    <a:pt x="27923" y="59836"/>
                  </a:cubicBezTo>
                  <a:cubicBezTo>
                    <a:pt x="27259" y="71803"/>
                    <a:pt x="27923" y="79382"/>
                    <a:pt x="27923" y="79382"/>
                  </a:cubicBezTo>
                  <a:cubicBezTo>
                    <a:pt x="27923" y="79382"/>
                    <a:pt x="24865" y="72335"/>
                    <a:pt x="23004" y="60102"/>
                  </a:cubicBezTo>
                  <a:cubicBezTo>
                    <a:pt x="23004" y="59836"/>
                    <a:pt x="23004" y="59437"/>
                    <a:pt x="22871" y="59038"/>
                  </a:cubicBezTo>
                  <a:cubicBezTo>
                    <a:pt x="13031" y="68346"/>
                    <a:pt x="6250" y="73399"/>
                    <a:pt x="6250" y="73399"/>
                  </a:cubicBezTo>
                  <a:lnTo>
                    <a:pt x="20344" y="54517"/>
                  </a:lnTo>
                  <a:cubicBezTo>
                    <a:pt x="20876" y="53719"/>
                    <a:pt x="21541" y="52922"/>
                    <a:pt x="22073" y="52257"/>
                  </a:cubicBezTo>
                  <a:cubicBezTo>
                    <a:pt x="21009" y="40954"/>
                    <a:pt x="21009" y="26993"/>
                    <a:pt x="23137" y="12100"/>
                  </a:cubicBezTo>
                  <a:cubicBezTo>
                    <a:pt x="23801" y="7978"/>
                    <a:pt x="24466" y="3989"/>
                    <a:pt x="25397" y="0"/>
                  </a:cubicBezTo>
                  <a:cubicBezTo>
                    <a:pt x="24466" y="2261"/>
                    <a:pt x="23535" y="4521"/>
                    <a:pt x="22738" y="6782"/>
                  </a:cubicBezTo>
                  <a:cubicBezTo>
                    <a:pt x="20344" y="13563"/>
                    <a:pt x="18084" y="20211"/>
                    <a:pt x="15823" y="26860"/>
                  </a:cubicBezTo>
                  <a:cubicBezTo>
                    <a:pt x="11568" y="39891"/>
                    <a:pt x="7712" y="52523"/>
                    <a:pt x="4521" y="64623"/>
                  </a:cubicBezTo>
                  <a:cubicBezTo>
                    <a:pt x="2393" y="72468"/>
                    <a:pt x="1064" y="83504"/>
                    <a:pt x="532" y="95205"/>
                  </a:cubicBezTo>
                  <a:lnTo>
                    <a:pt x="10903" y="100923"/>
                  </a:lnTo>
                  <a:cubicBezTo>
                    <a:pt x="108901" y="153844"/>
                    <a:pt x="246789" y="223121"/>
                    <a:pt x="402495" y="290536"/>
                  </a:cubicBezTo>
                  <a:cubicBezTo>
                    <a:pt x="480415" y="324177"/>
                    <a:pt x="555542" y="353696"/>
                    <a:pt x="625084" y="377497"/>
                  </a:cubicBezTo>
                  <a:cubicBezTo>
                    <a:pt x="694494" y="401299"/>
                    <a:pt x="758319" y="419117"/>
                    <a:pt x="812570" y="430552"/>
                  </a:cubicBezTo>
                  <a:cubicBezTo>
                    <a:pt x="866954" y="442120"/>
                    <a:pt x="911764" y="447173"/>
                    <a:pt x="942879" y="448901"/>
                  </a:cubicBezTo>
                  <a:cubicBezTo>
                    <a:pt x="973993" y="450630"/>
                    <a:pt x="991412" y="449566"/>
                    <a:pt x="991412" y="449699"/>
                  </a:cubicBezTo>
                  <a:cubicBezTo>
                    <a:pt x="991412" y="449566"/>
                    <a:pt x="974259" y="452491"/>
                    <a:pt x="942879" y="453688"/>
                  </a:cubicBezTo>
                  <a:cubicBezTo>
                    <a:pt x="911498" y="454885"/>
                    <a:pt x="865757" y="453688"/>
                    <a:pt x="809910" y="445710"/>
                  </a:cubicBezTo>
                  <a:cubicBezTo>
                    <a:pt x="754197" y="437865"/>
                    <a:pt x="688377" y="423504"/>
                    <a:pt x="617106" y="402097"/>
                  </a:cubicBezTo>
                  <a:cubicBezTo>
                    <a:pt x="545835" y="380822"/>
                    <a:pt x="468979" y="352632"/>
                    <a:pt x="390262" y="318725"/>
                  </a:cubicBezTo>
                  <a:cubicBezTo>
                    <a:pt x="311545" y="284818"/>
                    <a:pt x="238412" y="248518"/>
                    <a:pt x="173125" y="213414"/>
                  </a:cubicBezTo>
                  <a:cubicBezTo>
                    <a:pt x="107837" y="178178"/>
                    <a:pt x="50262" y="144271"/>
                    <a:pt x="2925" y="114220"/>
                  </a:cubicBezTo>
                  <a:lnTo>
                    <a:pt x="0" y="112225"/>
                  </a:lnTo>
                  <a:cubicBezTo>
                    <a:pt x="266" y="127118"/>
                    <a:pt x="1862" y="140814"/>
                    <a:pt x="5053" y="147861"/>
                  </a:cubicBezTo>
                  <a:cubicBezTo>
                    <a:pt x="49597" y="174322"/>
                    <a:pt x="94541" y="198921"/>
                    <a:pt x="139484" y="222722"/>
                  </a:cubicBezTo>
                  <a:lnTo>
                    <a:pt x="206500" y="258092"/>
                  </a:lnTo>
                  <a:cubicBezTo>
                    <a:pt x="228972" y="269926"/>
                    <a:pt x="250379" y="281361"/>
                    <a:pt x="272319" y="291999"/>
                  </a:cubicBezTo>
                  <a:cubicBezTo>
                    <a:pt x="359945" y="334682"/>
                    <a:pt x="447970" y="369785"/>
                    <a:pt x="532937" y="399437"/>
                  </a:cubicBezTo>
                  <a:cubicBezTo>
                    <a:pt x="575487" y="414197"/>
                    <a:pt x="617372" y="427494"/>
                    <a:pt x="658326" y="439062"/>
                  </a:cubicBezTo>
                  <a:cubicBezTo>
                    <a:pt x="678803" y="444912"/>
                    <a:pt x="699015" y="449965"/>
                    <a:pt x="719359" y="455417"/>
                  </a:cubicBezTo>
                  <a:lnTo>
                    <a:pt x="804991" y="479218"/>
                  </a:lnTo>
                  <a:cubicBezTo>
                    <a:pt x="882777" y="499163"/>
                    <a:pt x="949394" y="506477"/>
                    <a:pt x="1016942" y="510200"/>
                  </a:cubicBezTo>
                  <a:cubicBezTo>
                    <a:pt x="1050583" y="512194"/>
                    <a:pt x="1062816" y="510599"/>
                    <a:pt x="1093000" y="507275"/>
                  </a:cubicBezTo>
                  <a:cubicBezTo>
                    <a:pt x="1108158" y="505679"/>
                    <a:pt x="1122652" y="503418"/>
                    <a:pt x="1136747" y="500759"/>
                  </a:cubicBezTo>
                  <a:cubicBezTo>
                    <a:pt x="1143794" y="499430"/>
                    <a:pt x="1150708" y="497967"/>
                    <a:pt x="1157490" y="496371"/>
                  </a:cubicBezTo>
                  <a:lnTo>
                    <a:pt x="1167462" y="493845"/>
                  </a:lnTo>
                  <a:cubicBezTo>
                    <a:pt x="1170388" y="493313"/>
                    <a:pt x="1172116" y="492382"/>
                    <a:pt x="1174111" y="491052"/>
                  </a:cubicBezTo>
                  <a:cubicBezTo>
                    <a:pt x="1178631" y="487861"/>
                    <a:pt x="1183152" y="483207"/>
                    <a:pt x="1187275" y="478420"/>
                  </a:cubicBezTo>
                  <a:cubicBezTo>
                    <a:pt x="1191397" y="473634"/>
                    <a:pt x="1195386" y="468713"/>
                    <a:pt x="1199109" y="463794"/>
                  </a:cubicBezTo>
                  <a:cubicBezTo>
                    <a:pt x="1206555" y="453821"/>
                    <a:pt x="1213469" y="443848"/>
                    <a:pt x="1219852" y="434142"/>
                  </a:cubicBezTo>
                  <a:cubicBezTo>
                    <a:pt x="1232617" y="414728"/>
                    <a:pt x="1243653" y="396512"/>
                    <a:pt x="1253360" y="379891"/>
                  </a:cubicBezTo>
                  <a:cubicBezTo>
                    <a:pt x="1254557" y="377763"/>
                    <a:pt x="1255753" y="375769"/>
                    <a:pt x="1256950" y="373774"/>
                  </a:cubicBezTo>
                  <a:cubicBezTo>
                    <a:pt x="1267587" y="352233"/>
                    <a:pt x="1277826" y="328565"/>
                    <a:pt x="1284873" y="303434"/>
                  </a:cubicBezTo>
                  <a:cubicBezTo>
                    <a:pt x="1284873" y="302902"/>
                    <a:pt x="1284474" y="302503"/>
                    <a:pt x="1284607" y="302104"/>
                  </a:cubicBezTo>
                  <a:cubicBezTo>
                    <a:pt x="1288463" y="279367"/>
                    <a:pt x="1284208" y="265006"/>
                    <a:pt x="1281549" y="2453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711184" y="3479857"/>
              <a:ext cx="30814" cy="56042"/>
            </a:xfrm>
            <a:custGeom>
              <a:rect b="b" l="l" r="r" t="t"/>
              <a:pathLst>
                <a:path extrusionOk="0" h="85365" w="46937">
                  <a:moveTo>
                    <a:pt x="37364" y="0"/>
                  </a:moveTo>
                  <a:cubicBezTo>
                    <a:pt x="37364" y="0"/>
                    <a:pt x="37364" y="0"/>
                    <a:pt x="37364" y="0"/>
                  </a:cubicBezTo>
                  <a:cubicBezTo>
                    <a:pt x="30450" y="6914"/>
                    <a:pt x="17020" y="19945"/>
                    <a:pt x="0" y="34705"/>
                  </a:cubicBezTo>
                  <a:cubicBezTo>
                    <a:pt x="1197" y="40821"/>
                    <a:pt x="2393" y="47337"/>
                    <a:pt x="3723" y="53852"/>
                  </a:cubicBezTo>
                  <a:cubicBezTo>
                    <a:pt x="5851" y="65021"/>
                    <a:pt x="7978" y="75659"/>
                    <a:pt x="9973" y="85365"/>
                  </a:cubicBezTo>
                  <a:cubicBezTo>
                    <a:pt x="17020" y="79914"/>
                    <a:pt x="24599" y="74196"/>
                    <a:pt x="32710" y="68479"/>
                  </a:cubicBezTo>
                  <a:cubicBezTo>
                    <a:pt x="37630" y="65021"/>
                    <a:pt x="42284" y="61697"/>
                    <a:pt x="46938" y="58506"/>
                  </a:cubicBezTo>
                  <a:cubicBezTo>
                    <a:pt x="43082" y="38827"/>
                    <a:pt x="40555" y="21142"/>
                    <a:pt x="38561" y="7845"/>
                  </a:cubicBezTo>
                  <a:cubicBezTo>
                    <a:pt x="38162" y="5053"/>
                    <a:pt x="37763" y="2526"/>
                    <a:pt x="37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856404" y="2797569"/>
              <a:ext cx="676613" cy="630959"/>
            </a:xfrm>
            <a:custGeom>
              <a:rect b="b" l="l" r="r" t="t"/>
              <a:pathLst>
                <a:path extrusionOk="0" h="961095" w="1030637">
                  <a:moveTo>
                    <a:pt x="1012554" y="847806"/>
                  </a:moveTo>
                  <a:cubicBezTo>
                    <a:pt x="938491" y="795550"/>
                    <a:pt x="868815" y="741299"/>
                    <a:pt x="802996" y="687180"/>
                  </a:cubicBezTo>
                  <a:cubicBezTo>
                    <a:pt x="737177" y="633062"/>
                    <a:pt x="675213" y="578944"/>
                    <a:pt x="617372" y="526156"/>
                  </a:cubicBezTo>
                  <a:cubicBezTo>
                    <a:pt x="588518" y="499695"/>
                    <a:pt x="560595" y="473633"/>
                    <a:pt x="533868" y="447970"/>
                  </a:cubicBezTo>
                  <a:cubicBezTo>
                    <a:pt x="520438" y="435072"/>
                    <a:pt x="507407" y="422440"/>
                    <a:pt x="494642" y="409675"/>
                  </a:cubicBezTo>
                  <a:cubicBezTo>
                    <a:pt x="481744" y="396778"/>
                    <a:pt x="469910" y="384013"/>
                    <a:pt x="457544" y="371779"/>
                  </a:cubicBezTo>
                  <a:cubicBezTo>
                    <a:pt x="408612" y="322847"/>
                    <a:pt x="360078" y="279898"/>
                    <a:pt x="315135" y="241736"/>
                  </a:cubicBezTo>
                  <a:cubicBezTo>
                    <a:pt x="270059" y="203575"/>
                    <a:pt x="228573" y="169934"/>
                    <a:pt x="192405" y="139883"/>
                  </a:cubicBezTo>
                  <a:cubicBezTo>
                    <a:pt x="156238" y="109965"/>
                    <a:pt x="127384" y="93477"/>
                    <a:pt x="102519" y="71670"/>
                  </a:cubicBezTo>
                  <a:cubicBezTo>
                    <a:pt x="68479" y="41752"/>
                    <a:pt x="30583" y="12366"/>
                    <a:pt x="24865" y="0"/>
                  </a:cubicBezTo>
                  <a:lnTo>
                    <a:pt x="20477" y="14095"/>
                  </a:lnTo>
                  <a:lnTo>
                    <a:pt x="17818" y="23004"/>
                  </a:lnTo>
                  <a:cubicBezTo>
                    <a:pt x="17818" y="23004"/>
                    <a:pt x="16754" y="26195"/>
                    <a:pt x="16754" y="26328"/>
                  </a:cubicBezTo>
                  <a:lnTo>
                    <a:pt x="15956" y="28588"/>
                  </a:lnTo>
                  <a:lnTo>
                    <a:pt x="14228" y="33109"/>
                  </a:lnTo>
                  <a:cubicBezTo>
                    <a:pt x="9707" y="45209"/>
                    <a:pt x="5053" y="57974"/>
                    <a:pt x="0" y="70872"/>
                  </a:cubicBezTo>
                  <a:cubicBezTo>
                    <a:pt x="23136" y="169003"/>
                    <a:pt x="129245" y="236152"/>
                    <a:pt x="215143" y="290403"/>
                  </a:cubicBezTo>
                  <a:cubicBezTo>
                    <a:pt x="221259" y="294259"/>
                    <a:pt x="227376" y="298115"/>
                    <a:pt x="233227" y="301838"/>
                  </a:cubicBezTo>
                  <a:cubicBezTo>
                    <a:pt x="340532" y="369918"/>
                    <a:pt x="415260" y="453289"/>
                    <a:pt x="494376" y="541580"/>
                  </a:cubicBezTo>
                  <a:cubicBezTo>
                    <a:pt x="508471" y="557270"/>
                    <a:pt x="522699" y="573226"/>
                    <a:pt x="537458" y="589449"/>
                  </a:cubicBezTo>
                  <a:cubicBezTo>
                    <a:pt x="653406" y="717231"/>
                    <a:pt x="796613" y="869081"/>
                    <a:pt x="975722" y="961095"/>
                  </a:cubicBezTo>
                  <a:cubicBezTo>
                    <a:pt x="977716" y="954846"/>
                    <a:pt x="1017075" y="883309"/>
                    <a:pt x="1030638" y="860305"/>
                  </a:cubicBezTo>
                  <a:cubicBezTo>
                    <a:pt x="1024654" y="856183"/>
                    <a:pt x="1018671" y="852061"/>
                    <a:pt x="1012687" y="847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738769" y="3481341"/>
              <a:ext cx="36226" cy="32997"/>
            </a:xfrm>
            <a:custGeom>
              <a:rect b="b" l="l" r="r" t="t"/>
              <a:pathLst>
                <a:path extrusionOk="0" h="50262" w="55181">
                  <a:moveTo>
                    <a:pt x="1463" y="4388"/>
                  </a:moveTo>
                  <a:cubicBezTo>
                    <a:pt x="5452" y="16488"/>
                    <a:pt x="9574" y="32444"/>
                    <a:pt x="13829" y="50262"/>
                  </a:cubicBezTo>
                  <a:cubicBezTo>
                    <a:pt x="32045" y="38295"/>
                    <a:pt x="47204" y="29519"/>
                    <a:pt x="55182" y="24998"/>
                  </a:cubicBezTo>
                  <a:cubicBezTo>
                    <a:pt x="36832" y="17020"/>
                    <a:pt x="18483" y="8643"/>
                    <a:pt x="0" y="0"/>
                  </a:cubicBezTo>
                  <a:cubicBezTo>
                    <a:pt x="532" y="1463"/>
                    <a:pt x="931" y="2793"/>
                    <a:pt x="1463" y="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547421" y="3372311"/>
              <a:ext cx="23744" cy="32648"/>
            </a:xfrm>
            <a:custGeom>
              <a:rect b="b" l="l" r="r" t="t"/>
              <a:pathLst>
                <a:path extrusionOk="0" h="49730" w="36167">
                  <a:moveTo>
                    <a:pt x="665" y="14759"/>
                  </a:moveTo>
                  <a:cubicBezTo>
                    <a:pt x="1197" y="24466"/>
                    <a:pt x="1994" y="36433"/>
                    <a:pt x="3191" y="49730"/>
                  </a:cubicBezTo>
                  <a:cubicBezTo>
                    <a:pt x="9441" y="43614"/>
                    <a:pt x="15557" y="38295"/>
                    <a:pt x="20876" y="34173"/>
                  </a:cubicBezTo>
                  <a:cubicBezTo>
                    <a:pt x="27258" y="29120"/>
                    <a:pt x="32577" y="25796"/>
                    <a:pt x="36167" y="23801"/>
                  </a:cubicBezTo>
                  <a:cubicBezTo>
                    <a:pt x="24067" y="16089"/>
                    <a:pt x="12100" y="7978"/>
                    <a:pt x="0" y="0"/>
                  </a:cubicBezTo>
                  <a:cubicBezTo>
                    <a:pt x="0" y="3989"/>
                    <a:pt x="266" y="9042"/>
                    <a:pt x="532" y="14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873863" y="2763001"/>
              <a:ext cx="684295" cy="588010"/>
            </a:xfrm>
            <a:custGeom>
              <a:rect b="b" l="l" r="r" t="t"/>
              <a:pathLst>
                <a:path extrusionOk="0" h="895674" w="1042338">
                  <a:moveTo>
                    <a:pt x="169668" y="187352"/>
                  </a:moveTo>
                  <a:cubicBezTo>
                    <a:pt x="206500" y="216472"/>
                    <a:pt x="248917" y="249183"/>
                    <a:pt x="294924" y="286414"/>
                  </a:cubicBezTo>
                  <a:cubicBezTo>
                    <a:pt x="340931" y="323778"/>
                    <a:pt x="390395" y="365796"/>
                    <a:pt x="440657" y="414329"/>
                  </a:cubicBezTo>
                  <a:cubicBezTo>
                    <a:pt x="453289" y="426429"/>
                    <a:pt x="465655" y="439327"/>
                    <a:pt x="478420" y="451560"/>
                  </a:cubicBezTo>
                  <a:cubicBezTo>
                    <a:pt x="491318" y="463926"/>
                    <a:pt x="504615" y="476425"/>
                    <a:pt x="518045" y="489058"/>
                  </a:cubicBezTo>
                  <a:cubicBezTo>
                    <a:pt x="545037" y="514322"/>
                    <a:pt x="573227" y="539984"/>
                    <a:pt x="602347" y="565913"/>
                  </a:cubicBezTo>
                  <a:cubicBezTo>
                    <a:pt x="660587" y="617904"/>
                    <a:pt x="722949" y="671091"/>
                    <a:pt x="788901" y="724678"/>
                  </a:cubicBezTo>
                  <a:cubicBezTo>
                    <a:pt x="854854" y="778131"/>
                    <a:pt x="924396" y="831983"/>
                    <a:pt x="997928" y="883841"/>
                  </a:cubicBezTo>
                  <a:cubicBezTo>
                    <a:pt x="1003645" y="887830"/>
                    <a:pt x="1009363" y="891686"/>
                    <a:pt x="1014947" y="895675"/>
                  </a:cubicBezTo>
                  <a:cubicBezTo>
                    <a:pt x="1016676" y="893148"/>
                    <a:pt x="1018405" y="890489"/>
                    <a:pt x="1020000" y="888228"/>
                  </a:cubicBezTo>
                  <a:cubicBezTo>
                    <a:pt x="1028510" y="876128"/>
                    <a:pt x="1036355" y="867087"/>
                    <a:pt x="1042339" y="860970"/>
                  </a:cubicBezTo>
                  <a:cubicBezTo>
                    <a:pt x="1034893" y="856183"/>
                    <a:pt x="1027579" y="851263"/>
                    <a:pt x="1020266" y="846476"/>
                  </a:cubicBezTo>
                  <a:cubicBezTo>
                    <a:pt x="861502" y="740634"/>
                    <a:pt x="720821" y="625483"/>
                    <a:pt x="599022" y="514455"/>
                  </a:cubicBezTo>
                  <a:cubicBezTo>
                    <a:pt x="568440" y="486664"/>
                    <a:pt x="539453" y="459007"/>
                    <a:pt x="511130" y="432413"/>
                  </a:cubicBezTo>
                  <a:cubicBezTo>
                    <a:pt x="482808" y="405819"/>
                    <a:pt x="455284" y="380156"/>
                    <a:pt x="428424" y="355424"/>
                  </a:cubicBezTo>
                  <a:cubicBezTo>
                    <a:pt x="374838" y="306093"/>
                    <a:pt x="323911" y="261283"/>
                    <a:pt x="276308" y="221791"/>
                  </a:cubicBezTo>
                  <a:cubicBezTo>
                    <a:pt x="228972" y="182034"/>
                    <a:pt x="198123" y="163551"/>
                    <a:pt x="160094" y="131639"/>
                  </a:cubicBezTo>
                  <a:cubicBezTo>
                    <a:pt x="137356" y="112624"/>
                    <a:pt x="122863" y="103582"/>
                    <a:pt x="94275" y="79515"/>
                  </a:cubicBezTo>
                  <a:cubicBezTo>
                    <a:pt x="61697" y="48932"/>
                    <a:pt x="33109" y="26327"/>
                    <a:pt x="15557" y="0"/>
                  </a:cubicBezTo>
                  <a:cubicBezTo>
                    <a:pt x="10637" y="13962"/>
                    <a:pt x="5452" y="29652"/>
                    <a:pt x="0" y="46672"/>
                  </a:cubicBezTo>
                  <a:cubicBezTo>
                    <a:pt x="6914" y="52921"/>
                    <a:pt x="32710" y="76058"/>
                    <a:pt x="75925" y="111826"/>
                  </a:cubicBezTo>
                  <a:cubicBezTo>
                    <a:pt x="101322" y="132968"/>
                    <a:pt x="132835" y="158365"/>
                    <a:pt x="169801" y="187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550127" y="3388286"/>
              <a:ext cx="23744" cy="57003"/>
            </a:xfrm>
            <a:custGeom>
              <a:rect b="b" l="l" r="r" t="t"/>
              <a:pathLst>
                <a:path extrusionOk="0" h="86828" w="36167">
                  <a:moveTo>
                    <a:pt x="133" y="37231"/>
                  </a:moveTo>
                  <a:cubicBezTo>
                    <a:pt x="532" y="41885"/>
                    <a:pt x="931" y="46672"/>
                    <a:pt x="1463" y="51459"/>
                  </a:cubicBezTo>
                  <a:cubicBezTo>
                    <a:pt x="2659" y="64091"/>
                    <a:pt x="3723" y="76058"/>
                    <a:pt x="4521" y="86828"/>
                  </a:cubicBezTo>
                  <a:cubicBezTo>
                    <a:pt x="9308" y="81909"/>
                    <a:pt x="14494" y="76989"/>
                    <a:pt x="20078" y="72202"/>
                  </a:cubicBezTo>
                  <a:cubicBezTo>
                    <a:pt x="24732" y="68213"/>
                    <a:pt x="29386" y="64490"/>
                    <a:pt x="33907" y="61033"/>
                  </a:cubicBezTo>
                  <a:cubicBezTo>
                    <a:pt x="33907" y="46140"/>
                    <a:pt x="34439" y="32976"/>
                    <a:pt x="34971" y="22339"/>
                  </a:cubicBezTo>
                  <a:cubicBezTo>
                    <a:pt x="35503" y="13430"/>
                    <a:pt x="35901" y="6383"/>
                    <a:pt x="36167" y="1995"/>
                  </a:cubicBezTo>
                  <a:cubicBezTo>
                    <a:pt x="35104" y="1330"/>
                    <a:pt x="34173" y="665"/>
                    <a:pt x="33109" y="0"/>
                  </a:cubicBezTo>
                  <a:cubicBezTo>
                    <a:pt x="30184" y="2793"/>
                    <a:pt x="25663" y="7314"/>
                    <a:pt x="20078" y="13430"/>
                  </a:cubicBezTo>
                  <a:cubicBezTo>
                    <a:pt x="14228" y="19813"/>
                    <a:pt x="7446" y="27923"/>
                    <a:pt x="0" y="37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2832747" y="2879538"/>
              <a:ext cx="658718" cy="622404"/>
            </a:xfrm>
            <a:custGeom>
              <a:rect b="b" l="l" r="r" t="t"/>
              <a:pathLst>
                <a:path extrusionOk="0" h="948064" w="1003379">
                  <a:moveTo>
                    <a:pt x="544505" y="490654"/>
                  </a:moveTo>
                  <a:cubicBezTo>
                    <a:pt x="529746" y="474431"/>
                    <a:pt x="515385" y="458475"/>
                    <a:pt x="501291" y="442652"/>
                  </a:cubicBezTo>
                  <a:cubicBezTo>
                    <a:pt x="424036" y="356355"/>
                    <a:pt x="351169" y="274979"/>
                    <a:pt x="248252" y="209824"/>
                  </a:cubicBezTo>
                  <a:cubicBezTo>
                    <a:pt x="242401" y="206101"/>
                    <a:pt x="236285" y="202245"/>
                    <a:pt x="230168" y="198389"/>
                  </a:cubicBezTo>
                  <a:cubicBezTo>
                    <a:pt x="150919" y="148260"/>
                    <a:pt x="55714" y="88158"/>
                    <a:pt x="13696" y="0"/>
                  </a:cubicBezTo>
                  <a:cubicBezTo>
                    <a:pt x="9042" y="10904"/>
                    <a:pt x="4521" y="21142"/>
                    <a:pt x="0" y="30982"/>
                  </a:cubicBezTo>
                  <a:cubicBezTo>
                    <a:pt x="1596" y="52390"/>
                    <a:pt x="55049" y="117012"/>
                    <a:pt x="73930" y="134564"/>
                  </a:cubicBezTo>
                  <a:cubicBezTo>
                    <a:pt x="93610" y="152914"/>
                    <a:pt x="137090" y="195597"/>
                    <a:pt x="161424" y="214345"/>
                  </a:cubicBezTo>
                  <a:cubicBezTo>
                    <a:pt x="185757" y="232961"/>
                    <a:pt x="208893" y="251044"/>
                    <a:pt x="236950" y="270990"/>
                  </a:cubicBezTo>
                  <a:cubicBezTo>
                    <a:pt x="292796" y="310747"/>
                    <a:pt x="339202" y="342527"/>
                    <a:pt x="401564" y="395581"/>
                  </a:cubicBezTo>
                  <a:cubicBezTo>
                    <a:pt x="432679" y="422042"/>
                    <a:pt x="463927" y="451561"/>
                    <a:pt x="493446" y="483606"/>
                  </a:cubicBezTo>
                  <a:cubicBezTo>
                    <a:pt x="523098" y="515385"/>
                    <a:pt x="552484" y="548761"/>
                    <a:pt x="582401" y="582934"/>
                  </a:cubicBezTo>
                  <a:cubicBezTo>
                    <a:pt x="642370" y="651146"/>
                    <a:pt x="704333" y="722949"/>
                    <a:pt x="775604" y="788635"/>
                  </a:cubicBezTo>
                  <a:cubicBezTo>
                    <a:pt x="793422" y="804991"/>
                    <a:pt x="811905" y="820947"/>
                    <a:pt x="831052" y="836105"/>
                  </a:cubicBezTo>
                  <a:cubicBezTo>
                    <a:pt x="840626" y="843684"/>
                    <a:pt x="850333" y="851131"/>
                    <a:pt x="860305" y="858311"/>
                  </a:cubicBezTo>
                  <a:cubicBezTo>
                    <a:pt x="870411" y="865757"/>
                    <a:pt x="880649" y="873070"/>
                    <a:pt x="890888" y="880384"/>
                  </a:cubicBezTo>
                  <a:cubicBezTo>
                    <a:pt x="924130" y="903786"/>
                    <a:pt x="958569" y="926391"/>
                    <a:pt x="993938" y="948065"/>
                  </a:cubicBezTo>
                  <a:cubicBezTo>
                    <a:pt x="995534" y="926125"/>
                    <a:pt x="999124" y="891819"/>
                    <a:pt x="1003379" y="873337"/>
                  </a:cubicBezTo>
                  <a:cubicBezTo>
                    <a:pt x="815362" y="778796"/>
                    <a:pt x="664044" y="622691"/>
                    <a:pt x="544372" y="4906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18091" y="3369168"/>
              <a:ext cx="28021" cy="73414"/>
            </a:xfrm>
            <a:custGeom>
              <a:rect b="b" l="l" r="r" t="t"/>
              <a:pathLst>
                <a:path extrusionOk="0" h="111826" w="42682">
                  <a:moveTo>
                    <a:pt x="42683" y="3324"/>
                  </a:moveTo>
                  <a:cubicBezTo>
                    <a:pt x="41087" y="2260"/>
                    <a:pt x="39492" y="1064"/>
                    <a:pt x="37763" y="0"/>
                  </a:cubicBezTo>
                  <a:cubicBezTo>
                    <a:pt x="28854" y="12499"/>
                    <a:pt x="19812" y="25795"/>
                    <a:pt x="11967" y="38960"/>
                  </a:cubicBezTo>
                  <a:cubicBezTo>
                    <a:pt x="9042" y="50528"/>
                    <a:pt x="6117" y="66085"/>
                    <a:pt x="3590" y="83504"/>
                  </a:cubicBezTo>
                  <a:cubicBezTo>
                    <a:pt x="2127" y="93609"/>
                    <a:pt x="931" y="103183"/>
                    <a:pt x="0" y="111826"/>
                  </a:cubicBezTo>
                  <a:cubicBezTo>
                    <a:pt x="7047" y="102120"/>
                    <a:pt x="15424" y="90950"/>
                    <a:pt x="25131" y="79382"/>
                  </a:cubicBezTo>
                  <a:cubicBezTo>
                    <a:pt x="29652" y="73797"/>
                    <a:pt x="34306" y="68611"/>
                    <a:pt x="38960" y="63692"/>
                  </a:cubicBezTo>
                  <a:cubicBezTo>
                    <a:pt x="38295" y="46672"/>
                    <a:pt x="38960" y="31247"/>
                    <a:pt x="40289" y="19413"/>
                  </a:cubicBezTo>
                  <a:cubicBezTo>
                    <a:pt x="40954" y="12898"/>
                    <a:pt x="41885" y="7446"/>
                    <a:pt x="42683" y="3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489807" y="3504544"/>
              <a:ext cx="523" cy="453"/>
            </a:xfrm>
            <a:custGeom>
              <a:rect b="b" l="l" r="r" t="t"/>
              <a:pathLst>
                <a:path extrusionOk="0" h="690" w="797">
                  <a:moveTo>
                    <a:pt x="0" y="159"/>
                  </a:moveTo>
                  <a:cubicBezTo>
                    <a:pt x="0" y="159"/>
                    <a:pt x="532" y="425"/>
                    <a:pt x="798" y="691"/>
                  </a:cubicBezTo>
                  <a:cubicBezTo>
                    <a:pt x="798" y="-107"/>
                    <a:pt x="532" y="-107"/>
                    <a:pt x="0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783289" y="3508925"/>
              <a:ext cx="33782" cy="48448"/>
            </a:xfrm>
            <a:custGeom>
              <a:rect b="b" l="l" r="r" t="t"/>
              <a:pathLst>
                <a:path extrusionOk="0" h="73797" w="51458">
                  <a:moveTo>
                    <a:pt x="46672" y="7579"/>
                  </a:moveTo>
                  <a:cubicBezTo>
                    <a:pt x="40422" y="5186"/>
                    <a:pt x="34173" y="2660"/>
                    <a:pt x="27923" y="0"/>
                  </a:cubicBezTo>
                  <a:cubicBezTo>
                    <a:pt x="25397" y="2128"/>
                    <a:pt x="14759" y="11169"/>
                    <a:pt x="0" y="23801"/>
                  </a:cubicBezTo>
                  <a:cubicBezTo>
                    <a:pt x="2659" y="34306"/>
                    <a:pt x="5851" y="45874"/>
                    <a:pt x="9308" y="57974"/>
                  </a:cubicBezTo>
                  <a:cubicBezTo>
                    <a:pt x="10770" y="63426"/>
                    <a:pt x="12233" y="68612"/>
                    <a:pt x="13696" y="73798"/>
                  </a:cubicBezTo>
                  <a:cubicBezTo>
                    <a:pt x="17951" y="70207"/>
                    <a:pt x="22605" y="66750"/>
                    <a:pt x="27391" y="63160"/>
                  </a:cubicBezTo>
                  <a:cubicBezTo>
                    <a:pt x="35636" y="57177"/>
                    <a:pt x="43747" y="51725"/>
                    <a:pt x="51459" y="47071"/>
                  </a:cubicBezTo>
                  <a:cubicBezTo>
                    <a:pt x="49730" y="40688"/>
                    <a:pt x="48400" y="34838"/>
                    <a:pt x="47470" y="29519"/>
                  </a:cubicBezTo>
                  <a:cubicBezTo>
                    <a:pt x="46140" y="21807"/>
                    <a:pt x="45741" y="15291"/>
                    <a:pt x="46140" y="10904"/>
                  </a:cubicBezTo>
                  <a:cubicBezTo>
                    <a:pt x="46140" y="9441"/>
                    <a:pt x="46406" y="8377"/>
                    <a:pt x="46672" y="7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42048" y="3442844"/>
              <a:ext cx="26624" cy="54384"/>
            </a:xfrm>
            <a:custGeom>
              <a:rect b="b" l="l" r="r" t="t"/>
              <a:pathLst>
                <a:path extrusionOk="0" h="82839" w="40555">
                  <a:moveTo>
                    <a:pt x="34173" y="532"/>
                  </a:moveTo>
                  <a:cubicBezTo>
                    <a:pt x="34173" y="532"/>
                    <a:pt x="33641" y="266"/>
                    <a:pt x="33375" y="0"/>
                  </a:cubicBezTo>
                  <a:cubicBezTo>
                    <a:pt x="30716" y="1995"/>
                    <a:pt x="27524" y="4521"/>
                    <a:pt x="23801" y="7447"/>
                  </a:cubicBezTo>
                  <a:cubicBezTo>
                    <a:pt x="17020" y="12898"/>
                    <a:pt x="8909" y="20078"/>
                    <a:pt x="0" y="28190"/>
                  </a:cubicBezTo>
                  <a:cubicBezTo>
                    <a:pt x="1729" y="36035"/>
                    <a:pt x="3457" y="44279"/>
                    <a:pt x="4920" y="52922"/>
                  </a:cubicBezTo>
                  <a:cubicBezTo>
                    <a:pt x="6781" y="63426"/>
                    <a:pt x="8244" y="73531"/>
                    <a:pt x="9441" y="82839"/>
                  </a:cubicBezTo>
                  <a:cubicBezTo>
                    <a:pt x="15823" y="76457"/>
                    <a:pt x="23269" y="69808"/>
                    <a:pt x="31779" y="63559"/>
                  </a:cubicBezTo>
                  <a:cubicBezTo>
                    <a:pt x="34705" y="61299"/>
                    <a:pt x="37630" y="59304"/>
                    <a:pt x="40555" y="57310"/>
                  </a:cubicBezTo>
                  <a:cubicBezTo>
                    <a:pt x="38162" y="42284"/>
                    <a:pt x="36566" y="28721"/>
                    <a:pt x="35370" y="17951"/>
                  </a:cubicBezTo>
                  <a:cubicBezTo>
                    <a:pt x="34705" y="10904"/>
                    <a:pt x="33907" y="4920"/>
                    <a:pt x="34040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665966" y="3444066"/>
              <a:ext cx="35354" cy="32997"/>
            </a:xfrm>
            <a:custGeom>
              <a:rect b="b" l="l" r="r" t="t"/>
              <a:pathLst>
                <a:path extrusionOk="0" h="50262" w="53852">
                  <a:moveTo>
                    <a:pt x="4122" y="2261"/>
                  </a:moveTo>
                  <a:cubicBezTo>
                    <a:pt x="2792" y="1462"/>
                    <a:pt x="1330" y="798"/>
                    <a:pt x="0" y="0"/>
                  </a:cubicBezTo>
                  <a:cubicBezTo>
                    <a:pt x="798" y="4122"/>
                    <a:pt x="2526" y="9175"/>
                    <a:pt x="4122" y="15424"/>
                  </a:cubicBezTo>
                  <a:cubicBezTo>
                    <a:pt x="6781" y="24998"/>
                    <a:pt x="9707" y="36965"/>
                    <a:pt x="12765" y="50262"/>
                  </a:cubicBezTo>
                  <a:cubicBezTo>
                    <a:pt x="32045" y="38561"/>
                    <a:pt x="48666" y="32577"/>
                    <a:pt x="53852" y="30716"/>
                  </a:cubicBezTo>
                  <a:cubicBezTo>
                    <a:pt x="53852" y="29918"/>
                    <a:pt x="53852" y="29253"/>
                    <a:pt x="53852" y="28455"/>
                  </a:cubicBezTo>
                  <a:cubicBezTo>
                    <a:pt x="37364" y="19945"/>
                    <a:pt x="20743" y="11302"/>
                    <a:pt x="4255" y="2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578847" y="3408363"/>
              <a:ext cx="27584" cy="57352"/>
            </a:xfrm>
            <a:custGeom>
              <a:rect b="b" l="l" r="r" t="t"/>
              <a:pathLst>
                <a:path extrusionOk="0" h="87360" w="42017">
                  <a:moveTo>
                    <a:pt x="0" y="34838"/>
                  </a:moveTo>
                  <a:cubicBezTo>
                    <a:pt x="399" y="40821"/>
                    <a:pt x="665" y="46938"/>
                    <a:pt x="931" y="53187"/>
                  </a:cubicBezTo>
                  <a:cubicBezTo>
                    <a:pt x="1463" y="65288"/>
                    <a:pt x="1862" y="76856"/>
                    <a:pt x="2260" y="87360"/>
                  </a:cubicBezTo>
                  <a:cubicBezTo>
                    <a:pt x="8377" y="79648"/>
                    <a:pt x="15690" y="71138"/>
                    <a:pt x="24200" y="62495"/>
                  </a:cubicBezTo>
                  <a:cubicBezTo>
                    <a:pt x="30184" y="56378"/>
                    <a:pt x="36300" y="50927"/>
                    <a:pt x="42018" y="46007"/>
                  </a:cubicBezTo>
                  <a:cubicBezTo>
                    <a:pt x="41619" y="37231"/>
                    <a:pt x="41087" y="29253"/>
                    <a:pt x="40555" y="22472"/>
                  </a:cubicBezTo>
                  <a:cubicBezTo>
                    <a:pt x="39359" y="8643"/>
                    <a:pt x="38029" y="0"/>
                    <a:pt x="38029" y="0"/>
                  </a:cubicBezTo>
                  <a:cubicBezTo>
                    <a:pt x="38029" y="0"/>
                    <a:pt x="32178" y="5983"/>
                    <a:pt x="22206" y="15025"/>
                  </a:cubicBezTo>
                  <a:cubicBezTo>
                    <a:pt x="16089" y="20610"/>
                    <a:pt x="8510" y="27258"/>
                    <a:pt x="0" y="34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574919" y="3390381"/>
              <a:ext cx="55606" cy="44258"/>
            </a:xfrm>
            <a:custGeom>
              <a:rect b="b" l="l" r="r" t="t"/>
              <a:pathLst>
                <a:path extrusionOk="0" h="67415" w="84700">
                  <a:moveTo>
                    <a:pt x="0" y="0"/>
                  </a:moveTo>
                  <a:cubicBezTo>
                    <a:pt x="665" y="4388"/>
                    <a:pt x="1596" y="10904"/>
                    <a:pt x="2526" y="19280"/>
                  </a:cubicBezTo>
                  <a:cubicBezTo>
                    <a:pt x="3590" y="28322"/>
                    <a:pt x="4521" y="39225"/>
                    <a:pt x="5319" y="51459"/>
                  </a:cubicBezTo>
                  <a:cubicBezTo>
                    <a:pt x="12632" y="46406"/>
                    <a:pt x="19413" y="42018"/>
                    <a:pt x="25131" y="38428"/>
                  </a:cubicBezTo>
                  <a:cubicBezTo>
                    <a:pt x="36566" y="31380"/>
                    <a:pt x="44013" y="27525"/>
                    <a:pt x="44013" y="27525"/>
                  </a:cubicBezTo>
                  <a:cubicBezTo>
                    <a:pt x="44013" y="27525"/>
                    <a:pt x="47736" y="35370"/>
                    <a:pt x="51592" y="49065"/>
                  </a:cubicBezTo>
                  <a:cubicBezTo>
                    <a:pt x="53054" y="54384"/>
                    <a:pt x="54517" y="60500"/>
                    <a:pt x="55714" y="67415"/>
                  </a:cubicBezTo>
                  <a:cubicBezTo>
                    <a:pt x="59969" y="64224"/>
                    <a:pt x="63825" y="61431"/>
                    <a:pt x="67548" y="59171"/>
                  </a:cubicBezTo>
                  <a:cubicBezTo>
                    <a:pt x="72867" y="55846"/>
                    <a:pt x="77388" y="53586"/>
                    <a:pt x="80712" y="52390"/>
                  </a:cubicBezTo>
                  <a:cubicBezTo>
                    <a:pt x="82440" y="51724"/>
                    <a:pt x="83770" y="51326"/>
                    <a:pt x="84701" y="51193"/>
                  </a:cubicBezTo>
                  <a:cubicBezTo>
                    <a:pt x="66617" y="40688"/>
                    <a:pt x="48400" y="29918"/>
                    <a:pt x="30184" y="18881"/>
                  </a:cubicBezTo>
                  <a:cubicBezTo>
                    <a:pt x="20078" y="12765"/>
                    <a:pt x="9973" y="638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631573" y="3424687"/>
              <a:ext cx="30640" cy="30203"/>
            </a:xfrm>
            <a:custGeom>
              <a:rect b="b" l="l" r="r" t="t"/>
              <a:pathLst>
                <a:path extrusionOk="0" h="46006" w="46671">
                  <a:moveTo>
                    <a:pt x="13563" y="46007"/>
                  </a:moveTo>
                  <a:cubicBezTo>
                    <a:pt x="22073" y="39757"/>
                    <a:pt x="30051" y="34572"/>
                    <a:pt x="36965" y="30981"/>
                  </a:cubicBezTo>
                  <a:cubicBezTo>
                    <a:pt x="40555" y="28987"/>
                    <a:pt x="43879" y="27525"/>
                    <a:pt x="46672" y="26328"/>
                  </a:cubicBezTo>
                  <a:cubicBezTo>
                    <a:pt x="31115" y="17685"/>
                    <a:pt x="15557" y="8909"/>
                    <a:pt x="0" y="0"/>
                  </a:cubicBezTo>
                  <a:cubicBezTo>
                    <a:pt x="1729" y="4521"/>
                    <a:pt x="7579" y="21940"/>
                    <a:pt x="13563" y="46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675743" y="3464755"/>
              <a:ext cx="28545" cy="54908"/>
            </a:xfrm>
            <a:custGeom>
              <a:rect b="b" l="l" r="r" t="t"/>
              <a:pathLst>
                <a:path extrusionOk="0" h="83637" w="43480">
                  <a:moveTo>
                    <a:pt x="38960" y="0"/>
                  </a:moveTo>
                  <a:cubicBezTo>
                    <a:pt x="34040" y="3590"/>
                    <a:pt x="18881" y="14627"/>
                    <a:pt x="0" y="28721"/>
                  </a:cubicBezTo>
                  <a:cubicBezTo>
                    <a:pt x="1197" y="34572"/>
                    <a:pt x="2526" y="40688"/>
                    <a:pt x="3590" y="47071"/>
                  </a:cubicBezTo>
                  <a:cubicBezTo>
                    <a:pt x="5984" y="59969"/>
                    <a:pt x="7978" y="72335"/>
                    <a:pt x="9574" y="83637"/>
                  </a:cubicBezTo>
                  <a:cubicBezTo>
                    <a:pt x="16887" y="76191"/>
                    <a:pt x="25663" y="68080"/>
                    <a:pt x="35503" y="59969"/>
                  </a:cubicBezTo>
                  <a:cubicBezTo>
                    <a:pt x="38162" y="57708"/>
                    <a:pt x="40821" y="55581"/>
                    <a:pt x="43481" y="53586"/>
                  </a:cubicBezTo>
                  <a:cubicBezTo>
                    <a:pt x="41486" y="38827"/>
                    <a:pt x="40422" y="25397"/>
                    <a:pt x="39758" y="14760"/>
                  </a:cubicBezTo>
                  <a:cubicBezTo>
                    <a:pt x="39359" y="9042"/>
                    <a:pt x="39093" y="4255"/>
                    <a:pt x="3896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612455" y="3424076"/>
              <a:ext cx="23220" cy="55344"/>
            </a:xfrm>
            <a:custGeom>
              <a:rect b="b" l="l" r="r" t="t"/>
              <a:pathLst>
                <a:path extrusionOk="0" h="84301" w="35369">
                  <a:moveTo>
                    <a:pt x="27790" y="0"/>
                  </a:moveTo>
                  <a:cubicBezTo>
                    <a:pt x="25796" y="1197"/>
                    <a:pt x="20211" y="4920"/>
                    <a:pt x="13430" y="11834"/>
                  </a:cubicBezTo>
                  <a:cubicBezTo>
                    <a:pt x="9441" y="15690"/>
                    <a:pt x="4920" y="20344"/>
                    <a:pt x="0" y="25530"/>
                  </a:cubicBezTo>
                  <a:cubicBezTo>
                    <a:pt x="1197" y="33774"/>
                    <a:pt x="1995" y="42816"/>
                    <a:pt x="2393" y="52256"/>
                  </a:cubicBezTo>
                  <a:cubicBezTo>
                    <a:pt x="2792" y="63825"/>
                    <a:pt x="2792" y="74595"/>
                    <a:pt x="2659" y="84302"/>
                  </a:cubicBezTo>
                  <a:cubicBezTo>
                    <a:pt x="8909" y="77388"/>
                    <a:pt x="16222" y="69808"/>
                    <a:pt x="24466" y="62229"/>
                  </a:cubicBezTo>
                  <a:cubicBezTo>
                    <a:pt x="28056" y="58905"/>
                    <a:pt x="31779" y="55714"/>
                    <a:pt x="35370" y="52788"/>
                  </a:cubicBezTo>
                  <a:cubicBezTo>
                    <a:pt x="31381" y="25530"/>
                    <a:pt x="29519" y="5186"/>
                    <a:pt x="29120" y="665"/>
                  </a:cubicBezTo>
                  <a:cubicBezTo>
                    <a:pt x="28721" y="532"/>
                    <a:pt x="28455" y="266"/>
                    <a:pt x="28056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702717" y="3463533"/>
              <a:ext cx="31513" cy="32037"/>
            </a:xfrm>
            <a:custGeom>
              <a:rect b="b" l="l" r="r" t="t"/>
              <a:pathLst>
                <a:path extrusionOk="0" h="48799" w="48001">
                  <a:moveTo>
                    <a:pt x="3723" y="15690"/>
                  </a:moveTo>
                  <a:cubicBezTo>
                    <a:pt x="5851" y="24998"/>
                    <a:pt x="8111" y="36300"/>
                    <a:pt x="10638" y="48799"/>
                  </a:cubicBezTo>
                  <a:cubicBezTo>
                    <a:pt x="26328" y="37098"/>
                    <a:pt x="40157" y="28455"/>
                    <a:pt x="48002" y="23668"/>
                  </a:cubicBezTo>
                  <a:cubicBezTo>
                    <a:pt x="32045" y="16089"/>
                    <a:pt x="16089" y="8111"/>
                    <a:pt x="0" y="0"/>
                  </a:cubicBezTo>
                  <a:cubicBezTo>
                    <a:pt x="1064" y="4122"/>
                    <a:pt x="2261" y="9441"/>
                    <a:pt x="3590" y="15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749043" y="3194635"/>
              <a:ext cx="80686" cy="76912"/>
            </a:xfrm>
            <a:custGeom>
              <a:rect b="b" l="l" r="r" t="t"/>
              <a:pathLst>
                <a:path extrusionOk="0" h="117155" w="122903">
                  <a:moveTo>
                    <a:pt x="114793" y="79300"/>
                  </a:moveTo>
                  <a:lnTo>
                    <a:pt x="107214" y="81560"/>
                  </a:lnTo>
                  <a:cubicBezTo>
                    <a:pt x="104820" y="82358"/>
                    <a:pt x="102427" y="83023"/>
                    <a:pt x="100166" y="83688"/>
                  </a:cubicBezTo>
                  <a:cubicBezTo>
                    <a:pt x="98704" y="84087"/>
                    <a:pt x="97374" y="84619"/>
                    <a:pt x="95911" y="85018"/>
                  </a:cubicBezTo>
                  <a:cubicBezTo>
                    <a:pt x="89263" y="91666"/>
                    <a:pt x="80354" y="96453"/>
                    <a:pt x="69983" y="98181"/>
                  </a:cubicBezTo>
                  <a:cubicBezTo>
                    <a:pt x="45649" y="102170"/>
                    <a:pt x="22779" y="87278"/>
                    <a:pt x="19189" y="64939"/>
                  </a:cubicBezTo>
                  <a:cubicBezTo>
                    <a:pt x="15864" y="44994"/>
                    <a:pt x="29028" y="25846"/>
                    <a:pt x="49240" y="19065"/>
                  </a:cubicBezTo>
                  <a:cubicBezTo>
                    <a:pt x="55888" y="12683"/>
                    <a:pt x="65196" y="6566"/>
                    <a:pt x="75700" y="848"/>
                  </a:cubicBezTo>
                  <a:cubicBezTo>
                    <a:pt x="68786" y="-215"/>
                    <a:pt x="61606" y="-348"/>
                    <a:pt x="54292" y="848"/>
                  </a:cubicBezTo>
                  <a:cubicBezTo>
                    <a:pt x="19455" y="6566"/>
                    <a:pt x="-4480" y="37016"/>
                    <a:pt x="706" y="68795"/>
                  </a:cubicBezTo>
                  <a:cubicBezTo>
                    <a:pt x="5892" y="100575"/>
                    <a:pt x="38469" y="121850"/>
                    <a:pt x="73174" y="116265"/>
                  </a:cubicBezTo>
                  <a:cubicBezTo>
                    <a:pt x="75700" y="115866"/>
                    <a:pt x="78094" y="115201"/>
                    <a:pt x="80487" y="114537"/>
                  </a:cubicBezTo>
                  <a:cubicBezTo>
                    <a:pt x="86205" y="112542"/>
                    <a:pt x="92720" y="109749"/>
                    <a:pt x="99103" y="106159"/>
                  </a:cubicBezTo>
                  <a:cubicBezTo>
                    <a:pt x="109873" y="99245"/>
                    <a:pt x="118250" y="89405"/>
                    <a:pt x="122904" y="78236"/>
                  </a:cubicBezTo>
                  <a:cubicBezTo>
                    <a:pt x="122904" y="77704"/>
                    <a:pt x="122904" y="77172"/>
                    <a:pt x="122904" y="76640"/>
                  </a:cubicBezTo>
                  <a:cubicBezTo>
                    <a:pt x="120112" y="77438"/>
                    <a:pt x="117452" y="78236"/>
                    <a:pt x="114793" y="79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688837" y="3141768"/>
              <a:ext cx="22870" cy="6447"/>
            </a:xfrm>
            <a:custGeom>
              <a:rect b="b" l="l" r="r" t="t"/>
              <a:pathLst>
                <a:path extrusionOk="0" h="9821" w="34837">
                  <a:moveTo>
                    <a:pt x="133" y="8643"/>
                  </a:moveTo>
                  <a:cubicBezTo>
                    <a:pt x="5053" y="9840"/>
                    <a:pt x="10239" y="10238"/>
                    <a:pt x="15557" y="9308"/>
                  </a:cubicBezTo>
                  <a:cubicBezTo>
                    <a:pt x="23136" y="8111"/>
                    <a:pt x="29652" y="4654"/>
                    <a:pt x="34838" y="0"/>
                  </a:cubicBezTo>
                  <a:cubicBezTo>
                    <a:pt x="24067" y="6116"/>
                    <a:pt x="11302" y="9707"/>
                    <a:pt x="0" y="8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654067" y="3088708"/>
              <a:ext cx="83479" cy="76977"/>
            </a:xfrm>
            <a:custGeom>
              <a:rect b="b" l="l" r="r" t="t"/>
              <a:pathLst>
                <a:path extrusionOk="0" h="117254" w="127158">
                  <a:moveTo>
                    <a:pt x="54292" y="909"/>
                  </a:moveTo>
                  <a:cubicBezTo>
                    <a:pt x="19455" y="6627"/>
                    <a:pt x="-4480" y="37077"/>
                    <a:pt x="706" y="68856"/>
                  </a:cubicBezTo>
                  <a:cubicBezTo>
                    <a:pt x="5892" y="100769"/>
                    <a:pt x="38469" y="122044"/>
                    <a:pt x="73174" y="116326"/>
                  </a:cubicBezTo>
                  <a:cubicBezTo>
                    <a:pt x="102826" y="111539"/>
                    <a:pt x="124500" y="88669"/>
                    <a:pt x="127159" y="62341"/>
                  </a:cubicBezTo>
                  <a:cubicBezTo>
                    <a:pt x="121175" y="64202"/>
                    <a:pt x="115059" y="66463"/>
                    <a:pt x="108676" y="69122"/>
                  </a:cubicBezTo>
                  <a:cubicBezTo>
                    <a:pt x="107613" y="69654"/>
                    <a:pt x="106416" y="70186"/>
                    <a:pt x="105352" y="70718"/>
                  </a:cubicBezTo>
                  <a:cubicBezTo>
                    <a:pt x="99900" y="84547"/>
                    <a:pt x="86737" y="95317"/>
                    <a:pt x="69983" y="98110"/>
                  </a:cubicBezTo>
                  <a:cubicBezTo>
                    <a:pt x="45516" y="102098"/>
                    <a:pt x="22779" y="87206"/>
                    <a:pt x="19189" y="64867"/>
                  </a:cubicBezTo>
                  <a:cubicBezTo>
                    <a:pt x="15997" y="45321"/>
                    <a:pt x="28629" y="26439"/>
                    <a:pt x="48176" y="19392"/>
                  </a:cubicBezTo>
                  <a:cubicBezTo>
                    <a:pt x="58547" y="11281"/>
                    <a:pt x="70780" y="5563"/>
                    <a:pt x="81285" y="3835"/>
                  </a:cubicBezTo>
                  <a:cubicBezTo>
                    <a:pt x="82482" y="3436"/>
                    <a:pt x="83678" y="3037"/>
                    <a:pt x="84875" y="2771"/>
                  </a:cubicBezTo>
                  <a:cubicBezTo>
                    <a:pt x="75434" y="-21"/>
                    <a:pt x="64930" y="-819"/>
                    <a:pt x="54292" y="9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72011" y="2992845"/>
              <a:ext cx="82345" cy="76378"/>
            </a:xfrm>
            <a:custGeom>
              <a:rect b="b" l="l" r="r" t="t"/>
              <a:pathLst>
                <a:path extrusionOk="0" h="116341" w="125430">
                  <a:moveTo>
                    <a:pt x="110937" y="76058"/>
                  </a:moveTo>
                  <a:cubicBezTo>
                    <a:pt x="106948" y="77787"/>
                    <a:pt x="103358" y="79515"/>
                    <a:pt x="100167" y="81111"/>
                  </a:cubicBezTo>
                  <a:cubicBezTo>
                    <a:pt x="99236" y="81510"/>
                    <a:pt x="98438" y="81909"/>
                    <a:pt x="97507" y="82307"/>
                  </a:cubicBezTo>
                  <a:cubicBezTo>
                    <a:pt x="90726" y="89887"/>
                    <a:pt x="81152" y="95338"/>
                    <a:pt x="69983" y="97200"/>
                  </a:cubicBezTo>
                  <a:cubicBezTo>
                    <a:pt x="45650" y="101189"/>
                    <a:pt x="22779" y="86296"/>
                    <a:pt x="19056" y="63958"/>
                  </a:cubicBezTo>
                  <a:cubicBezTo>
                    <a:pt x="17460" y="53852"/>
                    <a:pt x="19987" y="44012"/>
                    <a:pt x="25571" y="35769"/>
                  </a:cubicBezTo>
                  <a:cubicBezTo>
                    <a:pt x="27300" y="31513"/>
                    <a:pt x="29826" y="28189"/>
                    <a:pt x="33416" y="26062"/>
                  </a:cubicBezTo>
                  <a:cubicBezTo>
                    <a:pt x="39267" y="16754"/>
                    <a:pt x="45915" y="8909"/>
                    <a:pt x="52963" y="2128"/>
                  </a:cubicBezTo>
                  <a:cubicBezTo>
                    <a:pt x="53362" y="1463"/>
                    <a:pt x="53761" y="665"/>
                    <a:pt x="54159" y="0"/>
                  </a:cubicBezTo>
                  <a:cubicBezTo>
                    <a:pt x="19455" y="5718"/>
                    <a:pt x="-4480" y="36167"/>
                    <a:pt x="706" y="67947"/>
                  </a:cubicBezTo>
                  <a:cubicBezTo>
                    <a:pt x="5892" y="99726"/>
                    <a:pt x="38469" y="121134"/>
                    <a:pt x="73174" y="115416"/>
                  </a:cubicBezTo>
                  <a:cubicBezTo>
                    <a:pt x="99236" y="111162"/>
                    <a:pt x="119181" y="92945"/>
                    <a:pt x="125431" y="70739"/>
                  </a:cubicBezTo>
                  <a:cubicBezTo>
                    <a:pt x="125431" y="70606"/>
                    <a:pt x="125431" y="70473"/>
                    <a:pt x="125431" y="70207"/>
                  </a:cubicBezTo>
                  <a:cubicBezTo>
                    <a:pt x="120644" y="72069"/>
                    <a:pt x="115857" y="73930"/>
                    <a:pt x="110937" y="75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493707" y="2899353"/>
              <a:ext cx="83656" cy="76879"/>
            </a:xfrm>
            <a:custGeom>
              <a:rect b="b" l="l" r="r" t="t"/>
              <a:pathLst>
                <a:path extrusionOk="0" h="117104" w="127427">
                  <a:moveTo>
                    <a:pt x="119317" y="85365"/>
                  </a:moveTo>
                  <a:cubicBezTo>
                    <a:pt x="123971" y="77653"/>
                    <a:pt x="126896" y="69011"/>
                    <a:pt x="127428" y="60102"/>
                  </a:cubicBezTo>
                  <a:cubicBezTo>
                    <a:pt x="120647" y="61963"/>
                    <a:pt x="113865" y="63825"/>
                    <a:pt x="106951" y="65819"/>
                  </a:cubicBezTo>
                  <a:cubicBezTo>
                    <a:pt x="102829" y="81775"/>
                    <a:pt x="88601" y="94939"/>
                    <a:pt x="70119" y="97998"/>
                  </a:cubicBezTo>
                  <a:cubicBezTo>
                    <a:pt x="45652" y="101987"/>
                    <a:pt x="22915" y="87094"/>
                    <a:pt x="19192" y="64756"/>
                  </a:cubicBezTo>
                  <a:cubicBezTo>
                    <a:pt x="16266" y="46672"/>
                    <a:pt x="26638" y="29253"/>
                    <a:pt x="43658" y="21142"/>
                  </a:cubicBezTo>
                  <a:cubicBezTo>
                    <a:pt x="48711" y="13696"/>
                    <a:pt x="55359" y="7446"/>
                    <a:pt x="62672" y="1994"/>
                  </a:cubicBezTo>
                  <a:cubicBezTo>
                    <a:pt x="63071" y="1330"/>
                    <a:pt x="63603" y="665"/>
                    <a:pt x="64002" y="0"/>
                  </a:cubicBezTo>
                  <a:cubicBezTo>
                    <a:pt x="60811" y="0"/>
                    <a:pt x="57620" y="266"/>
                    <a:pt x="54295" y="798"/>
                  </a:cubicBezTo>
                  <a:cubicBezTo>
                    <a:pt x="50439" y="1462"/>
                    <a:pt x="46849" y="2393"/>
                    <a:pt x="43259" y="3590"/>
                  </a:cubicBezTo>
                  <a:cubicBezTo>
                    <a:pt x="41131" y="4521"/>
                    <a:pt x="39004" y="5584"/>
                    <a:pt x="37142" y="6382"/>
                  </a:cubicBezTo>
                  <a:cubicBezTo>
                    <a:pt x="32090" y="8643"/>
                    <a:pt x="27569" y="11302"/>
                    <a:pt x="23447" y="14228"/>
                  </a:cubicBezTo>
                  <a:cubicBezTo>
                    <a:pt x="6693" y="27258"/>
                    <a:pt x="-2748" y="47736"/>
                    <a:pt x="709" y="68744"/>
                  </a:cubicBezTo>
                  <a:cubicBezTo>
                    <a:pt x="5895" y="100524"/>
                    <a:pt x="38472" y="121799"/>
                    <a:pt x="73177" y="116214"/>
                  </a:cubicBezTo>
                  <a:cubicBezTo>
                    <a:pt x="84346" y="114353"/>
                    <a:pt x="94319" y="109965"/>
                    <a:pt x="102696" y="103848"/>
                  </a:cubicBezTo>
                  <a:cubicBezTo>
                    <a:pt x="108546" y="98530"/>
                    <a:pt x="114530" y="92014"/>
                    <a:pt x="119317" y="85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437606" y="2782554"/>
              <a:ext cx="4539" cy="1222"/>
            </a:xfrm>
            <a:custGeom>
              <a:rect b="b" l="l" r="r" t="t"/>
              <a:pathLst>
                <a:path extrusionOk="0" h="1861" w="6914">
                  <a:moveTo>
                    <a:pt x="6914" y="0"/>
                  </a:moveTo>
                  <a:cubicBezTo>
                    <a:pt x="4787" y="0"/>
                    <a:pt x="2393" y="798"/>
                    <a:pt x="0" y="1861"/>
                  </a:cubicBezTo>
                  <a:cubicBezTo>
                    <a:pt x="2260" y="1064"/>
                    <a:pt x="4521" y="532"/>
                    <a:pt x="6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445899" y="2842613"/>
              <a:ext cx="17720" cy="3447"/>
            </a:xfrm>
            <a:custGeom>
              <a:rect b="b" l="l" r="r" t="t"/>
              <a:pathLst>
                <a:path extrusionOk="0" h="5250" w="26992">
                  <a:moveTo>
                    <a:pt x="0" y="4255"/>
                  </a:moveTo>
                  <a:cubicBezTo>
                    <a:pt x="4654" y="5319"/>
                    <a:pt x="9707" y="5584"/>
                    <a:pt x="14892" y="4787"/>
                  </a:cubicBezTo>
                  <a:cubicBezTo>
                    <a:pt x="19280" y="4122"/>
                    <a:pt x="23269" y="2659"/>
                    <a:pt x="26993" y="665"/>
                  </a:cubicBezTo>
                  <a:cubicBezTo>
                    <a:pt x="26328" y="399"/>
                    <a:pt x="25663" y="266"/>
                    <a:pt x="25131" y="0"/>
                  </a:cubicBezTo>
                  <a:lnTo>
                    <a:pt x="25131" y="0"/>
                  </a:lnTo>
                  <a:cubicBezTo>
                    <a:pt x="16488" y="2792"/>
                    <a:pt x="8776" y="5186"/>
                    <a:pt x="266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410520" y="2787094"/>
              <a:ext cx="76581" cy="76444"/>
            </a:xfrm>
            <a:custGeom>
              <a:rect b="b" l="l" r="r" t="t"/>
              <a:pathLst>
                <a:path extrusionOk="0" h="116441" w="116651">
                  <a:moveTo>
                    <a:pt x="91786" y="87892"/>
                  </a:moveTo>
                  <a:cubicBezTo>
                    <a:pt x="85803" y="92679"/>
                    <a:pt x="78357" y="96003"/>
                    <a:pt x="70113" y="97333"/>
                  </a:cubicBezTo>
                  <a:cubicBezTo>
                    <a:pt x="45646" y="101322"/>
                    <a:pt x="22909" y="86429"/>
                    <a:pt x="19186" y="64091"/>
                  </a:cubicBezTo>
                  <a:cubicBezTo>
                    <a:pt x="16659" y="48666"/>
                    <a:pt x="23972" y="33641"/>
                    <a:pt x="36737" y="24599"/>
                  </a:cubicBezTo>
                  <a:cubicBezTo>
                    <a:pt x="39796" y="17685"/>
                    <a:pt x="44317" y="11435"/>
                    <a:pt x="50034" y="5851"/>
                  </a:cubicBezTo>
                  <a:cubicBezTo>
                    <a:pt x="51763" y="3856"/>
                    <a:pt x="53491" y="1862"/>
                    <a:pt x="55353" y="0"/>
                  </a:cubicBezTo>
                  <a:cubicBezTo>
                    <a:pt x="54954" y="0"/>
                    <a:pt x="54688" y="0"/>
                    <a:pt x="54289" y="0"/>
                  </a:cubicBezTo>
                  <a:cubicBezTo>
                    <a:pt x="19584" y="5718"/>
                    <a:pt x="-4483" y="36167"/>
                    <a:pt x="703" y="68080"/>
                  </a:cubicBezTo>
                  <a:cubicBezTo>
                    <a:pt x="1767" y="74994"/>
                    <a:pt x="4426" y="81244"/>
                    <a:pt x="7883" y="86961"/>
                  </a:cubicBezTo>
                  <a:cubicBezTo>
                    <a:pt x="8149" y="87360"/>
                    <a:pt x="8415" y="87759"/>
                    <a:pt x="8814" y="88158"/>
                  </a:cubicBezTo>
                  <a:cubicBezTo>
                    <a:pt x="13202" y="93344"/>
                    <a:pt x="17856" y="97466"/>
                    <a:pt x="22510" y="100657"/>
                  </a:cubicBezTo>
                  <a:lnTo>
                    <a:pt x="21047" y="102120"/>
                  </a:lnTo>
                  <a:cubicBezTo>
                    <a:pt x="34743" y="113156"/>
                    <a:pt x="53491" y="118741"/>
                    <a:pt x="73171" y="115550"/>
                  </a:cubicBezTo>
                  <a:cubicBezTo>
                    <a:pt x="75963" y="115151"/>
                    <a:pt x="78622" y="114486"/>
                    <a:pt x="81282" y="113688"/>
                  </a:cubicBezTo>
                  <a:cubicBezTo>
                    <a:pt x="81681" y="113156"/>
                    <a:pt x="82080" y="112624"/>
                    <a:pt x="82479" y="111826"/>
                  </a:cubicBezTo>
                  <a:cubicBezTo>
                    <a:pt x="98568" y="109167"/>
                    <a:pt x="107743" y="98928"/>
                    <a:pt x="116651" y="85499"/>
                  </a:cubicBezTo>
                  <a:cubicBezTo>
                    <a:pt x="112662" y="86429"/>
                    <a:pt x="108673" y="87360"/>
                    <a:pt x="104684" y="87892"/>
                  </a:cubicBezTo>
                  <a:cubicBezTo>
                    <a:pt x="100562" y="88424"/>
                    <a:pt x="96307" y="88424"/>
                    <a:pt x="91919" y="87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340859" y="2687055"/>
              <a:ext cx="80335" cy="76966"/>
            </a:xfrm>
            <a:custGeom>
              <a:rect b="b" l="l" r="r" t="t"/>
              <a:pathLst>
                <a:path extrusionOk="0" h="117237" w="122368">
                  <a:moveTo>
                    <a:pt x="65857" y="0"/>
                  </a:moveTo>
                  <a:cubicBezTo>
                    <a:pt x="62001" y="0"/>
                    <a:pt x="58278" y="133"/>
                    <a:pt x="54289" y="798"/>
                  </a:cubicBezTo>
                  <a:cubicBezTo>
                    <a:pt x="19584" y="6515"/>
                    <a:pt x="-4483" y="36965"/>
                    <a:pt x="703" y="68878"/>
                  </a:cubicBezTo>
                  <a:cubicBezTo>
                    <a:pt x="5889" y="100657"/>
                    <a:pt x="38466" y="121932"/>
                    <a:pt x="73171" y="116347"/>
                  </a:cubicBezTo>
                  <a:cubicBezTo>
                    <a:pt x="95908" y="112624"/>
                    <a:pt x="113992" y="98264"/>
                    <a:pt x="122369" y="80047"/>
                  </a:cubicBezTo>
                  <a:cubicBezTo>
                    <a:pt x="119311" y="81111"/>
                    <a:pt x="116252" y="82307"/>
                    <a:pt x="113061" y="83371"/>
                  </a:cubicBezTo>
                  <a:cubicBezTo>
                    <a:pt x="108141" y="84834"/>
                    <a:pt x="102158" y="85499"/>
                    <a:pt x="95775" y="85233"/>
                  </a:cubicBezTo>
                  <a:cubicBezTo>
                    <a:pt x="89127" y="91748"/>
                    <a:pt x="80351" y="96535"/>
                    <a:pt x="70113" y="98131"/>
                  </a:cubicBezTo>
                  <a:cubicBezTo>
                    <a:pt x="45779" y="102120"/>
                    <a:pt x="22909" y="87227"/>
                    <a:pt x="19319" y="64889"/>
                  </a:cubicBezTo>
                  <a:cubicBezTo>
                    <a:pt x="15861" y="43879"/>
                    <a:pt x="30621" y="23801"/>
                    <a:pt x="52694" y="18084"/>
                  </a:cubicBezTo>
                  <a:cubicBezTo>
                    <a:pt x="57746" y="13164"/>
                    <a:pt x="63198" y="8643"/>
                    <a:pt x="69049" y="4521"/>
                  </a:cubicBezTo>
                  <a:cubicBezTo>
                    <a:pt x="69448" y="3324"/>
                    <a:pt x="69847" y="2261"/>
                    <a:pt x="69980" y="931"/>
                  </a:cubicBezTo>
                  <a:cubicBezTo>
                    <a:pt x="68517" y="532"/>
                    <a:pt x="67320" y="399"/>
                    <a:pt x="66123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780233" y="3166023"/>
              <a:ext cx="289030" cy="79100"/>
            </a:xfrm>
            <a:custGeom>
              <a:rect b="b" l="l" r="r" t="t"/>
              <a:pathLst>
                <a:path extrusionOk="0" h="120488" w="440259">
                  <a:moveTo>
                    <a:pt x="56513" y="114372"/>
                  </a:moveTo>
                  <a:lnTo>
                    <a:pt x="64092" y="112111"/>
                  </a:lnTo>
                  <a:cubicBezTo>
                    <a:pt x="106376" y="99612"/>
                    <a:pt x="170201" y="80731"/>
                    <a:pt x="211820" y="77008"/>
                  </a:cubicBezTo>
                  <a:lnTo>
                    <a:pt x="224585" y="75811"/>
                  </a:lnTo>
                  <a:cubicBezTo>
                    <a:pt x="261284" y="72354"/>
                    <a:pt x="279634" y="70625"/>
                    <a:pt x="322183" y="73152"/>
                  </a:cubicBezTo>
                  <a:cubicBezTo>
                    <a:pt x="342262" y="74348"/>
                    <a:pt x="364866" y="80199"/>
                    <a:pt x="386806" y="85917"/>
                  </a:cubicBezTo>
                  <a:cubicBezTo>
                    <a:pt x="390130" y="86448"/>
                    <a:pt x="393454" y="87114"/>
                    <a:pt x="396912" y="87645"/>
                  </a:cubicBezTo>
                  <a:cubicBezTo>
                    <a:pt x="403560" y="88576"/>
                    <a:pt x="409544" y="90704"/>
                    <a:pt x="415527" y="93097"/>
                  </a:cubicBezTo>
                  <a:cubicBezTo>
                    <a:pt x="424170" y="95091"/>
                    <a:pt x="432414" y="96687"/>
                    <a:pt x="440259" y="97618"/>
                  </a:cubicBezTo>
                  <a:cubicBezTo>
                    <a:pt x="436004" y="69429"/>
                    <a:pt x="423372" y="47090"/>
                    <a:pt x="402762" y="31001"/>
                  </a:cubicBezTo>
                  <a:cubicBezTo>
                    <a:pt x="369786" y="5338"/>
                    <a:pt x="321253" y="-380"/>
                    <a:pt x="282692" y="19"/>
                  </a:cubicBezTo>
                  <a:cubicBezTo>
                    <a:pt x="281229" y="19"/>
                    <a:pt x="279766" y="19"/>
                    <a:pt x="278437" y="19"/>
                  </a:cubicBezTo>
                  <a:cubicBezTo>
                    <a:pt x="257029" y="418"/>
                    <a:pt x="239078" y="2679"/>
                    <a:pt x="229504" y="4141"/>
                  </a:cubicBezTo>
                  <a:cubicBezTo>
                    <a:pt x="220197" y="5471"/>
                    <a:pt x="210623" y="6934"/>
                    <a:pt x="200916" y="8130"/>
                  </a:cubicBezTo>
                  <a:cubicBezTo>
                    <a:pt x="174057" y="11853"/>
                    <a:pt x="148660" y="13582"/>
                    <a:pt x="124061" y="18768"/>
                  </a:cubicBezTo>
                  <a:cubicBezTo>
                    <a:pt x="121401" y="20231"/>
                    <a:pt x="118875" y="21826"/>
                    <a:pt x="116880" y="23422"/>
                  </a:cubicBezTo>
                  <a:cubicBezTo>
                    <a:pt x="109966" y="24352"/>
                    <a:pt x="103184" y="25150"/>
                    <a:pt x="96403" y="26480"/>
                  </a:cubicBezTo>
                  <a:cubicBezTo>
                    <a:pt x="60901" y="38314"/>
                    <a:pt x="24733" y="53871"/>
                    <a:pt x="8777" y="65307"/>
                  </a:cubicBezTo>
                  <a:cubicBezTo>
                    <a:pt x="6650" y="67434"/>
                    <a:pt x="4389" y="69827"/>
                    <a:pt x="2528" y="72088"/>
                  </a:cubicBezTo>
                  <a:cubicBezTo>
                    <a:pt x="-132" y="76875"/>
                    <a:pt x="1" y="82061"/>
                    <a:pt x="1" y="89507"/>
                  </a:cubicBezTo>
                  <a:cubicBezTo>
                    <a:pt x="1730" y="96820"/>
                    <a:pt x="8910" y="108521"/>
                    <a:pt x="12899" y="112510"/>
                  </a:cubicBezTo>
                  <a:cubicBezTo>
                    <a:pt x="16755" y="116366"/>
                    <a:pt x="20212" y="118494"/>
                    <a:pt x="23935" y="119691"/>
                  </a:cubicBezTo>
                  <a:cubicBezTo>
                    <a:pt x="26994" y="120223"/>
                    <a:pt x="30318" y="120488"/>
                    <a:pt x="33642" y="120488"/>
                  </a:cubicBezTo>
                  <a:cubicBezTo>
                    <a:pt x="38296" y="119957"/>
                    <a:pt x="43349" y="118361"/>
                    <a:pt x="49465" y="116499"/>
                  </a:cubicBezTo>
                  <a:cubicBezTo>
                    <a:pt x="51859" y="115702"/>
                    <a:pt x="54252" y="115037"/>
                    <a:pt x="56646" y="1142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619093" y="2806820"/>
              <a:ext cx="105501" cy="74637"/>
            </a:xfrm>
            <a:custGeom>
              <a:rect b="b" l="l" r="r" t="t"/>
              <a:pathLst>
                <a:path extrusionOk="0" h="113690" w="160702">
                  <a:moveTo>
                    <a:pt x="160222" y="49866"/>
                  </a:moveTo>
                  <a:cubicBezTo>
                    <a:pt x="159690" y="48270"/>
                    <a:pt x="158892" y="46541"/>
                    <a:pt x="157962" y="44680"/>
                  </a:cubicBezTo>
                  <a:cubicBezTo>
                    <a:pt x="145197" y="21676"/>
                    <a:pt x="101450" y="-263"/>
                    <a:pt x="83499" y="2"/>
                  </a:cubicBezTo>
                  <a:cubicBezTo>
                    <a:pt x="57837" y="401"/>
                    <a:pt x="18345" y="22208"/>
                    <a:pt x="2123" y="47206"/>
                  </a:cubicBezTo>
                  <a:cubicBezTo>
                    <a:pt x="1857" y="48669"/>
                    <a:pt x="1591" y="50264"/>
                    <a:pt x="1192" y="51860"/>
                  </a:cubicBezTo>
                  <a:cubicBezTo>
                    <a:pt x="-5" y="58109"/>
                    <a:pt x="-271" y="63428"/>
                    <a:pt x="261" y="68348"/>
                  </a:cubicBezTo>
                  <a:lnTo>
                    <a:pt x="43343" y="113690"/>
                  </a:lnTo>
                  <a:cubicBezTo>
                    <a:pt x="64618" y="87495"/>
                    <a:pt x="119401" y="56780"/>
                    <a:pt x="157829" y="62498"/>
                  </a:cubicBezTo>
                  <a:cubicBezTo>
                    <a:pt x="160621" y="58907"/>
                    <a:pt x="161286" y="54520"/>
                    <a:pt x="160222" y="49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707343" y="2956269"/>
              <a:ext cx="107633" cy="43734"/>
            </a:xfrm>
            <a:custGeom>
              <a:rect b="b" l="l" r="r" t="t"/>
              <a:pathLst>
                <a:path extrusionOk="0" h="66617" w="163949">
                  <a:moveTo>
                    <a:pt x="44677" y="133"/>
                  </a:moveTo>
                  <a:cubicBezTo>
                    <a:pt x="24200" y="3989"/>
                    <a:pt x="8643" y="10638"/>
                    <a:pt x="0" y="19014"/>
                  </a:cubicBezTo>
                  <a:cubicBezTo>
                    <a:pt x="10903" y="19546"/>
                    <a:pt x="21807" y="20344"/>
                    <a:pt x="32444" y="21142"/>
                  </a:cubicBezTo>
                  <a:lnTo>
                    <a:pt x="42683" y="21807"/>
                  </a:lnTo>
                  <a:cubicBezTo>
                    <a:pt x="69808" y="23668"/>
                    <a:pt x="114087" y="41220"/>
                    <a:pt x="159163" y="66617"/>
                  </a:cubicBezTo>
                  <a:cubicBezTo>
                    <a:pt x="160759" y="65553"/>
                    <a:pt x="162354" y="64623"/>
                    <a:pt x="163950" y="63692"/>
                  </a:cubicBezTo>
                  <a:lnTo>
                    <a:pt x="163950" y="63692"/>
                  </a:lnTo>
                  <a:cubicBezTo>
                    <a:pt x="139085" y="42151"/>
                    <a:pt x="93743" y="18882"/>
                    <a:pt x="44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731262" y="2888354"/>
              <a:ext cx="3753" cy="5238"/>
            </a:xfrm>
            <a:custGeom>
              <a:rect b="b" l="l" r="r" t="t"/>
              <a:pathLst>
                <a:path extrusionOk="0" h="7978" w="5717">
                  <a:moveTo>
                    <a:pt x="1330" y="7845"/>
                  </a:moveTo>
                  <a:cubicBezTo>
                    <a:pt x="2792" y="7845"/>
                    <a:pt x="4255" y="7579"/>
                    <a:pt x="5718" y="7579"/>
                  </a:cubicBezTo>
                  <a:cubicBezTo>
                    <a:pt x="3856" y="5053"/>
                    <a:pt x="1862" y="2526"/>
                    <a:pt x="0" y="0"/>
                  </a:cubicBezTo>
                  <a:cubicBezTo>
                    <a:pt x="798" y="2925"/>
                    <a:pt x="1330" y="5585"/>
                    <a:pt x="1463" y="7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684663" y="3082106"/>
              <a:ext cx="221449" cy="56083"/>
            </a:xfrm>
            <a:custGeom>
              <a:rect b="b" l="l" r="r" t="t"/>
              <a:pathLst>
                <a:path extrusionOk="0" h="85427" w="337317">
                  <a:moveTo>
                    <a:pt x="197435" y="64285"/>
                  </a:moveTo>
                  <a:cubicBezTo>
                    <a:pt x="222433" y="70003"/>
                    <a:pt x="247697" y="77316"/>
                    <a:pt x="273094" y="85427"/>
                  </a:cubicBezTo>
                  <a:cubicBezTo>
                    <a:pt x="291044" y="70668"/>
                    <a:pt x="314181" y="57903"/>
                    <a:pt x="337317" y="48861"/>
                  </a:cubicBezTo>
                  <a:cubicBezTo>
                    <a:pt x="292507" y="19608"/>
                    <a:pt x="230278" y="6976"/>
                    <a:pt x="198233" y="4184"/>
                  </a:cubicBezTo>
                  <a:cubicBezTo>
                    <a:pt x="158076" y="593"/>
                    <a:pt x="134275" y="-4193"/>
                    <a:pt x="95049" y="6843"/>
                  </a:cubicBezTo>
                  <a:cubicBezTo>
                    <a:pt x="95049" y="6843"/>
                    <a:pt x="85342" y="9103"/>
                    <a:pt x="78561" y="10433"/>
                  </a:cubicBezTo>
                  <a:cubicBezTo>
                    <a:pt x="54228" y="15752"/>
                    <a:pt x="17263" y="23198"/>
                    <a:pt x="2370" y="44074"/>
                  </a:cubicBezTo>
                  <a:cubicBezTo>
                    <a:pt x="-1885" y="55908"/>
                    <a:pt x="376" y="62291"/>
                    <a:pt x="3035" y="70668"/>
                  </a:cubicBezTo>
                  <a:cubicBezTo>
                    <a:pt x="4498" y="75322"/>
                    <a:pt x="7556" y="81438"/>
                    <a:pt x="13008" y="84097"/>
                  </a:cubicBezTo>
                  <a:cubicBezTo>
                    <a:pt x="22049" y="88352"/>
                    <a:pt x="34416" y="81438"/>
                    <a:pt x="45452" y="75322"/>
                  </a:cubicBezTo>
                  <a:cubicBezTo>
                    <a:pt x="49707" y="72928"/>
                    <a:pt x="53696" y="70801"/>
                    <a:pt x="57552" y="69072"/>
                  </a:cubicBezTo>
                  <a:cubicBezTo>
                    <a:pt x="87869" y="55908"/>
                    <a:pt x="115260" y="52983"/>
                    <a:pt x="143716" y="55377"/>
                  </a:cubicBezTo>
                  <a:cubicBezTo>
                    <a:pt x="147173" y="55243"/>
                    <a:pt x="150630" y="54978"/>
                    <a:pt x="153954" y="54845"/>
                  </a:cubicBezTo>
                  <a:cubicBezTo>
                    <a:pt x="169910" y="54047"/>
                    <a:pt x="183606" y="59365"/>
                    <a:pt x="197435" y="64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759458" y="3033960"/>
              <a:ext cx="11086" cy="7769"/>
            </a:xfrm>
            <a:custGeom>
              <a:rect b="b" l="l" r="r" t="t"/>
              <a:pathLst>
                <a:path extrusionOk="0" h="11834" w="16887">
                  <a:moveTo>
                    <a:pt x="16887" y="6383"/>
                  </a:moveTo>
                  <a:cubicBezTo>
                    <a:pt x="11169" y="4122"/>
                    <a:pt x="5585" y="1862"/>
                    <a:pt x="0" y="0"/>
                  </a:cubicBezTo>
                  <a:cubicBezTo>
                    <a:pt x="3191" y="3856"/>
                    <a:pt x="6383" y="7845"/>
                    <a:pt x="9574" y="11834"/>
                  </a:cubicBezTo>
                  <a:cubicBezTo>
                    <a:pt x="12100" y="10106"/>
                    <a:pt x="14494" y="8377"/>
                    <a:pt x="16887" y="6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88488" y="2856580"/>
              <a:ext cx="35179" cy="31338"/>
            </a:xfrm>
            <a:custGeom>
              <a:rect b="b" l="l" r="r" t="t"/>
              <a:pathLst>
                <a:path extrusionOk="0" h="47735" w="53586">
                  <a:moveTo>
                    <a:pt x="0" y="7180"/>
                  </a:moveTo>
                  <a:cubicBezTo>
                    <a:pt x="20078" y="20477"/>
                    <a:pt x="38428" y="34439"/>
                    <a:pt x="53586" y="47736"/>
                  </a:cubicBezTo>
                  <a:cubicBezTo>
                    <a:pt x="49996" y="38693"/>
                    <a:pt x="40688" y="23801"/>
                    <a:pt x="20344" y="0"/>
                  </a:cubicBezTo>
                  <a:cubicBezTo>
                    <a:pt x="13563" y="1728"/>
                    <a:pt x="6781" y="4122"/>
                    <a:pt x="133" y="7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658022" y="2864960"/>
              <a:ext cx="62589" cy="30814"/>
            </a:xfrm>
            <a:custGeom>
              <a:rect b="b" l="l" r="r" t="t"/>
              <a:pathLst>
                <a:path extrusionOk="0" h="46937" w="95338">
                  <a:moveTo>
                    <a:pt x="0" y="24333"/>
                  </a:moveTo>
                  <a:cubicBezTo>
                    <a:pt x="36566" y="26727"/>
                    <a:pt x="66617" y="34306"/>
                    <a:pt x="89754" y="46938"/>
                  </a:cubicBezTo>
                  <a:cubicBezTo>
                    <a:pt x="91615" y="46539"/>
                    <a:pt x="93477" y="46273"/>
                    <a:pt x="95338" y="45874"/>
                  </a:cubicBezTo>
                  <a:cubicBezTo>
                    <a:pt x="78584" y="30849"/>
                    <a:pt x="57841" y="15025"/>
                    <a:pt x="34838" y="0"/>
                  </a:cubicBezTo>
                  <a:cubicBezTo>
                    <a:pt x="21408" y="7047"/>
                    <a:pt x="9042" y="15823"/>
                    <a:pt x="0" y="24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751601" y="2953944"/>
              <a:ext cx="49669" cy="25457"/>
            </a:xfrm>
            <a:custGeom>
              <a:rect b="b" l="l" r="r" t="t"/>
              <a:pathLst>
                <a:path extrusionOk="0" h="38777" w="75658">
                  <a:moveTo>
                    <a:pt x="38029" y="749"/>
                  </a:moveTo>
                  <a:cubicBezTo>
                    <a:pt x="25796" y="-182"/>
                    <a:pt x="12765" y="-315"/>
                    <a:pt x="0" y="749"/>
                  </a:cubicBezTo>
                  <a:cubicBezTo>
                    <a:pt x="28189" y="12583"/>
                    <a:pt x="54517" y="25614"/>
                    <a:pt x="75659" y="38778"/>
                  </a:cubicBezTo>
                  <a:cubicBezTo>
                    <a:pt x="65420" y="27343"/>
                    <a:pt x="52257" y="14179"/>
                    <a:pt x="38029" y="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770282" y="2998531"/>
              <a:ext cx="124333" cy="79949"/>
            </a:xfrm>
            <a:custGeom>
              <a:rect b="b" l="l" r="r" t="t"/>
              <a:pathLst>
                <a:path extrusionOk="0" h="121780" w="189388">
                  <a:moveTo>
                    <a:pt x="35636" y="42000"/>
                  </a:moveTo>
                  <a:cubicBezTo>
                    <a:pt x="24865" y="53302"/>
                    <a:pt x="13563" y="65003"/>
                    <a:pt x="0" y="74444"/>
                  </a:cubicBezTo>
                  <a:lnTo>
                    <a:pt x="133" y="74444"/>
                  </a:lnTo>
                  <a:cubicBezTo>
                    <a:pt x="11036" y="88140"/>
                    <a:pt x="21807" y="101702"/>
                    <a:pt x="32178" y="115265"/>
                  </a:cubicBezTo>
                  <a:lnTo>
                    <a:pt x="34971" y="118855"/>
                  </a:lnTo>
                  <a:cubicBezTo>
                    <a:pt x="45874" y="118855"/>
                    <a:pt x="57043" y="119387"/>
                    <a:pt x="68745" y="120318"/>
                  </a:cubicBezTo>
                  <a:cubicBezTo>
                    <a:pt x="73133" y="120717"/>
                    <a:pt x="77521" y="121249"/>
                    <a:pt x="82041" y="121781"/>
                  </a:cubicBezTo>
                  <a:cubicBezTo>
                    <a:pt x="99061" y="69125"/>
                    <a:pt x="174986" y="88406"/>
                    <a:pt x="187352" y="81625"/>
                  </a:cubicBezTo>
                  <a:cubicBezTo>
                    <a:pt x="192405" y="62477"/>
                    <a:pt x="187618" y="55962"/>
                    <a:pt x="177779" y="38542"/>
                  </a:cubicBezTo>
                  <a:cubicBezTo>
                    <a:pt x="167008" y="19528"/>
                    <a:pt x="148393" y="6231"/>
                    <a:pt x="126985" y="1976"/>
                  </a:cubicBezTo>
                  <a:cubicBezTo>
                    <a:pt x="82174" y="-6932"/>
                    <a:pt x="60634" y="15672"/>
                    <a:pt x="35636" y="418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678973" y="2900350"/>
              <a:ext cx="132424" cy="66918"/>
            </a:xfrm>
            <a:custGeom>
              <a:rect b="b" l="l" r="r" t="t"/>
              <a:pathLst>
                <a:path extrusionOk="0" h="101931" w="201712">
                  <a:moveTo>
                    <a:pt x="1197" y="45154"/>
                  </a:moveTo>
                  <a:lnTo>
                    <a:pt x="0" y="45420"/>
                  </a:lnTo>
                  <a:cubicBezTo>
                    <a:pt x="0" y="48212"/>
                    <a:pt x="0" y="51005"/>
                    <a:pt x="399" y="53797"/>
                  </a:cubicBezTo>
                  <a:lnTo>
                    <a:pt x="30317" y="101932"/>
                  </a:lnTo>
                  <a:cubicBezTo>
                    <a:pt x="40422" y="87837"/>
                    <a:pt x="62761" y="77598"/>
                    <a:pt x="93876" y="73077"/>
                  </a:cubicBezTo>
                  <a:cubicBezTo>
                    <a:pt x="129245" y="67892"/>
                    <a:pt x="174853" y="70551"/>
                    <a:pt x="201713" y="82917"/>
                  </a:cubicBezTo>
                  <a:cubicBezTo>
                    <a:pt x="186555" y="43426"/>
                    <a:pt x="153844" y="4466"/>
                    <a:pt x="101588" y="211"/>
                  </a:cubicBezTo>
                  <a:cubicBezTo>
                    <a:pt x="82041" y="-1385"/>
                    <a:pt x="26328" y="5929"/>
                    <a:pt x="7047" y="27070"/>
                  </a:cubicBezTo>
                  <a:cubicBezTo>
                    <a:pt x="1994" y="32655"/>
                    <a:pt x="133" y="38639"/>
                    <a:pt x="1197" y="45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605286" y="2975578"/>
              <a:ext cx="200175" cy="66534"/>
            </a:xfrm>
            <a:custGeom>
              <a:rect b="b" l="l" r="r" t="t"/>
              <a:pathLst>
                <a:path extrusionOk="0" h="101347" w="304912">
                  <a:moveTo>
                    <a:pt x="182449" y="65927"/>
                  </a:moveTo>
                  <a:cubicBezTo>
                    <a:pt x="205319" y="66724"/>
                    <a:pt x="232445" y="74835"/>
                    <a:pt x="261299" y="87068"/>
                  </a:cubicBezTo>
                  <a:cubicBezTo>
                    <a:pt x="267416" y="81351"/>
                    <a:pt x="273266" y="75234"/>
                    <a:pt x="278984" y="69251"/>
                  </a:cubicBezTo>
                  <a:cubicBezTo>
                    <a:pt x="287228" y="60607"/>
                    <a:pt x="295605" y="51832"/>
                    <a:pt x="304913" y="44386"/>
                  </a:cubicBezTo>
                  <a:cubicBezTo>
                    <a:pt x="261698" y="20717"/>
                    <a:pt x="220744" y="5160"/>
                    <a:pt x="197341" y="3564"/>
                  </a:cubicBezTo>
                  <a:lnTo>
                    <a:pt x="177662" y="772"/>
                  </a:lnTo>
                  <a:cubicBezTo>
                    <a:pt x="-13547" y="-8004"/>
                    <a:pt x="-7031" y="60475"/>
                    <a:pt x="5202" y="83877"/>
                  </a:cubicBezTo>
                  <a:cubicBezTo>
                    <a:pt x="5202" y="83877"/>
                    <a:pt x="7196" y="90525"/>
                    <a:pt x="10920" y="94116"/>
                  </a:cubicBezTo>
                  <a:cubicBezTo>
                    <a:pt x="18233" y="101163"/>
                    <a:pt x="30466" y="104487"/>
                    <a:pt x="44561" y="97440"/>
                  </a:cubicBezTo>
                  <a:cubicBezTo>
                    <a:pt x="47885" y="95844"/>
                    <a:pt x="51741" y="93850"/>
                    <a:pt x="55996" y="92121"/>
                  </a:cubicBezTo>
                  <a:cubicBezTo>
                    <a:pt x="101737" y="72708"/>
                    <a:pt x="141893" y="64464"/>
                    <a:pt x="182582" y="65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526145" y="2887547"/>
              <a:ext cx="179813" cy="53350"/>
            </a:xfrm>
            <a:custGeom>
              <a:rect b="b" l="l" r="r" t="t"/>
              <a:pathLst>
                <a:path extrusionOk="0" h="81140" w="273480">
                  <a:moveTo>
                    <a:pt x="135592" y="55481"/>
                  </a:moveTo>
                  <a:cubicBezTo>
                    <a:pt x="140113" y="54949"/>
                    <a:pt x="144767" y="54683"/>
                    <a:pt x="149421" y="54417"/>
                  </a:cubicBezTo>
                  <a:cubicBezTo>
                    <a:pt x="168835" y="53354"/>
                    <a:pt x="194365" y="56678"/>
                    <a:pt x="222554" y="62927"/>
                  </a:cubicBezTo>
                  <a:cubicBezTo>
                    <a:pt x="222022" y="54284"/>
                    <a:pt x="225080" y="46306"/>
                    <a:pt x="231596" y="39126"/>
                  </a:cubicBezTo>
                  <a:cubicBezTo>
                    <a:pt x="241036" y="28755"/>
                    <a:pt x="256860" y="21441"/>
                    <a:pt x="273481" y="16654"/>
                  </a:cubicBezTo>
                  <a:cubicBezTo>
                    <a:pt x="249679" y="6549"/>
                    <a:pt x="219363" y="964"/>
                    <a:pt x="182663" y="299"/>
                  </a:cubicBezTo>
                  <a:lnTo>
                    <a:pt x="181201" y="299"/>
                  </a:lnTo>
                  <a:cubicBezTo>
                    <a:pt x="138518" y="-499"/>
                    <a:pt x="56476" y="-2094"/>
                    <a:pt x="16054" y="31547"/>
                  </a:cubicBezTo>
                  <a:cubicBezTo>
                    <a:pt x="9804" y="38594"/>
                    <a:pt x="4353" y="45641"/>
                    <a:pt x="1029" y="54152"/>
                  </a:cubicBezTo>
                  <a:cubicBezTo>
                    <a:pt x="630" y="56811"/>
                    <a:pt x="231" y="59204"/>
                    <a:pt x="98" y="60933"/>
                  </a:cubicBezTo>
                  <a:cubicBezTo>
                    <a:pt x="-168" y="64523"/>
                    <a:pt x="98" y="68113"/>
                    <a:pt x="1029" y="71171"/>
                  </a:cubicBezTo>
                  <a:cubicBezTo>
                    <a:pt x="4353" y="76357"/>
                    <a:pt x="9539" y="80080"/>
                    <a:pt x="16985" y="81011"/>
                  </a:cubicBezTo>
                  <a:cubicBezTo>
                    <a:pt x="27356" y="82208"/>
                    <a:pt x="42116" y="74761"/>
                    <a:pt x="52088" y="72501"/>
                  </a:cubicBezTo>
                  <a:cubicBezTo>
                    <a:pt x="57141" y="71437"/>
                    <a:pt x="62061" y="70506"/>
                    <a:pt x="66848" y="69709"/>
                  </a:cubicBezTo>
                  <a:cubicBezTo>
                    <a:pt x="80810" y="65853"/>
                    <a:pt x="94771" y="62262"/>
                    <a:pt x="108999" y="59470"/>
                  </a:cubicBezTo>
                  <a:cubicBezTo>
                    <a:pt x="113254" y="57875"/>
                    <a:pt x="117642" y="56545"/>
                    <a:pt x="122163" y="56013"/>
                  </a:cubicBezTo>
                  <a:cubicBezTo>
                    <a:pt x="126551" y="55481"/>
                    <a:pt x="131072" y="55481"/>
                    <a:pt x="135592" y="55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832173" y="3073330"/>
              <a:ext cx="27410" cy="12483"/>
            </a:xfrm>
            <a:custGeom>
              <a:rect b="b" l="l" r="r" t="t"/>
              <a:pathLst>
                <a:path extrusionOk="0" h="19014" w="41752">
                  <a:moveTo>
                    <a:pt x="0" y="9707"/>
                  </a:moveTo>
                  <a:cubicBezTo>
                    <a:pt x="13563" y="11967"/>
                    <a:pt x="27657" y="15025"/>
                    <a:pt x="41752" y="19014"/>
                  </a:cubicBezTo>
                  <a:cubicBezTo>
                    <a:pt x="31513" y="12765"/>
                    <a:pt x="21009" y="6383"/>
                    <a:pt x="10239" y="0"/>
                  </a:cubicBezTo>
                  <a:cubicBezTo>
                    <a:pt x="6117" y="2792"/>
                    <a:pt x="2659" y="5984"/>
                    <a:pt x="0" y="9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846402" y="3064885"/>
              <a:ext cx="63463" cy="43449"/>
            </a:xfrm>
            <a:custGeom>
              <a:rect b="b" l="l" r="r" t="t"/>
              <a:pathLst>
                <a:path extrusionOk="0" h="66183" w="96668">
                  <a:moveTo>
                    <a:pt x="63692" y="4353"/>
                  </a:moveTo>
                  <a:cubicBezTo>
                    <a:pt x="45475" y="-2295"/>
                    <a:pt x="19546" y="-1231"/>
                    <a:pt x="0" y="6880"/>
                  </a:cubicBezTo>
                  <a:cubicBezTo>
                    <a:pt x="21807" y="19911"/>
                    <a:pt x="42816" y="33074"/>
                    <a:pt x="61963" y="45175"/>
                  </a:cubicBezTo>
                  <a:cubicBezTo>
                    <a:pt x="66883" y="48233"/>
                    <a:pt x="71537" y="51158"/>
                    <a:pt x="76058" y="54084"/>
                  </a:cubicBezTo>
                  <a:cubicBezTo>
                    <a:pt x="83238" y="57807"/>
                    <a:pt x="90153" y="61796"/>
                    <a:pt x="96668" y="66184"/>
                  </a:cubicBezTo>
                  <a:cubicBezTo>
                    <a:pt x="94541" y="48233"/>
                    <a:pt x="84036" y="28155"/>
                    <a:pt x="64888" y="6082"/>
                  </a:cubicBezTo>
                  <a:cubicBezTo>
                    <a:pt x="64490" y="5550"/>
                    <a:pt x="63958" y="5018"/>
                    <a:pt x="63559" y="4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839855" y="3138538"/>
              <a:ext cx="17633" cy="14141"/>
            </a:xfrm>
            <a:custGeom>
              <a:rect b="b" l="l" r="r" t="t"/>
              <a:pathLst>
                <a:path extrusionOk="0" h="21540" w="26859">
                  <a:moveTo>
                    <a:pt x="0" y="0"/>
                  </a:moveTo>
                  <a:cubicBezTo>
                    <a:pt x="5186" y="7180"/>
                    <a:pt x="10239" y="14360"/>
                    <a:pt x="15158" y="21541"/>
                  </a:cubicBezTo>
                  <a:cubicBezTo>
                    <a:pt x="18483" y="17020"/>
                    <a:pt x="22472" y="12499"/>
                    <a:pt x="26860" y="8111"/>
                  </a:cubicBezTo>
                  <a:cubicBezTo>
                    <a:pt x="17818" y="5319"/>
                    <a:pt x="8909" y="25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854957" y="3112422"/>
              <a:ext cx="131642" cy="60161"/>
            </a:xfrm>
            <a:custGeom>
              <a:rect b="b" l="l" r="r" t="t"/>
              <a:pathLst>
                <a:path extrusionOk="0" h="91639" w="200521">
                  <a:moveTo>
                    <a:pt x="143606" y="157"/>
                  </a:moveTo>
                  <a:cubicBezTo>
                    <a:pt x="100790" y="-2635"/>
                    <a:pt x="28322" y="32335"/>
                    <a:pt x="1862" y="66907"/>
                  </a:cubicBezTo>
                  <a:cubicBezTo>
                    <a:pt x="665" y="70896"/>
                    <a:pt x="0" y="74885"/>
                    <a:pt x="0" y="78741"/>
                  </a:cubicBezTo>
                  <a:lnTo>
                    <a:pt x="12366" y="91639"/>
                  </a:lnTo>
                  <a:cubicBezTo>
                    <a:pt x="34439" y="76747"/>
                    <a:pt x="74994" y="70098"/>
                    <a:pt x="117943" y="66907"/>
                  </a:cubicBezTo>
                  <a:cubicBezTo>
                    <a:pt x="153446" y="64248"/>
                    <a:pt x="193602" y="61189"/>
                    <a:pt x="199719" y="48823"/>
                  </a:cubicBezTo>
                  <a:cubicBezTo>
                    <a:pt x="201447" y="45499"/>
                    <a:pt x="200383" y="40712"/>
                    <a:pt x="196527" y="34729"/>
                  </a:cubicBezTo>
                  <a:cubicBezTo>
                    <a:pt x="181502" y="10927"/>
                    <a:pt x="167141" y="1620"/>
                    <a:pt x="143606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606869" y="2761746"/>
              <a:ext cx="50019" cy="38617"/>
            </a:xfrm>
            <a:custGeom>
              <a:rect b="b" l="l" r="r" t="t"/>
              <a:pathLst>
                <a:path extrusionOk="0" h="58822" w="76190">
                  <a:moveTo>
                    <a:pt x="52788" y="1912"/>
                  </a:moveTo>
                  <a:cubicBezTo>
                    <a:pt x="52788" y="1912"/>
                    <a:pt x="52257" y="1912"/>
                    <a:pt x="51991" y="1912"/>
                  </a:cubicBezTo>
                  <a:cubicBezTo>
                    <a:pt x="51991" y="1645"/>
                    <a:pt x="51991" y="1380"/>
                    <a:pt x="51991" y="981"/>
                  </a:cubicBezTo>
                  <a:cubicBezTo>
                    <a:pt x="51991" y="848"/>
                    <a:pt x="51725" y="582"/>
                    <a:pt x="51592" y="449"/>
                  </a:cubicBezTo>
                  <a:cubicBezTo>
                    <a:pt x="34040" y="-748"/>
                    <a:pt x="17153" y="449"/>
                    <a:pt x="0" y="4039"/>
                  </a:cubicBezTo>
                  <a:cubicBezTo>
                    <a:pt x="22339" y="19330"/>
                    <a:pt x="43348" y="34755"/>
                    <a:pt x="61830" y="48317"/>
                  </a:cubicBezTo>
                  <a:cubicBezTo>
                    <a:pt x="66750" y="52041"/>
                    <a:pt x="71537" y="55498"/>
                    <a:pt x="76191" y="58822"/>
                  </a:cubicBezTo>
                  <a:cubicBezTo>
                    <a:pt x="75659" y="39276"/>
                    <a:pt x="66883" y="20128"/>
                    <a:pt x="52655" y="1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539799" y="2701570"/>
              <a:ext cx="112200" cy="65272"/>
            </a:xfrm>
            <a:custGeom>
              <a:rect b="b" l="l" r="r" t="t"/>
              <a:pathLst>
                <a:path extrusionOk="0" h="99424" w="170906">
                  <a:moveTo>
                    <a:pt x="574" y="60331"/>
                  </a:moveTo>
                  <a:cubicBezTo>
                    <a:pt x="1371" y="64586"/>
                    <a:pt x="2967" y="68575"/>
                    <a:pt x="4962" y="72431"/>
                  </a:cubicBezTo>
                  <a:lnTo>
                    <a:pt x="43655" y="97429"/>
                  </a:lnTo>
                  <a:cubicBezTo>
                    <a:pt x="43655" y="97429"/>
                    <a:pt x="44320" y="98360"/>
                    <a:pt x="44719" y="98892"/>
                  </a:cubicBezTo>
                  <a:cubicBezTo>
                    <a:pt x="45251" y="98892"/>
                    <a:pt x="45650" y="98892"/>
                    <a:pt x="46182" y="99025"/>
                  </a:cubicBezTo>
                  <a:cubicBezTo>
                    <a:pt x="47644" y="99158"/>
                    <a:pt x="48974" y="99291"/>
                    <a:pt x="50171" y="99424"/>
                  </a:cubicBezTo>
                  <a:cubicBezTo>
                    <a:pt x="52431" y="99424"/>
                    <a:pt x="55623" y="98759"/>
                    <a:pt x="58282" y="98626"/>
                  </a:cubicBezTo>
                  <a:cubicBezTo>
                    <a:pt x="96311" y="82670"/>
                    <a:pt x="132345" y="77617"/>
                    <a:pt x="170906" y="83069"/>
                  </a:cubicBezTo>
                  <a:cubicBezTo>
                    <a:pt x="166917" y="43444"/>
                    <a:pt x="129420" y="2756"/>
                    <a:pt x="92721" y="97"/>
                  </a:cubicBezTo>
                  <a:cubicBezTo>
                    <a:pt x="73706" y="-1366"/>
                    <a:pt x="33550" y="13925"/>
                    <a:pt x="12009" y="34934"/>
                  </a:cubicBezTo>
                  <a:cubicBezTo>
                    <a:pt x="7488" y="39322"/>
                    <a:pt x="2568" y="45306"/>
                    <a:pt x="175" y="52087"/>
                  </a:cubicBezTo>
                  <a:cubicBezTo>
                    <a:pt x="-91" y="54747"/>
                    <a:pt x="-91" y="57539"/>
                    <a:pt x="441" y="60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84609" y="2766929"/>
              <a:ext cx="39020" cy="18157"/>
            </a:xfrm>
            <a:custGeom>
              <a:rect b="b" l="l" r="r" t="t"/>
              <a:pathLst>
                <a:path extrusionOk="0" h="27657" w="59436">
                  <a:moveTo>
                    <a:pt x="0" y="6782"/>
                  </a:moveTo>
                  <a:cubicBezTo>
                    <a:pt x="22206" y="13430"/>
                    <a:pt x="42151" y="20610"/>
                    <a:pt x="59437" y="27658"/>
                  </a:cubicBezTo>
                  <a:cubicBezTo>
                    <a:pt x="46805" y="18615"/>
                    <a:pt x="33508" y="9175"/>
                    <a:pt x="19679" y="0"/>
                  </a:cubicBezTo>
                  <a:cubicBezTo>
                    <a:pt x="13164" y="1862"/>
                    <a:pt x="6648" y="4122"/>
                    <a:pt x="0" y="6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371175" y="2672252"/>
              <a:ext cx="193300" cy="63445"/>
            </a:xfrm>
            <a:custGeom>
              <a:rect b="b" l="l" r="r" t="t"/>
              <a:pathLst>
                <a:path extrusionOk="0" h="96494" w="293993">
                  <a:moveTo>
                    <a:pt x="96934" y="82650"/>
                  </a:moveTo>
                  <a:cubicBezTo>
                    <a:pt x="119406" y="73609"/>
                    <a:pt x="142542" y="64301"/>
                    <a:pt x="169003" y="62838"/>
                  </a:cubicBezTo>
                  <a:cubicBezTo>
                    <a:pt x="195331" y="61509"/>
                    <a:pt x="224052" y="68689"/>
                    <a:pt x="253172" y="80656"/>
                  </a:cubicBezTo>
                  <a:cubicBezTo>
                    <a:pt x="255432" y="77598"/>
                    <a:pt x="258092" y="74540"/>
                    <a:pt x="261150" y="71481"/>
                  </a:cubicBezTo>
                  <a:cubicBezTo>
                    <a:pt x="270192" y="62573"/>
                    <a:pt x="281760" y="54860"/>
                    <a:pt x="293993" y="48744"/>
                  </a:cubicBezTo>
                  <a:cubicBezTo>
                    <a:pt x="263277" y="32388"/>
                    <a:pt x="232163" y="18959"/>
                    <a:pt x="206101" y="9385"/>
                  </a:cubicBezTo>
                  <a:cubicBezTo>
                    <a:pt x="147994" y="-12023"/>
                    <a:pt x="55182" y="3401"/>
                    <a:pt x="9175" y="53530"/>
                  </a:cubicBezTo>
                  <a:lnTo>
                    <a:pt x="9175" y="53530"/>
                  </a:lnTo>
                  <a:cubicBezTo>
                    <a:pt x="9175" y="53530"/>
                    <a:pt x="8377" y="54329"/>
                    <a:pt x="8111" y="54594"/>
                  </a:cubicBezTo>
                  <a:cubicBezTo>
                    <a:pt x="5851" y="57121"/>
                    <a:pt x="3590" y="59780"/>
                    <a:pt x="1596" y="62573"/>
                  </a:cubicBezTo>
                  <a:cubicBezTo>
                    <a:pt x="665" y="64168"/>
                    <a:pt x="266" y="65631"/>
                    <a:pt x="0" y="66827"/>
                  </a:cubicBezTo>
                  <a:cubicBezTo>
                    <a:pt x="532" y="72678"/>
                    <a:pt x="3590" y="78528"/>
                    <a:pt x="10106" y="83980"/>
                  </a:cubicBezTo>
                  <a:cubicBezTo>
                    <a:pt x="24466" y="93953"/>
                    <a:pt x="49863" y="99271"/>
                    <a:pt x="63426" y="95017"/>
                  </a:cubicBezTo>
                  <a:cubicBezTo>
                    <a:pt x="74861" y="91426"/>
                    <a:pt x="86031" y="86906"/>
                    <a:pt x="96934" y="82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442843" y="2772586"/>
              <a:ext cx="207288" cy="65349"/>
            </a:xfrm>
            <a:custGeom>
              <a:rect b="b" l="l" r="r" t="t"/>
              <a:pathLst>
                <a:path extrusionOk="0" h="99390" w="315267">
                  <a:moveTo>
                    <a:pt x="170465" y="63052"/>
                  </a:moveTo>
                  <a:cubicBezTo>
                    <a:pt x="199851" y="59728"/>
                    <a:pt x="235088" y="67307"/>
                    <a:pt x="270857" y="81003"/>
                  </a:cubicBezTo>
                  <a:cubicBezTo>
                    <a:pt x="282824" y="68238"/>
                    <a:pt x="298913" y="57334"/>
                    <a:pt x="315268" y="50154"/>
                  </a:cubicBezTo>
                  <a:cubicBezTo>
                    <a:pt x="294126" y="38586"/>
                    <a:pt x="259022" y="22364"/>
                    <a:pt x="209026" y="7737"/>
                  </a:cubicBezTo>
                  <a:cubicBezTo>
                    <a:pt x="159163" y="-6889"/>
                    <a:pt x="34838" y="-3698"/>
                    <a:pt x="2128" y="42974"/>
                  </a:cubicBezTo>
                  <a:cubicBezTo>
                    <a:pt x="2128" y="42974"/>
                    <a:pt x="133" y="46830"/>
                    <a:pt x="0" y="53079"/>
                  </a:cubicBezTo>
                  <a:cubicBezTo>
                    <a:pt x="798" y="55606"/>
                    <a:pt x="1862" y="58398"/>
                    <a:pt x="3324" y="61988"/>
                  </a:cubicBezTo>
                  <a:cubicBezTo>
                    <a:pt x="6914" y="70897"/>
                    <a:pt x="11302" y="80072"/>
                    <a:pt x="17818" y="87385"/>
                  </a:cubicBezTo>
                  <a:cubicBezTo>
                    <a:pt x="28588" y="95895"/>
                    <a:pt x="42550" y="100682"/>
                    <a:pt x="53719" y="99086"/>
                  </a:cubicBezTo>
                  <a:cubicBezTo>
                    <a:pt x="71936" y="96427"/>
                    <a:pt x="89355" y="89380"/>
                    <a:pt x="107704" y="81933"/>
                  </a:cubicBezTo>
                  <a:cubicBezTo>
                    <a:pt x="127650" y="73822"/>
                    <a:pt x="148127" y="65445"/>
                    <a:pt x="170332" y="62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663522" y="2792855"/>
              <a:ext cx="4888" cy="7856"/>
            </a:xfrm>
            <a:custGeom>
              <a:rect b="b" l="l" r="r" t="t"/>
              <a:pathLst>
                <a:path extrusionOk="0" h="11967" w="7446">
                  <a:moveTo>
                    <a:pt x="7313" y="10904"/>
                  </a:moveTo>
                  <a:cubicBezTo>
                    <a:pt x="4787" y="7314"/>
                    <a:pt x="2393" y="3590"/>
                    <a:pt x="0" y="0"/>
                  </a:cubicBezTo>
                  <a:cubicBezTo>
                    <a:pt x="665" y="3989"/>
                    <a:pt x="1064" y="7978"/>
                    <a:pt x="1197" y="11967"/>
                  </a:cubicBezTo>
                  <a:cubicBezTo>
                    <a:pt x="3324" y="11568"/>
                    <a:pt x="5319" y="11169"/>
                    <a:pt x="7446" y="10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816336" y="2435980"/>
              <a:ext cx="1551082" cy="1330140"/>
            </a:xfrm>
            <a:custGeom>
              <a:rect b="b" l="l" r="r" t="t"/>
              <a:pathLst>
                <a:path extrusionOk="0" h="2026108" w="2362654">
                  <a:moveTo>
                    <a:pt x="2351944" y="1692450"/>
                  </a:moveTo>
                  <a:cubicBezTo>
                    <a:pt x="2345429" y="1677291"/>
                    <a:pt x="2336121" y="1664527"/>
                    <a:pt x="2326015" y="1654421"/>
                  </a:cubicBezTo>
                  <a:cubicBezTo>
                    <a:pt x="2315777" y="1644315"/>
                    <a:pt x="2305006" y="1636869"/>
                    <a:pt x="2294768" y="1631284"/>
                  </a:cubicBezTo>
                  <a:cubicBezTo>
                    <a:pt x="2292508" y="1630087"/>
                    <a:pt x="2290247" y="1628891"/>
                    <a:pt x="2287986" y="1627827"/>
                  </a:cubicBezTo>
                  <a:cubicBezTo>
                    <a:pt x="2284529" y="1626099"/>
                    <a:pt x="2281072" y="1624636"/>
                    <a:pt x="2277881" y="1623173"/>
                  </a:cubicBezTo>
                  <a:cubicBezTo>
                    <a:pt x="2277881" y="1622774"/>
                    <a:pt x="2277881" y="1622375"/>
                    <a:pt x="2277748" y="1622110"/>
                  </a:cubicBezTo>
                  <a:cubicBezTo>
                    <a:pt x="2274557" y="1602164"/>
                    <a:pt x="2264850" y="1579825"/>
                    <a:pt x="2250223" y="1558285"/>
                  </a:cubicBezTo>
                  <a:cubicBezTo>
                    <a:pt x="2235597" y="1536744"/>
                    <a:pt x="2216317" y="1515735"/>
                    <a:pt x="2194377" y="1496454"/>
                  </a:cubicBezTo>
                  <a:cubicBezTo>
                    <a:pt x="2169379" y="1474780"/>
                    <a:pt x="2143982" y="1457096"/>
                    <a:pt x="2120446" y="1442735"/>
                  </a:cubicBezTo>
                  <a:cubicBezTo>
                    <a:pt x="2119250" y="1440475"/>
                    <a:pt x="2117787" y="1437948"/>
                    <a:pt x="2116191" y="1435422"/>
                  </a:cubicBezTo>
                  <a:cubicBezTo>
                    <a:pt x="2115526" y="1434358"/>
                    <a:pt x="2114862" y="1433294"/>
                    <a:pt x="2114197" y="1432098"/>
                  </a:cubicBezTo>
                  <a:cubicBezTo>
                    <a:pt x="2113399" y="1430901"/>
                    <a:pt x="2112601" y="1429571"/>
                    <a:pt x="2111670" y="1428242"/>
                  </a:cubicBezTo>
                  <a:cubicBezTo>
                    <a:pt x="2109543" y="1425050"/>
                    <a:pt x="2107282" y="1421726"/>
                    <a:pt x="2104756" y="1418269"/>
                  </a:cubicBezTo>
                  <a:cubicBezTo>
                    <a:pt x="2104756" y="1418269"/>
                    <a:pt x="2104756" y="1418136"/>
                    <a:pt x="2104623" y="1418003"/>
                  </a:cubicBezTo>
                  <a:cubicBezTo>
                    <a:pt x="2070051" y="1371065"/>
                    <a:pt x="2001839" y="1303384"/>
                    <a:pt x="1960751" y="1261366"/>
                  </a:cubicBezTo>
                  <a:lnTo>
                    <a:pt x="1921260" y="1221476"/>
                  </a:lnTo>
                  <a:lnTo>
                    <a:pt x="1921526" y="1221476"/>
                  </a:lnTo>
                  <a:cubicBezTo>
                    <a:pt x="1921526" y="1221476"/>
                    <a:pt x="1920861" y="1214960"/>
                    <a:pt x="1920861" y="1214960"/>
                  </a:cubicBezTo>
                  <a:cubicBezTo>
                    <a:pt x="1917404" y="1180389"/>
                    <a:pt x="1903043" y="1153130"/>
                    <a:pt x="1878178" y="1133850"/>
                  </a:cubicBezTo>
                  <a:cubicBezTo>
                    <a:pt x="1857302" y="1117628"/>
                    <a:pt x="1831240" y="1108719"/>
                    <a:pt x="1805045" y="1104331"/>
                  </a:cubicBezTo>
                  <a:lnTo>
                    <a:pt x="1788956" y="1088109"/>
                  </a:lnTo>
                  <a:cubicBezTo>
                    <a:pt x="1790153" y="1086779"/>
                    <a:pt x="1791217" y="1085316"/>
                    <a:pt x="1792015" y="1083854"/>
                  </a:cubicBezTo>
                  <a:cubicBezTo>
                    <a:pt x="1795605" y="1076806"/>
                    <a:pt x="1794275" y="1068296"/>
                    <a:pt x="1788158" y="1058855"/>
                  </a:cubicBezTo>
                  <a:cubicBezTo>
                    <a:pt x="1773931" y="1036517"/>
                    <a:pt x="1757975" y="1021092"/>
                    <a:pt x="1726461" y="1019098"/>
                  </a:cubicBezTo>
                  <a:cubicBezTo>
                    <a:pt x="1724732" y="1019098"/>
                    <a:pt x="1723004" y="1018965"/>
                    <a:pt x="1721142" y="1019098"/>
                  </a:cubicBezTo>
                  <a:cubicBezTo>
                    <a:pt x="1698139" y="995297"/>
                    <a:pt x="1682980" y="981468"/>
                    <a:pt x="1659312" y="956071"/>
                  </a:cubicBezTo>
                  <a:cubicBezTo>
                    <a:pt x="1662104" y="937056"/>
                    <a:pt x="1650270" y="906873"/>
                    <a:pt x="1640697" y="889986"/>
                  </a:cubicBezTo>
                  <a:cubicBezTo>
                    <a:pt x="1628330" y="868179"/>
                    <a:pt x="1607056" y="852888"/>
                    <a:pt x="1582323" y="847968"/>
                  </a:cubicBezTo>
                  <a:cubicBezTo>
                    <a:pt x="1574345" y="846372"/>
                    <a:pt x="1567032" y="845840"/>
                    <a:pt x="1560118" y="845840"/>
                  </a:cubicBezTo>
                  <a:cubicBezTo>
                    <a:pt x="1552007" y="836665"/>
                    <a:pt x="1543896" y="827491"/>
                    <a:pt x="1536050" y="818316"/>
                  </a:cubicBezTo>
                  <a:lnTo>
                    <a:pt x="1531264" y="801296"/>
                  </a:lnTo>
                  <a:cubicBezTo>
                    <a:pt x="1519429" y="759411"/>
                    <a:pt x="1489113" y="713404"/>
                    <a:pt x="1437787" y="699841"/>
                  </a:cubicBezTo>
                  <a:cubicBezTo>
                    <a:pt x="1421166" y="679098"/>
                    <a:pt x="1405210" y="658621"/>
                    <a:pt x="1389652" y="638543"/>
                  </a:cubicBezTo>
                  <a:lnTo>
                    <a:pt x="1390716" y="636947"/>
                  </a:lnTo>
                  <a:cubicBezTo>
                    <a:pt x="1397099" y="626974"/>
                    <a:pt x="1396966" y="615539"/>
                    <a:pt x="1390450" y="603971"/>
                  </a:cubicBezTo>
                  <a:cubicBezTo>
                    <a:pt x="1379547" y="584424"/>
                    <a:pt x="1351756" y="566873"/>
                    <a:pt x="1329152" y="558629"/>
                  </a:cubicBezTo>
                  <a:cubicBezTo>
                    <a:pt x="1316254" y="541210"/>
                    <a:pt x="1303755" y="524190"/>
                    <a:pt x="1291921" y="507569"/>
                  </a:cubicBezTo>
                  <a:cubicBezTo>
                    <a:pt x="1289394" y="503979"/>
                    <a:pt x="1287001" y="500521"/>
                    <a:pt x="1284474" y="497064"/>
                  </a:cubicBezTo>
                  <a:lnTo>
                    <a:pt x="1284474" y="493873"/>
                  </a:lnTo>
                  <a:cubicBezTo>
                    <a:pt x="1284341" y="451988"/>
                    <a:pt x="1250168" y="408507"/>
                    <a:pt x="1211608" y="396274"/>
                  </a:cubicBezTo>
                  <a:cubicBezTo>
                    <a:pt x="1194322" y="373271"/>
                    <a:pt x="1177967" y="352262"/>
                    <a:pt x="1163074" y="333912"/>
                  </a:cubicBezTo>
                  <a:lnTo>
                    <a:pt x="1156293" y="325668"/>
                  </a:lnTo>
                  <a:cubicBezTo>
                    <a:pt x="1153899" y="322875"/>
                    <a:pt x="1151373" y="320216"/>
                    <a:pt x="1148847" y="317823"/>
                  </a:cubicBezTo>
                  <a:cubicBezTo>
                    <a:pt x="1143528" y="313036"/>
                    <a:pt x="1137810" y="309313"/>
                    <a:pt x="1131694" y="306653"/>
                  </a:cubicBezTo>
                  <a:cubicBezTo>
                    <a:pt x="1123450" y="302930"/>
                    <a:pt x="1114674" y="301734"/>
                    <a:pt x="1106829" y="302531"/>
                  </a:cubicBezTo>
                  <a:cubicBezTo>
                    <a:pt x="1103238" y="287772"/>
                    <a:pt x="1099914" y="271417"/>
                    <a:pt x="1095659" y="253599"/>
                  </a:cubicBezTo>
                  <a:cubicBezTo>
                    <a:pt x="1093399" y="244158"/>
                    <a:pt x="1090739" y="234186"/>
                    <a:pt x="1087016" y="223681"/>
                  </a:cubicBezTo>
                  <a:cubicBezTo>
                    <a:pt x="1085155" y="218363"/>
                    <a:pt x="1082894" y="213044"/>
                    <a:pt x="1079836" y="207459"/>
                  </a:cubicBezTo>
                  <a:cubicBezTo>
                    <a:pt x="1076778" y="201875"/>
                    <a:pt x="1073055" y="195891"/>
                    <a:pt x="1066805" y="190306"/>
                  </a:cubicBezTo>
                  <a:cubicBezTo>
                    <a:pt x="1065210" y="188977"/>
                    <a:pt x="1063481" y="187514"/>
                    <a:pt x="1061619" y="186317"/>
                  </a:cubicBezTo>
                  <a:cubicBezTo>
                    <a:pt x="1060689" y="185652"/>
                    <a:pt x="1059891" y="185120"/>
                    <a:pt x="1059226" y="184722"/>
                  </a:cubicBezTo>
                  <a:lnTo>
                    <a:pt x="1056965" y="183392"/>
                  </a:lnTo>
                  <a:cubicBezTo>
                    <a:pt x="1053907" y="181663"/>
                    <a:pt x="1050849" y="180201"/>
                    <a:pt x="1047658" y="179004"/>
                  </a:cubicBezTo>
                  <a:cubicBezTo>
                    <a:pt x="1041275" y="176478"/>
                    <a:pt x="1034893" y="174616"/>
                    <a:pt x="1028510" y="173286"/>
                  </a:cubicBezTo>
                  <a:cubicBezTo>
                    <a:pt x="1015745" y="170627"/>
                    <a:pt x="1002847" y="169962"/>
                    <a:pt x="990215" y="170095"/>
                  </a:cubicBezTo>
                  <a:cubicBezTo>
                    <a:pt x="964818" y="170627"/>
                    <a:pt x="939554" y="174882"/>
                    <a:pt x="914290" y="181530"/>
                  </a:cubicBezTo>
                  <a:lnTo>
                    <a:pt x="904850" y="184190"/>
                  </a:lnTo>
                  <a:cubicBezTo>
                    <a:pt x="900994" y="185254"/>
                    <a:pt x="898334" y="186317"/>
                    <a:pt x="895409" y="187248"/>
                  </a:cubicBezTo>
                  <a:lnTo>
                    <a:pt x="877990" y="193231"/>
                  </a:lnTo>
                  <a:cubicBezTo>
                    <a:pt x="866422" y="197221"/>
                    <a:pt x="854986" y="201476"/>
                    <a:pt x="843950" y="205863"/>
                  </a:cubicBezTo>
                  <a:cubicBezTo>
                    <a:pt x="821611" y="214773"/>
                    <a:pt x="800469" y="224745"/>
                    <a:pt x="780923" y="236047"/>
                  </a:cubicBezTo>
                  <a:cubicBezTo>
                    <a:pt x="776269" y="238707"/>
                    <a:pt x="771748" y="241632"/>
                    <a:pt x="767360" y="244424"/>
                  </a:cubicBezTo>
                  <a:cubicBezTo>
                    <a:pt x="763903" y="246685"/>
                    <a:pt x="760579" y="248945"/>
                    <a:pt x="757255" y="251206"/>
                  </a:cubicBezTo>
                  <a:cubicBezTo>
                    <a:pt x="757255" y="251206"/>
                    <a:pt x="757255" y="251206"/>
                    <a:pt x="757255" y="251206"/>
                  </a:cubicBezTo>
                  <a:cubicBezTo>
                    <a:pt x="754064" y="253466"/>
                    <a:pt x="750872" y="255594"/>
                    <a:pt x="747947" y="257854"/>
                  </a:cubicBezTo>
                  <a:cubicBezTo>
                    <a:pt x="747681" y="257721"/>
                    <a:pt x="747415" y="257455"/>
                    <a:pt x="747282" y="257322"/>
                  </a:cubicBezTo>
                  <a:cubicBezTo>
                    <a:pt x="731725" y="244424"/>
                    <a:pt x="716035" y="227404"/>
                    <a:pt x="700211" y="207193"/>
                  </a:cubicBezTo>
                  <a:cubicBezTo>
                    <a:pt x="684388" y="186982"/>
                    <a:pt x="668698" y="163580"/>
                    <a:pt x="651944" y="138050"/>
                  </a:cubicBezTo>
                  <a:cubicBezTo>
                    <a:pt x="643567" y="125285"/>
                    <a:pt x="634924" y="111988"/>
                    <a:pt x="624951" y="98292"/>
                  </a:cubicBezTo>
                  <a:cubicBezTo>
                    <a:pt x="614846" y="84330"/>
                    <a:pt x="601948" y="71166"/>
                    <a:pt x="587720" y="60130"/>
                  </a:cubicBezTo>
                  <a:cubicBezTo>
                    <a:pt x="559132" y="37924"/>
                    <a:pt x="525491" y="20240"/>
                    <a:pt x="487595" y="8937"/>
                  </a:cubicBezTo>
                  <a:cubicBezTo>
                    <a:pt x="468580" y="3486"/>
                    <a:pt x="448369" y="-371"/>
                    <a:pt x="426828" y="28"/>
                  </a:cubicBezTo>
                  <a:cubicBezTo>
                    <a:pt x="416058" y="295"/>
                    <a:pt x="404889" y="1757"/>
                    <a:pt x="393852" y="5214"/>
                  </a:cubicBezTo>
                  <a:cubicBezTo>
                    <a:pt x="392656" y="5613"/>
                    <a:pt x="390927" y="6278"/>
                    <a:pt x="390129" y="6544"/>
                  </a:cubicBezTo>
                  <a:lnTo>
                    <a:pt x="389863" y="6544"/>
                  </a:lnTo>
                  <a:cubicBezTo>
                    <a:pt x="389863" y="6544"/>
                    <a:pt x="388799" y="6943"/>
                    <a:pt x="388799" y="6943"/>
                  </a:cubicBezTo>
                  <a:lnTo>
                    <a:pt x="386805" y="7608"/>
                  </a:lnTo>
                  <a:cubicBezTo>
                    <a:pt x="384013" y="8538"/>
                    <a:pt x="381353" y="9469"/>
                    <a:pt x="378694" y="10666"/>
                  </a:cubicBezTo>
                  <a:cubicBezTo>
                    <a:pt x="375370" y="12128"/>
                    <a:pt x="372178" y="13857"/>
                    <a:pt x="368987" y="15586"/>
                  </a:cubicBezTo>
                  <a:cubicBezTo>
                    <a:pt x="367259" y="16517"/>
                    <a:pt x="365264" y="17314"/>
                    <a:pt x="363535" y="18378"/>
                  </a:cubicBezTo>
                  <a:cubicBezTo>
                    <a:pt x="344388" y="29946"/>
                    <a:pt x="329230" y="44706"/>
                    <a:pt x="315800" y="59598"/>
                  </a:cubicBezTo>
                  <a:cubicBezTo>
                    <a:pt x="302370" y="74491"/>
                    <a:pt x="290536" y="89915"/>
                    <a:pt x="279101" y="104542"/>
                  </a:cubicBezTo>
                  <a:cubicBezTo>
                    <a:pt x="273383" y="111855"/>
                    <a:pt x="267798" y="118902"/>
                    <a:pt x="261948" y="125550"/>
                  </a:cubicBezTo>
                  <a:cubicBezTo>
                    <a:pt x="255831" y="132864"/>
                    <a:pt x="249848" y="140177"/>
                    <a:pt x="244396" y="147490"/>
                  </a:cubicBezTo>
                  <a:cubicBezTo>
                    <a:pt x="233226" y="162250"/>
                    <a:pt x="223254" y="177142"/>
                    <a:pt x="213946" y="192035"/>
                  </a:cubicBezTo>
                  <a:cubicBezTo>
                    <a:pt x="195463" y="221953"/>
                    <a:pt x="179906" y="250674"/>
                    <a:pt x="166609" y="278996"/>
                  </a:cubicBezTo>
                  <a:cubicBezTo>
                    <a:pt x="153578" y="307052"/>
                    <a:pt x="143074" y="334178"/>
                    <a:pt x="135495" y="359442"/>
                  </a:cubicBezTo>
                  <a:cubicBezTo>
                    <a:pt x="125788" y="391221"/>
                    <a:pt x="120735" y="419943"/>
                    <a:pt x="118608" y="444276"/>
                  </a:cubicBezTo>
                  <a:cubicBezTo>
                    <a:pt x="116081" y="447201"/>
                    <a:pt x="113422" y="450658"/>
                    <a:pt x="110364" y="454514"/>
                  </a:cubicBezTo>
                  <a:cubicBezTo>
                    <a:pt x="110497" y="453317"/>
                    <a:pt x="110763" y="452254"/>
                    <a:pt x="111029" y="451057"/>
                  </a:cubicBezTo>
                  <a:lnTo>
                    <a:pt x="108502" y="457041"/>
                  </a:lnTo>
                  <a:cubicBezTo>
                    <a:pt x="108502" y="457041"/>
                    <a:pt x="108502" y="457041"/>
                    <a:pt x="108502" y="457041"/>
                  </a:cubicBezTo>
                  <a:cubicBezTo>
                    <a:pt x="107305" y="458636"/>
                    <a:pt x="106109" y="460498"/>
                    <a:pt x="104912" y="462226"/>
                  </a:cubicBezTo>
                  <a:cubicBezTo>
                    <a:pt x="104912" y="462226"/>
                    <a:pt x="104912" y="462226"/>
                    <a:pt x="104912" y="462226"/>
                  </a:cubicBezTo>
                  <a:cubicBezTo>
                    <a:pt x="103449" y="464354"/>
                    <a:pt x="101854" y="466614"/>
                    <a:pt x="100258" y="469008"/>
                  </a:cubicBezTo>
                  <a:cubicBezTo>
                    <a:pt x="98397" y="471800"/>
                    <a:pt x="96535" y="474726"/>
                    <a:pt x="94540" y="477917"/>
                  </a:cubicBezTo>
                  <a:lnTo>
                    <a:pt x="93211" y="479645"/>
                  </a:lnTo>
                  <a:cubicBezTo>
                    <a:pt x="93211" y="479645"/>
                    <a:pt x="93211" y="479911"/>
                    <a:pt x="93344" y="479911"/>
                  </a:cubicBezTo>
                  <a:cubicBezTo>
                    <a:pt x="83504" y="495867"/>
                    <a:pt x="73000" y="515281"/>
                    <a:pt x="62628" y="537620"/>
                  </a:cubicBezTo>
                  <a:cubicBezTo>
                    <a:pt x="60102" y="543204"/>
                    <a:pt x="57442" y="549055"/>
                    <a:pt x="55049" y="555171"/>
                  </a:cubicBezTo>
                  <a:cubicBezTo>
                    <a:pt x="53852" y="558230"/>
                    <a:pt x="52655" y="561288"/>
                    <a:pt x="51459" y="564479"/>
                  </a:cubicBezTo>
                  <a:lnTo>
                    <a:pt x="47736" y="572590"/>
                  </a:lnTo>
                  <a:cubicBezTo>
                    <a:pt x="42284" y="584823"/>
                    <a:pt x="37098" y="597588"/>
                    <a:pt x="32045" y="610752"/>
                  </a:cubicBezTo>
                  <a:cubicBezTo>
                    <a:pt x="32045" y="611018"/>
                    <a:pt x="31779" y="611417"/>
                    <a:pt x="31646" y="611683"/>
                  </a:cubicBezTo>
                  <a:cubicBezTo>
                    <a:pt x="28854" y="618996"/>
                    <a:pt x="26195" y="626176"/>
                    <a:pt x="23535" y="633357"/>
                  </a:cubicBezTo>
                  <a:cubicBezTo>
                    <a:pt x="15557" y="655430"/>
                    <a:pt x="8776" y="676438"/>
                    <a:pt x="2925" y="695985"/>
                  </a:cubicBezTo>
                  <a:cubicBezTo>
                    <a:pt x="1862" y="699442"/>
                    <a:pt x="931" y="702766"/>
                    <a:pt x="0" y="705957"/>
                  </a:cubicBezTo>
                  <a:cubicBezTo>
                    <a:pt x="1862" y="710345"/>
                    <a:pt x="3989" y="714866"/>
                    <a:pt x="6250" y="719520"/>
                  </a:cubicBezTo>
                  <a:cubicBezTo>
                    <a:pt x="8377" y="723775"/>
                    <a:pt x="10637" y="728163"/>
                    <a:pt x="13031" y="732551"/>
                  </a:cubicBezTo>
                  <a:cubicBezTo>
                    <a:pt x="30317" y="764198"/>
                    <a:pt x="55847" y="798769"/>
                    <a:pt x="89488" y="833607"/>
                  </a:cubicBezTo>
                  <a:cubicBezTo>
                    <a:pt x="108635" y="853552"/>
                    <a:pt x="130309" y="873631"/>
                    <a:pt x="154110" y="893842"/>
                  </a:cubicBezTo>
                  <a:cubicBezTo>
                    <a:pt x="177912" y="914053"/>
                    <a:pt x="203840" y="934264"/>
                    <a:pt x="230833" y="955539"/>
                  </a:cubicBezTo>
                  <a:cubicBezTo>
                    <a:pt x="284951" y="997956"/>
                    <a:pt x="344787" y="1043298"/>
                    <a:pt x="403559" y="1097150"/>
                  </a:cubicBezTo>
                  <a:cubicBezTo>
                    <a:pt x="432945" y="1124143"/>
                    <a:pt x="461666" y="1153130"/>
                    <a:pt x="489457" y="1185309"/>
                  </a:cubicBezTo>
                  <a:cubicBezTo>
                    <a:pt x="517513" y="1217487"/>
                    <a:pt x="545702" y="1251394"/>
                    <a:pt x="574689" y="1286231"/>
                  </a:cubicBezTo>
                  <a:cubicBezTo>
                    <a:pt x="632796" y="1355907"/>
                    <a:pt x="694095" y="1430236"/>
                    <a:pt x="767360" y="1499779"/>
                  </a:cubicBezTo>
                  <a:cubicBezTo>
                    <a:pt x="785710" y="1517064"/>
                    <a:pt x="804857" y="1534084"/>
                    <a:pt x="824803" y="1550306"/>
                  </a:cubicBezTo>
                  <a:cubicBezTo>
                    <a:pt x="834775" y="1558418"/>
                    <a:pt x="845147" y="1566396"/>
                    <a:pt x="855518" y="1574108"/>
                  </a:cubicBezTo>
                  <a:cubicBezTo>
                    <a:pt x="865757" y="1581687"/>
                    <a:pt x="876129" y="1589399"/>
                    <a:pt x="886633" y="1596845"/>
                  </a:cubicBezTo>
                  <a:cubicBezTo>
                    <a:pt x="928651" y="1626896"/>
                    <a:pt x="972663" y="1655751"/>
                    <a:pt x="1018272" y="1682876"/>
                  </a:cubicBezTo>
                  <a:cubicBezTo>
                    <a:pt x="1063880" y="1710002"/>
                    <a:pt x="1109887" y="1734867"/>
                    <a:pt x="1155362" y="1758535"/>
                  </a:cubicBezTo>
                  <a:lnTo>
                    <a:pt x="1223043" y="1793373"/>
                  </a:lnTo>
                  <a:cubicBezTo>
                    <a:pt x="1245249" y="1804675"/>
                    <a:pt x="1267853" y="1816509"/>
                    <a:pt x="1290591" y="1827147"/>
                  </a:cubicBezTo>
                  <a:cubicBezTo>
                    <a:pt x="1381275" y="1869829"/>
                    <a:pt x="1471561" y="1903471"/>
                    <a:pt x="1558788" y="1931394"/>
                  </a:cubicBezTo>
                  <a:cubicBezTo>
                    <a:pt x="1602402" y="1945223"/>
                    <a:pt x="1645483" y="1957589"/>
                    <a:pt x="1687634" y="1968093"/>
                  </a:cubicBezTo>
                  <a:cubicBezTo>
                    <a:pt x="1708643" y="1973412"/>
                    <a:pt x="1729918" y="1977933"/>
                    <a:pt x="1749997" y="1982587"/>
                  </a:cubicBezTo>
                  <a:lnTo>
                    <a:pt x="1810364" y="1996017"/>
                  </a:lnTo>
                  <a:cubicBezTo>
                    <a:pt x="1889613" y="2013170"/>
                    <a:pt x="1965538" y="2025536"/>
                    <a:pt x="2035745" y="2026067"/>
                  </a:cubicBezTo>
                  <a:cubicBezTo>
                    <a:pt x="2070716" y="2026466"/>
                    <a:pt x="2104224" y="2023940"/>
                    <a:pt x="2135339" y="2019020"/>
                  </a:cubicBezTo>
                  <a:cubicBezTo>
                    <a:pt x="2150896" y="2016494"/>
                    <a:pt x="2165922" y="2013435"/>
                    <a:pt x="2180415" y="2009845"/>
                  </a:cubicBezTo>
                  <a:cubicBezTo>
                    <a:pt x="2187595" y="2008117"/>
                    <a:pt x="2194643" y="2006122"/>
                    <a:pt x="2201557" y="2004127"/>
                  </a:cubicBezTo>
                  <a:lnTo>
                    <a:pt x="2211796" y="2000936"/>
                  </a:lnTo>
                  <a:cubicBezTo>
                    <a:pt x="2213391" y="2000404"/>
                    <a:pt x="2216051" y="1999740"/>
                    <a:pt x="2217912" y="1998676"/>
                  </a:cubicBezTo>
                  <a:cubicBezTo>
                    <a:pt x="2219907" y="1997612"/>
                    <a:pt x="2221768" y="1996415"/>
                    <a:pt x="2223630" y="1994953"/>
                  </a:cubicBezTo>
                  <a:cubicBezTo>
                    <a:pt x="2230012" y="1989900"/>
                    <a:pt x="2234400" y="1984448"/>
                    <a:pt x="2238655" y="1978997"/>
                  </a:cubicBezTo>
                  <a:cubicBezTo>
                    <a:pt x="2241846" y="1974875"/>
                    <a:pt x="2244772" y="1970753"/>
                    <a:pt x="2247564" y="1966631"/>
                  </a:cubicBezTo>
                  <a:cubicBezTo>
                    <a:pt x="2253149" y="1961312"/>
                    <a:pt x="2259132" y="1955461"/>
                    <a:pt x="2265382" y="1948680"/>
                  </a:cubicBezTo>
                  <a:cubicBezTo>
                    <a:pt x="2280939" y="1932192"/>
                    <a:pt x="2298358" y="1911183"/>
                    <a:pt x="2314846" y="1885653"/>
                  </a:cubicBezTo>
                  <a:cubicBezTo>
                    <a:pt x="2331201" y="1860123"/>
                    <a:pt x="2347024" y="1829939"/>
                    <a:pt x="2356199" y="1794835"/>
                  </a:cubicBezTo>
                  <a:cubicBezTo>
                    <a:pt x="2360720" y="1777283"/>
                    <a:pt x="2363114" y="1759333"/>
                    <a:pt x="2362582" y="1741781"/>
                  </a:cubicBezTo>
                  <a:cubicBezTo>
                    <a:pt x="2362050" y="1724229"/>
                    <a:pt x="2358460" y="1706943"/>
                    <a:pt x="2351944" y="1691918"/>
                  </a:cubicBezTo>
                  <a:close/>
                  <a:moveTo>
                    <a:pt x="2177623" y="1510283"/>
                  </a:moveTo>
                  <a:cubicBezTo>
                    <a:pt x="2315378" y="1644980"/>
                    <a:pt x="2237193" y="1697502"/>
                    <a:pt x="2237193" y="1697769"/>
                  </a:cubicBezTo>
                  <a:cubicBezTo>
                    <a:pt x="2218444" y="1705481"/>
                    <a:pt x="2195839" y="1708539"/>
                    <a:pt x="2171772" y="1709470"/>
                  </a:cubicBezTo>
                  <a:cubicBezTo>
                    <a:pt x="2123239" y="1711198"/>
                    <a:pt x="2067525" y="1704550"/>
                    <a:pt x="2007024" y="1693779"/>
                  </a:cubicBezTo>
                  <a:cubicBezTo>
                    <a:pt x="1976708" y="1688328"/>
                    <a:pt x="1945061" y="1681679"/>
                    <a:pt x="1912218" y="1673834"/>
                  </a:cubicBezTo>
                  <a:lnTo>
                    <a:pt x="1887353" y="1667851"/>
                  </a:lnTo>
                  <a:cubicBezTo>
                    <a:pt x="1878976" y="1665856"/>
                    <a:pt x="1870599" y="1663862"/>
                    <a:pt x="1862222" y="1661601"/>
                  </a:cubicBezTo>
                  <a:cubicBezTo>
                    <a:pt x="1845335" y="1657213"/>
                    <a:pt x="1828315" y="1652426"/>
                    <a:pt x="1811029" y="1647107"/>
                  </a:cubicBezTo>
                  <a:cubicBezTo>
                    <a:pt x="1748534" y="1628226"/>
                    <a:pt x="1683512" y="1603760"/>
                    <a:pt x="1616629" y="1574906"/>
                  </a:cubicBezTo>
                  <a:cubicBezTo>
                    <a:pt x="1617560" y="1569055"/>
                    <a:pt x="1619289" y="1563204"/>
                    <a:pt x="1621416" y="1557354"/>
                  </a:cubicBezTo>
                  <a:cubicBezTo>
                    <a:pt x="1631522" y="1529830"/>
                    <a:pt x="1653860" y="1503767"/>
                    <a:pt x="1673939" y="1485019"/>
                  </a:cubicBezTo>
                  <a:cubicBezTo>
                    <a:pt x="1688698" y="1471190"/>
                    <a:pt x="1702261" y="1461351"/>
                    <a:pt x="1708643" y="1457761"/>
                  </a:cubicBezTo>
                  <a:cubicBezTo>
                    <a:pt x="1734971" y="1442868"/>
                    <a:pt x="1768346" y="1424785"/>
                    <a:pt x="1801588" y="1414280"/>
                  </a:cubicBezTo>
                  <a:cubicBezTo>
                    <a:pt x="1865280" y="1394467"/>
                    <a:pt x="1930036" y="1391543"/>
                    <a:pt x="1978303" y="1402180"/>
                  </a:cubicBezTo>
                  <a:cubicBezTo>
                    <a:pt x="2075902" y="1425316"/>
                    <a:pt x="2137998" y="1471324"/>
                    <a:pt x="2177889" y="1510416"/>
                  </a:cubicBezTo>
                  <a:close/>
                  <a:moveTo>
                    <a:pt x="2100235" y="1431167"/>
                  </a:moveTo>
                  <a:cubicBezTo>
                    <a:pt x="2099171" y="1430635"/>
                    <a:pt x="2098108" y="1429970"/>
                    <a:pt x="2097044" y="1429306"/>
                  </a:cubicBezTo>
                  <a:cubicBezTo>
                    <a:pt x="2095581" y="1426912"/>
                    <a:pt x="2097310" y="1428242"/>
                    <a:pt x="2100235" y="1431167"/>
                  </a:cubicBezTo>
                  <a:close/>
                  <a:moveTo>
                    <a:pt x="1949848" y="1272669"/>
                  </a:moveTo>
                  <a:cubicBezTo>
                    <a:pt x="2002902" y="1321468"/>
                    <a:pt x="2043458" y="1363486"/>
                    <a:pt x="2068987" y="1394734"/>
                  </a:cubicBezTo>
                  <a:cubicBezTo>
                    <a:pt x="2079891" y="1408031"/>
                    <a:pt x="2088268" y="1419333"/>
                    <a:pt x="2094252" y="1427710"/>
                  </a:cubicBezTo>
                  <a:cubicBezTo>
                    <a:pt x="2085875" y="1423056"/>
                    <a:pt x="2077897" y="1418801"/>
                    <a:pt x="2070450" y="1415078"/>
                  </a:cubicBezTo>
                  <a:cubicBezTo>
                    <a:pt x="2059281" y="1409493"/>
                    <a:pt x="2049574" y="1404839"/>
                    <a:pt x="2041330" y="1400983"/>
                  </a:cubicBezTo>
                  <a:cubicBezTo>
                    <a:pt x="2040532" y="1400451"/>
                    <a:pt x="1989206" y="1384229"/>
                    <a:pt x="1970591" y="1382500"/>
                  </a:cubicBezTo>
                  <a:cubicBezTo>
                    <a:pt x="1924318" y="1378246"/>
                    <a:pt x="1859031" y="1383165"/>
                    <a:pt x="1790951" y="1404307"/>
                  </a:cubicBezTo>
                  <a:cubicBezTo>
                    <a:pt x="1757044" y="1414945"/>
                    <a:pt x="1725663" y="1428774"/>
                    <a:pt x="1699203" y="1444863"/>
                  </a:cubicBezTo>
                  <a:cubicBezTo>
                    <a:pt x="1692288" y="1448985"/>
                    <a:pt x="1685640" y="1453373"/>
                    <a:pt x="1679523" y="1457894"/>
                  </a:cubicBezTo>
                  <a:cubicBezTo>
                    <a:pt x="1659977" y="1469728"/>
                    <a:pt x="1640697" y="1489806"/>
                    <a:pt x="1625538" y="1512145"/>
                  </a:cubicBezTo>
                  <a:cubicBezTo>
                    <a:pt x="1632984" y="1490870"/>
                    <a:pt x="1640697" y="1467201"/>
                    <a:pt x="1647877" y="1441140"/>
                  </a:cubicBezTo>
                  <a:cubicBezTo>
                    <a:pt x="1653993" y="1418402"/>
                    <a:pt x="1659844" y="1393803"/>
                    <a:pt x="1663966" y="1367342"/>
                  </a:cubicBezTo>
                  <a:cubicBezTo>
                    <a:pt x="1665030" y="1360694"/>
                    <a:pt x="1665960" y="1353912"/>
                    <a:pt x="1666758" y="1347131"/>
                  </a:cubicBezTo>
                  <a:cubicBezTo>
                    <a:pt x="1667556" y="1340217"/>
                    <a:pt x="1668088" y="1332903"/>
                    <a:pt x="1668221" y="1325723"/>
                  </a:cubicBezTo>
                  <a:cubicBezTo>
                    <a:pt x="1668487" y="1311230"/>
                    <a:pt x="1667024" y="1296337"/>
                    <a:pt x="1664365" y="1281444"/>
                  </a:cubicBezTo>
                  <a:cubicBezTo>
                    <a:pt x="1659844" y="1256447"/>
                    <a:pt x="1651600" y="1231449"/>
                    <a:pt x="1640829" y="1206716"/>
                  </a:cubicBezTo>
                  <a:cubicBezTo>
                    <a:pt x="1655589" y="1203525"/>
                    <a:pt x="1669551" y="1201132"/>
                    <a:pt x="1681385" y="1200068"/>
                  </a:cubicBezTo>
                  <a:lnTo>
                    <a:pt x="1694150" y="1198871"/>
                  </a:lnTo>
                  <a:cubicBezTo>
                    <a:pt x="1731381" y="1195414"/>
                    <a:pt x="1748401" y="1193818"/>
                    <a:pt x="1790153" y="1196212"/>
                  </a:cubicBezTo>
                  <a:cubicBezTo>
                    <a:pt x="1809433" y="1197276"/>
                    <a:pt x="1832038" y="1203259"/>
                    <a:pt x="1853845" y="1208844"/>
                  </a:cubicBezTo>
                  <a:cubicBezTo>
                    <a:pt x="1865945" y="1212035"/>
                    <a:pt x="1878311" y="1215226"/>
                    <a:pt x="1890145" y="1217620"/>
                  </a:cubicBezTo>
                  <a:cubicBezTo>
                    <a:pt x="1911287" y="1237033"/>
                    <a:pt x="1931365" y="1255383"/>
                    <a:pt x="1950114" y="1272536"/>
                  </a:cubicBezTo>
                  <a:close/>
                  <a:moveTo>
                    <a:pt x="1543896" y="1233975"/>
                  </a:moveTo>
                  <a:cubicBezTo>
                    <a:pt x="1539109" y="1245144"/>
                    <a:pt x="1530865" y="1254984"/>
                    <a:pt x="1520094" y="1261898"/>
                  </a:cubicBezTo>
                  <a:cubicBezTo>
                    <a:pt x="1514510" y="1265488"/>
                    <a:pt x="1508260" y="1268414"/>
                    <a:pt x="1501479" y="1270275"/>
                  </a:cubicBezTo>
                  <a:cubicBezTo>
                    <a:pt x="1499085" y="1270940"/>
                    <a:pt x="1496692" y="1271605"/>
                    <a:pt x="1494165" y="1272004"/>
                  </a:cubicBezTo>
                  <a:cubicBezTo>
                    <a:pt x="1459461" y="1277721"/>
                    <a:pt x="1426883" y="1256447"/>
                    <a:pt x="1421698" y="1224534"/>
                  </a:cubicBezTo>
                  <a:cubicBezTo>
                    <a:pt x="1416512" y="1192755"/>
                    <a:pt x="1440579" y="1162172"/>
                    <a:pt x="1475284" y="1156587"/>
                  </a:cubicBezTo>
                  <a:cubicBezTo>
                    <a:pt x="1482597" y="1155391"/>
                    <a:pt x="1489777" y="1155391"/>
                    <a:pt x="1496692" y="1156587"/>
                  </a:cubicBezTo>
                  <a:cubicBezTo>
                    <a:pt x="1486054" y="1162305"/>
                    <a:pt x="1476880" y="1168421"/>
                    <a:pt x="1470231" y="1174804"/>
                  </a:cubicBezTo>
                  <a:cubicBezTo>
                    <a:pt x="1450020" y="1181585"/>
                    <a:pt x="1436989" y="1200733"/>
                    <a:pt x="1440180" y="1220678"/>
                  </a:cubicBezTo>
                  <a:cubicBezTo>
                    <a:pt x="1443770" y="1243017"/>
                    <a:pt x="1466641" y="1257909"/>
                    <a:pt x="1490974" y="1253920"/>
                  </a:cubicBezTo>
                  <a:cubicBezTo>
                    <a:pt x="1501346" y="1252192"/>
                    <a:pt x="1510255" y="1247405"/>
                    <a:pt x="1516903" y="1240756"/>
                  </a:cubicBezTo>
                  <a:cubicBezTo>
                    <a:pt x="1518366" y="1240357"/>
                    <a:pt x="1519695" y="1239826"/>
                    <a:pt x="1521158" y="1239427"/>
                  </a:cubicBezTo>
                  <a:cubicBezTo>
                    <a:pt x="1523418" y="1238762"/>
                    <a:pt x="1525812" y="1237964"/>
                    <a:pt x="1528205" y="1237299"/>
                  </a:cubicBezTo>
                  <a:lnTo>
                    <a:pt x="1535785" y="1235039"/>
                  </a:lnTo>
                  <a:cubicBezTo>
                    <a:pt x="1538444" y="1234241"/>
                    <a:pt x="1541103" y="1233443"/>
                    <a:pt x="1543896" y="1232645"/>
                  </a:cubicBezTo>
                  <a:cubicBezTo>
                    <a:pt x="1544161" y="1232645"/>
                    <a:pt x="1544560" y="1232512"/>
                    <a:pt x="1544826" y="1232379"/>
                  </a:cubicBezTo>
                  <a:cubicBezTo>
                    <a:pt x="1544560" y="1233044"/>
                    <a:pt x="1544294" y="1233576"/>
                    <a:pt x="1544028" y="1234241"/>
                  </a:cubicBezTo>
                  <a:close/>
                  <a:moveTo>
                    <a:pt x="1489644" y="1245676"/>
                  </a:moveTo>
                  <a:cubicBezTo>
                    <a:pt x="1470098" y="1248867"/>
                    <a:pt x="1451881" y="1236900"/>
                    <a:pt x="1448956" y="1219083"/>
                  </a:cubicBezTo>
                  <a:cubicBezTo>
                    <a:pt x="1447095" y="1207647"/>
                    <a:pt x="1452014" y="1196478"/>
                    <a:pt x="1460923" y="1189032"/>
                  </a:cubicBezTo>
                  <a:cubicBezTo>
                    <a:pt x="1460923" y="1189431"/>
                    <a:pt x="1460657" y="1189829"/>
                    <a:pt x="1460524" y="1190228"/>
                  </a:cubicBezTo>
                  <a:cubicBezTo>
                    <a:pt x="1457200" y="1204323"/>
                    <a:pt x="1464380" y="1223470"/>
                    <a:pt x="1473422" y="1232512"/>
                  </a:cubicBezTo>
                  <a:cubicBezTo>
                    <a:pt x="1477810" y="1237033"/>
                    <a:pt x="1482198" y="1239958"/>
                    <a:pt x="1486586" y="1241820"/>
                  </a:cubicBezTo>
                  <a:cubicBezTo>
                    <a:pt x="1489910" y="1243150"/>
                    <a:pt x="1493102" y="1243815"/>
                    <a:pt x="1496426" y="1243948"/>
                  </a:cubicBezTo>
                  <a:cubicBezTo>
                    <a:pt x="1494298" y="1244745"/>
                    <a:pt x="1492038" y="1245277"/>
                    <a:pt x="1489777" y="1245676"/>
                  </a:cubicBezTo>
                  <a:close/>
                  <a:moveTo>
                    <a:pt x="1492304" y="1231847"/>
                  </a:moveTo>
                  <a:cubicBezTo>
                    <a:pt x="1488714" y="1230651"/>
                    <a:pt x="1485124" y="1228523"/>
                    <a:pt x="1481267" y="1224667"/>
                  </a:cubicBezTo>
                  <a:cubicBezTo>
                    <a:pt x="1477278" y="1220678"/>
                    <a:pt x="1470098" y="1208844"/>
                    <a:pt x="1468370" y="1201663"/>
                  </a:cubicBezTo>
                  <a:cubicBezTo>
                    <a:pt x="1468370" y="1194217"/>
                    <a:pt x="1468237" y="1189032"/>
                    <a:pt x="1470896" y="1184245"/>
                  </a:cubicBezTo>
                  <a:cubicBezTo>
                    <a:pt x="1471960" y="1182383"/>
                    <a:pt x="1473289" y="1180655"/>
                    <a:pt x="1475284" y="1178793"/>
                  </a:cubicBezTo>
                  <a:cubicBezTo>
                    <a:pt x="1475816" y="1178394"/>
                    <a:pt x="1476614" y="1177862"/>
                    <a:pt x="1477145" y="1177463"/>
                  </a:cubicBezTo>
                  <a:cubicBezTo>
                    <a:pt x="1493102" y="1165895"/>
                    <a:pt x="1529269" y="1150338"/>
                    <a:pt x="1564772" y="1138636"/>
                  </a:cubicBezTo>
                  <a:cubicBezTo>
                    <a:pt x="1566367" y="1138105"/>
                    <a:pt x="1567963" y="1137573"/>
                    <a:pt x="1569558" y="1137041"/>
                  </a:cubicBezTo>
                  <a:cubicBezTo>
                    <a:pt x="1577138" y="1134648"/>
                    <a:pt x="1584850" y="1132653"/>
                    <a:pt x="1592562" y="1131057"/>
                  </a:cubicBezTo>
                  <a:cubicBezTo>
                    <a:pt x="1617161" y="1125872"/>
                    <a:pt x="1642558" y="1124143"/>
                    <a:pt x="1669418" y="1120420"/>
                  </a:cubicBezTo>
                  <a:cubicBezTo>
                    <a:pt x="1679124" y="1119090"/>
                    <a:pt x="1688698" y="1117760"/>
                    <a:pt x="1698006" y="1116431"/>
                  </a:cubicBezTo>
                  <a:cubicBezTo>
                    <a:pt x="1707580" y="1114968"/>
                    <a:pt x="1725530" y="1112708"/>
                    <a:pt x="1746938" y="1112309"/>
                  </a:cubicBezTo>
                  <a:cubicBezTo>
                    <a:pt x="1748401" y="1112309"/>
                    <a:pt x="1749731" y="1112309"/>
                    <a:pt x="1751193" y="1112309"/>
                  </a:cubicBezTo>
                  <a:cubicBezTo>
                    <a:pt x="1789621" y="1112043"/>
                    <a:pt x="1838154" y="1117628"/>
                    <a:pt x="1871264" y="1143290"/>
                  </a:cubicBezTo>
                  <a:cubicBezTo>
                    <a:pt x="1892007" y="1159380"/>
                    <a:pt x="1904506" y="1181718"/>
                    <a:pt x="1908761" y="1209908"/>
                  </a:cubicBezTo>
                  <a:cubicBezTo>
                    <a:pt x="1900915" y="1208977"/>
                    <a:pt x="1892672" y="1207381"/>
                    <a:pt x="1884029" y="1205387"/>
                  </a:cubicBezTo>
                  <a:cubicBezTo>
                    <a:pt x="1875120" y="1203392"/>
                    <a:pt x="1865945" y="1200999"/>
                    <a:pt x="1856504" y="1198472"/>
                  </a:cubicBezTo>
                  <a:cubicBezTo>
                    <a:pt x="1856105" y="1198472"/>
                    <a:pt x="1855706" y="1198206"/>
                    <a:pt x="1855307" y="1198206"/>
                  </a:cubicBezTo>
                  <a:cubicBezTo>
                    <a:pt x="1833368" y="1192489"/>
                    <a:pt x="1810763" y="1186638"/>
                    <a:pt x="1790685" y="1185442"/>
                  </a:cubicBezTo>
                  <a:cubicBezTo>
                    <a:pt x="1748135" y="1182915"/>
                    <a:pt x="1729652" y="1184643"/>
                    <a:pt x="1693086" y="1188101"/>
                  </a:cubicBezTo>
                  <a:lnTo>
                    <a:pt x="1680321" y="1189297"/>
                  </a:lnTo>
                  <a:cubicBezTo>
                    <a:pt x="1638835" y="1193021"/>
                    <a:pt x="1574877" y="1212035"/>
                    <a:pt x="1532593" y="1224401"/>
                  </a:cubicBezTo>
                  <a:lnTo>
                    <a:pt x="1525014" y="1226661"/>
                  </a:lnTo>
                  <a:cubicBezTo>
                    <a:pt x="1522488" y="1227459"/>
                    <a:pt x="1520094" y="1228124"/>
                    <a:pt x="1517834" y="1228922"/>
                  </a:cubicBezTo>
                  <a:cubicBezTo>
                    <a:pt x="1511850" y="1230783"/>
                    <a:pt x="1506797" y="1232379"/>
                    <a:pt x="1502011" y="1232911"/>
                  </a:cubicBezTo>
                  <a:cubicBezTo>
                    <a:pt x="1498686" y="1233310"/>
                    <a:pt x="1495495" y="1233044"/>
                    <a:pt x="1492304" y="1232113"/>
                  </a:cubicBezTo>
                  <a:close/>
                  <a:moveTo>
                    <a:pt x="1105233" y="821906"/>
                  </a:moveTo>
                  <a:cubicBezTo>
                    <a:pt x="1070528" y="827624"/>
                    <a:pt x="1037951" y="806349"/>
                    <a:pt x="1032765" y="774436"/>
                  </a:cubicBezTo>
                  <a:cubicBezTo>
                    <a:pt x="1029308" y="753427"/>
                    <a:pt x="1038749" y="732950"/>
                    <a:pt x="1055503" y="719919"/>
                  </a:cubicBezTo>
                  <a:cubicBezTo>
                    <a:pt x="1061353" y="715398"/>
                    <a:pt x="1068002" y="711675"/>
                    <a:pt x="1075448" y="709282"/>
                  </a:cubicBezTo>
                  <a:cubicBezTo>
                    <a:pt x="1079038" y="708085"/>
                    <a:pt x="1082628" y="707154"/>
                    <a:pt x="1086484" y="706489"/>
                  </a:cubicBezTo>
                  <a:cubicBezTo>
                    <a:pt x="1089809" y="705957"/>
                    <a:pt x="1093000" y="705825"/>
                    <a:pt x="1096191" y="705692"/>
                  </a:cubicBezTo>
                  <a:cubicBezTo>
                    <a:pt x="1096590" y="705692"/>
                    <a:pt x="1096989" y="705692"/>
                    <a:pt x="1097521" y="705692"/>
                  </a:cubicBezTo>
                  <a:cubicBezTo>
                    <a:pt x="1096590" y="706356"/>
                    <a:pt x="1095792" y="707154"/>
                    <a:pt x="1094861" y="707819"/>
                  </a:cubicBezTo>
                  <a:cubicBezTo>
                    <a:pt x="1087548" y="713271"/>
                    <a:pt x="1080900" y="719520"/>
                    <a:pt x="1075847" y="726967"/>
                  </a:cubicBezTo>
                  <a:cubicBezTo>
                    <a:pt x="1058827" y="735077"/>
                    <a:pt x="1048455" y="752496"/>
                    <a:pt x="1051381" y="770580"/>
                  </a:cubicBezTo>
                  <a:cubicBezTo>
                    <a:pt x="1054971" y="792919"/>
                    <a:pt x="1077842" y="807811"/>
                    <a:pt x="1102308" y="803822"/>
                  </a:cubicBezTo>
                  <a:cubicBezTo>
                    <a:pt x="1120923" y="800764"/>
                    <a:pt x="1135018" y="787600"/>
                    <a:pt x="1139140" y="771644"/>
                  </a:cubicBezTo>
                  <a:cubicBezTo>
                    <a:pt x="1146054" y="769649"/>
                    <a:pt x="1152836" y="767788"/>
                    <a:pt x="1159617" y="765926"/>
                  </a:cubicBezTo>
                  <a:cubicBezTo>
                    <a:pt x="1159085" y="774968"/>
                    <a:pt x="1156027" y="783478"/>
                    <a:pt x="1151506" y="791190"/>
                  </a:cubicBezTo>
                  <a:cubicBezTo>
                    <a:pt x="1147251" y="798237"/>
                    <a:pt x="1141799" y="804487"/>
                    <a:pt x="1134885" y="809540"/>
                  </a:cubicBezTo>
                  <a:cubicBezTo>
                    <a:pt x="1126508" y="815656"/>
                    <a:pt x="1116535" y="820044"/>
                    <a:pt x="1105366" y="821906"/>
                  </a:cubicBezTo>
                  <a:close/>
                  <a:moveTo>
                    <a:pt x="1100712" y="795578"/>
                  </a:moveTo>
                  <a:cubicBezTo>
                    <a:pt x="1081166" y="798769"/>
                    <a:pt x="1062949" y="786802"/>
                    <a:pt x="1060024" y="768985"/>
                  </a:cubicBezTo>
                  <a:cubicBezTo>
                    <a:pt x="1058162" y="757416"/>
                    <a:pt x="1063215" y="746114"/>
                    <a:pt x="1072390" y="738668"/>
                  </a:cubicBezTo>
                  <a:cubicBezTo>
                    <a:pt x="1071459" y="741460"/>
                    <a:pt x="1070661" y="744518"/>
                    <a:pt x="1070395" y="747710"/>
                  </a:cubicBezTo>
                  <a:cubicBezTo>
                    <a:pt x="1069465" y="758214"/>
                    <a:pt x="1072789" y="768320"/>
                    <a:pt x="1079171" y="774436"/>
                  </a:cubicBezTo>
                  <a:cubicBezTo>
                    <a:pt x="1082096" y="777229"/>
                    <a:pt x="1085022" y="779223"/>
                    <a:pt x="1087947" y="780420"/>
                  </a:cubicBezTo>
                  <a:cubicBezTo>
                    <a:pt x="1097255" y="784276"/>
                    <a:pt x="1106696" y="781217"/>
                    <a:pt x="1115206" y="778558"/>
                  </a:cubicBezTo>
                  <a:cubicBezTo>
                    <a:pt x="1117067" y="777893"/>
                    <a:pt x="1119062" y="777362"/>
                    <a:pt x="1121056" y="776697"/>
                  </a:cubicBezTo>
                  <a:lnTo>
                    <a:pt x="1128502" y="774569"/>
                  </a:lnTo>
                  <a:cubicBezTo>
                    <a:pt x="1123849" y="785207"/>
                    <a:pt x="1113610" y="793451"/>
                    <a:pt x="1100579" y="795578"/>
                  </a:cubicBezTo>
                  <a:close/>
                  <a:moveTo>
                    <a:pt x="1148315" y="757416"/>
                  </a:moveTo>
                  <a:cubicBezTo>
                    <a:pt x="1141134" y="759411"/>
                    <a:pt x="1134087" y="761405"/>
                    <a:pt x="1126774" y="763533"/>
                  </a:cubicBezTo>
                  <a:lnTo>
                    <a:pt x="1117998" y="766059"/>
                  </a:lnTo>
                  <a:cubicBezTo>
                    <a:pt x="1115870" y="766724"/>
                    <a:pt x="1113876" y="767389"/>
                    <a:pt x="1111748" y="768054"/>
                  </a:cubicBezTo>
                  <a:cubicBezTo>
                    <a:pt x="1099914" y="771910"/>
                    <a:pt x="1093798" y="773505"/>
                    <a:pt x="1086883" y="766591"/>
                  </a:cubicBezTo>
                  <a:cubicBezTo>
                    <a:pt x="1084889" y="764596"/>
                    <a:pt x="1083293" y="761937"/>
                    <a:pt x="1082362" y="758879"/>
                  </a:cubicBezTo>
                  <a:cubicBezTo>
                    <a:pt x="1081432" y="755820"/>
                    <a:pt x="1081033" y="752364"/>
                    <a:pt x="1081432" y="748640"/>
                  </a:cubicBezTo>
                  <a:cubicBezTo>
                    <a:pt x="1081565" y="746912"/>
                    <a:pt x="1081963" y="744518"/>
                    <a:pt x="1082362" y="741859"/>
                  </a:cubicBezTo>
                  <a:cubicBezTo>
                    <a:pt x="1085687" y="733482"/>
                    <a:pt x="1091138" y="726301"/>
                    <a:pt x="1097388" y="719254"/>
                  </a:cubicBezTo>
                  <a:cubicBezTo>
                    <a:pt x="1137810" y="685613"/>
                    <a:pt x="1219852" y="687209"/>
                    <a:pt x="1262535" y="688007"/>
                  </a:cubicBezTo>
                  <a:lnTo>
                    <a:pt x="1263997" y="688007"/>
                  </a:lnTo>
                  <a:cubicBezTo>
                    <a:pt x="1300696" y="688672"/>
                    <a:pt x="1331013" y="694256"/>
                    <a:pt x="1354815" y="704362"/>
                  </a:cubicBezTo>
                  <a:cubicBezTo>
                    <a:pt x="1338194" y="709149"/>
                    <a:pt x="1322370" y="716462"/>
                    <a:pt x="1312930" y="726833"/>
                  </a:cubicBezTo>
                  <a:cubicBezTo>
                    <a:pt x="1306414" y="734014"/>
                    <a:pt x="1303356" y="741992"/>
                    <a:pt x="1303888" y="750635"/>
                  </a:cubicBezTo>
                  <a:cubicBezTo>
                    <a:pt x="1275698" y="744385"/>
                    <a:pt x="1250168" y="741061"/>
                    <a:pt x="1230755" y="742125"/>
                  </a:cubicBezTo>
                  <a:cubicBezTo>
                    <a:pt x="1226101" y="742391"/>
                    <a:pt x="1221447" y="742790"/>
                    <a:pt x="1216926" y="743189"/>
                  </a:cubicBezTo>
                  <a:cubicBezTo>
                    <a:pt x="1207885" y="744120"/>
                    <a:pt x="1198976" y="745449"/>
                    <a:pt x="1190333" y="747045"/>
                  </a:cubicBezTo>
                  <a:cubicBezTo>
                    <a:pt x="1176105" y="749837"/>
                    <a:pt x="1162143" y="753294"/>
                    <a:pt x="1148182" y="757283"/>
                  </a:cubicBezTo>
                  <a:close/>
                  <a:moveTo>
                    <a:pt x="1415847" y="707553"/>
                  </a:moveTo>
                  <a:cubicBezTo>
                    <a:pt x="1468104" y="711675"/>
                    <a:pt x="1500814" y="750768"/>
                    <a:pt x="1515972" y="790260"/>
                  </a:cubicBezTo>
                  <a:cubicBezTo>
                    <a:pt x="1489113" y="777893"/>
                    <a:pt x="1443504" y="775234"/>
                    <a:pt x="1408135" y="780420"/>
                  </a:cubicBezTo>
                  <a:cubicBezTo>
                    <a:pt x="1377153" y="784941"/>
                    <a:pt x="1354815" y="795179"/>
                    <a:pt x="1344576" y="809274"/>
                  </a:cubicBezTo>
                  <a:lnTo>
                    <a:pt x="1314658" y="761140"/>
                  </a:lnTo>
                  <a:cubicBezTo>
                    <a:pt x="1314259" y="758347"/>
                    <a:pt x="1314126" y="755688"/>
                    <a:pt x="1314259" y="752762"/>
                  </a:cubicBezTo>
                  <a:lnTo>
                    <a:pt x="1315456" y="752496"/>
                  </a:lnTo>
                  <a:cubicBezTo>
                    <a:pt x="1314259" y="745848"/>
                    <a:pt x="1316254" y="739998"/>
                    <a:pt x="1321307" y="734413"/>
                  </a:cubicBezTo>
                  <a:cubicBezTo>
                    <a:pt x="1340587" y="713271"/>
                    <a:pt x="1396301" y="705957"/>
                    <a:pt x="1415847" y="707553"/>
                  </a:cubicBezTo>
                  <a:close/>
                  <a:moveTo>
                    <a:pt x="1631123" y="895703"/>
                  </a:moveTo>
                  <a:cubicBezTo>
                    <a:pt x="1640963" y="912989"/>
                    <a:pt x="1645749" y="919638"/>
                    <a:pt x="1640697" y="938785"/>
                  </a:cubicBezTo>
                  <a:cubicBezTo>
                    <a:pt x="1628330" y="945567"/>
                    <a:pt x="1552406" y="926286"/>
                    <a:pt x="1535386" y="978941"/>
                  </a:cubicBezTo>
                  <a:cubicBezTo>
                    <a:pt x="1530865" y="978277"/>
                    <a:pt x="1526344" y="977878"/>
                    <a:pt x="1522089" y="977479"/>
                  </a:cubicBezTo>
                  <a:cubicBezTo>
                    <a:pt x="1510388" y="976415"/>
                    <a:pt x="1499218" y="976016"/>
                    <a:pt x="1488315" y="976016"/>
                  </a:cubicBezTo>
                  <a:lnTo>
                    <a:pt x="1485522" y="972426"/>
                  </a:lnTo>
                  <a:cubicBezTo>
                    <a:pt x="1475151" y="958863"/>
                    <a:pt x="1464513" y="945168"/>
                    <a:pt x="1453477" y="931605"/>
                  </a:cubicBezTo>
                  <a:lnTo>
                    <a:pt x="1453344" y="931605"/>
                  </a:lnTo>
                  <a:cubicBezTo>
                    <a:pt x="1466907" y="922164"/>
                    <a:pt x="1478076" y="910463"/>
                    <a:pt x="1488980" y="899160"/>
                  </a:cubicBezTo>
                  <a:cubicBezTo>
                    <a:pt x="1513978" y="872966"/>
                    <a:pt x="1535519" y="850361"/>
                    <a:pt x="1580329" y="859270"/>
                  </a:cubicBezTo>
                  <a:cubicBezTo>
                    <a:pt x="1601870" y="863525"/>
                    <a:pt x="1620352" y="876955"/>
                    <a:pt x="1631123" y="895836"/>
                  </a:cubicBezTo>
                  <a:close/>
                  <a:moveTo>
                    <a:pt x="1574478" y="1091699"/>
                  </a:moveTo>
                  <a:cubicBezTo>
                    <a:pt x="1569558" y="1084518"/>
                    <a:pt x="1564506" y="1077338"/>
                    <a:pt x="1559320" y="1070158"/>
                  </a:cubicBezTo>
                  <a:cubicBezTo>
                    <a:pt x="1568229" y="1072684"/>
                    <a:pt x="1577271" y="1075477"/>
                    <a:pt x="1586179" y="1078269"/>
                  </a:cubicBezTo>
                  <a:cubicBezTo>
                    <a:pt x="1581659" y="1082657"/>
                    <a:pt x="1577803" y="1087045"/>
                    <a:pt x="1574478" y="1091699"/>
                  </a:cubicBezTo>
                  <a:close/>
                  <a:moveTo>
                    <a:pt x="1782042" y="1079333"/>
                  </a:moveTo>
                  <a:cubicBezTo>
                    <a:pt x="1775925" y="1091699"/>
                    <a:pt x="1735636" y="1094757"/>
                    <a:pt x="1700266" y="1097416"/>
                  </a:cubicBezTo>
                  <a:cubicBezTo>
                    <a:pt x="1657318" y="1100608"/>
                    <a:pt x="1616629" y="1107256"/>
                    <a:pt x="1594689" y="1122149"/>
                  </a:cubicBezTo>
                  <a:lnTo>
                    <a:pt x="1582323" y="1109251"/>
                  </a:lnTo>
                  <a:cubicBezTo>
                    <a:pt x="1582323" y="1105261"/>
                    <a:pt x="1582855" y="1101406"/>
                    <a:pt x="1584185" y="1097416"/>
                  </a:cubicBezTo>
                  <a:cubicBezTo>
                    <a:pt x="1610646" y="1062845"/>
                    <a:pt x="1683113" y="1027874"/>
                    <a:pt x="1725929" y="1030666"/>
                  </a:cubicBezTo>
                  <a:cubicBezTo>
                    <a:pt x="1749465" y="1032129"/>
                    <a:pt x="1763825" y="1041570"/>
                    <a:pt x="1778851" y="1065238"/>
                  </a:cubicBezTo>
                  <a:cubicBezTo>
                    <a:pt x="1782707" y="1071221"/>
                    <a:pt x="1783770" y="1076009"/>
                    <a:pt x="1782042" y="1079333"/>
                  </a:cubicBezTo>
                  <a:close/>
                  <a:moveTo>
                    <a:pt x="1645350" y="1011918"/>
                  </a:moveTo>
                  <a:cubicBezTo>
                    <a:pt x="1640829" y="1009125"/>
                    <a:pt x="1636176" y="1006200"/>
                    <a:pt x="1631256" y="1003009"/>
                  </a:cubicBezTo>
                  <a:cubicBezTo>
                    <a:pt x="1611975" y="990909"/>
                    <a:pt x="1590966" y="977745"/>
                    <a:pt x="1569293" y="964714"/>
                  </a:cubicBezTo>
                  <a:cubicBezTo>
                    <a:pt x="1588839" y="956603"/>
                    <a:pt x="1614768" y="955539"/>
                    <a:pt x="1632984" y="962188"/>
                  </a:cubicBezTo>
                  <a:cubicBezTo>
                    <a:pt x="1633383" y="962720"/>
                    <a:pt x="1633915" y="963251"/>
                    <a:pt x="1634314" y="963650"/>
                  </a:cubicBezTo>
                  <a:cubicBezTo>
                    <a:pt x="1653328" y="985723"/>
                    <a:pt x="1663966" y="1005801"/>
                    <a:pt x="1666094" y="1023752"/>
                  </a:cubicBezTo>
                  <a:cubicBezTo>
                    <a:pt x="1659578" y="1019497"/>
                    <a:pt x="1652664" y="1015375"/>
                    <a:pt x="1645483" y="1011652"/>
                  </a:cubicBezTo>
                  <a:close/>
                  <a:moveTo>
                    <a:pt x="1589238" y="989978"/>
                  </a:moveTo>
                  <a:cubicBezTo>
                    <a:pt x="1575143" y="985989"/>
                    <a:pt x="1561048" y="982798"/>
                    <a:pt x="1547486" y="980670"/>
                  </a:cubicBezTo>
                  <a:cubicBezTo>
                    <a:pt x="1550145" y="976947"/>
                    <a:pt x="1553602" y="973756"/>
                    <a:pt x="1557724" y="970964"/>
                  </a:cubicBezTo>
                  <a:cubicBezTo>
                    <a:pt x="1568495" y="977346"/>
                    <a:pt x="1578999" y="983728"/>
                    <a:pt x="1589238" y="989978"/>
                  </a:cubicBezTo>
                  <a:close/>
                  <a:moveTo>
                    <a:pt x="1192194" y="880146"/>
                  </a:moveTo>
                  <a:cubicBezTo>
                    <a:pt x="1191795" y="882008"/>
                    <a:pt x="1191529" y="883736"/>
                    <a:pt x="1191396" y="885465"/>
                  </a:cubicBezTo>
                  <a:cubicBezTo>
                    <a:pt x="1191130" y="894507"/>
                    <a:pt x="1198976" y="917377"/>
                    <a:pt x="1210278" y="924292"/>
                  </a:cubicBezTo>
                  <a:cubicBezTo>
                    <a:pt x="1215065" y="929477"/>
                    <a:pt x="1219453" y="932934"/>
                    <a:pt x="1223575" y="934530"/>
                  </a:cubicBezTo>
                  <a:cubicBezTo>
                    <a:pt x="1224772" y="935062"/>
                    <a:pt x="1225968" y="935461"/>
                    <a:pt x="1227165" y="935727"/>
                  </a:cubicBezTo>
                  <a:cubicBezTo>
                    <a:pt x="1224904" y="936525"/>
                    <a:pt x="1222511" y="937189"/>
                    <a:pt x="1220118" y="937588"/>
                  </a:cubicBezTo>
                  <a:cubicBezTo>
                    <a:pt x="1200571" y="940779"/>
                    <a:pt x="1182355" y="928812"/>
                    <a:pt x="1179429" y="910995"/>
                  </a:cubicBezTo>
                  <a:cubicBezTo>
                    <a:pt x="1177435" y="899160"/>
                    <a:pt x="1182887" y="887592"/>
                    <a:pt x="1192327" y="880279"/>
                  </a:cubicBezTo>
                  <a:close/>
                  <a:moveTo>
                    <a:pt x="1246445" y="919505"/>
                  </a:moveTo>
                  <a:cubicBezTo>
                    <a:pt x="1232218" y="926552"/>
                    <a:pt x="1220118" y="923361"/>
                    <a:pt x="1212804" y="916181"/>
                  </a:cubicBezTo>
                  <a:cubicBezTo>
                    <a:pt x="1209081" y="912590"/>
                    <a:pt x="1207087" y="905942"/>
                    <a:pt x="1207087" y="905942"/>
                  </a:cubicBezTo>
                  <a:cubicBezTo>
                    <a:pt x="1194987" y="882539"/>
                    <a:pt x="1188338" y="814061"/>
                    <a:pt x="1379547" y="822837"/>
                  </a:cubicBezTo>
                  <a:lnTo>
                    <a:pt x="1399226" y="825629"/>
                  </a:lnTo>
                  <a:cubicBezTo>
                    <a:pt x="1422628" y="827225"/>
                    <a:pt x="1463583" y="842782"/>
                    <a:pt x="1506797" y="866450"/>
                  </a:cubicBezTo>
                  <a:cubicBezTo>
                    <a:pt x="1497490" y="873896"/>
                    <a:pt x="1489113" y="882672"/>
                    <a:pt x="1480869" y="891315"/>
                  </a:cubicBezTo>
                  <a:cubicBezTo>
                    <a:pt x="1475151" y="897299"/>
                    <a:pt x="1469300" y="903415"/>
                    <a:pt x="1463184" y="909133"/>
                  </a:cubicBezTo>
                  <a:cubicBezTo>
                    <a:pt x="1434330" y="896900"/>
                    <a:pt x="1407204" y="888922"/>
                    <a:pt x="1384334" y="887991"/>
                  </a:cubicBezTo>
                  <a:cubicBezTo>
                    <a:pt x="1343778" y="886529"/>
                    <a:pt x="1303489" y="894773"/>
                    <a:pt x="1257748" y="914186"/>
                  </a:cubicBezTo>
                  <a:cubicBezTo>
                    <a:pt x="1253493" y="916048"/>
                    <a:pt x="1249637" y="917909"/>
                    <a:pt x="1246312" y="919505"/>
                  </a:cubicBezTo>
                  <a:close/>
                  <a:moveTo>
                    <a:pt x="1453743" y="917244"/>
                  </a:moveTo>
                  <a:cubicBezTo>
                    <a:pt x="1451350" y="919106"/>
                    <a:pt x="1448956" y="920967"/>
                    <a:pt x="1446430" y="922563"/>
                  </a:cubicBezTo>
                  <a:cubicBezTo>
                    <a:pt x="1443238" y="918707"/>
                    <a:pt x="1440047" y="914718"/>
                    <a:pt x="1436856" y="910729"/>
                  </a:cubicBezTo>
                  <a:cubicBezTo>
                    <a:pt x="1442441" y="912723"/>
                    <a:pt x="1448025" y="914851"/>
                    <a:pt x="1453743" y="917111"/>
                  </a:cubicBezTo>
                  <a:close/>
                  <a:moveTo>
                    <a:pt x="1516637" y="859403"/>
                  </a:moveTo>
                  <a:cubicBezTo>
                    <a:pt x="1471561" y="834006"/>
                    <a:pt x="1427282" y="816454"/>
                    <a:pt x="1400157" y="814593"/>
                  </a:cubicBezTo>
                  <a:lnTo>
                    <a:pt x="1389918" y="813928"/>
                  </a:lnTo>
                  <a:cubicBezTo>
                    <a:pt x="1379281" y="813130"/>
                    <a:pt x="1368377" y="812332"/>
                    <a:pt x="1357474" y="811800"/>
                  </a:cubicBezTo>
                  <a:cubicBezTo>
                    <a:pt x="1366117" y="803423"/>
                    <a:pt x="1381807" y="796775"/>
                    <a:pt x="1402151" y="792919"/>
                  </a:cubicBezTo>
                  <a:cubicBezTo>
                    <a:pt x="1451217" y="811933"/>
                    <a:pt x="1496426" y="835070"/>
                    <a:pt x="1521291" y="856611"/>
                  </a:cubicBezTo>
                  <a:lnTo>
                    <a:pt x="1521291" y="856611"/>
                  </a:lnTo>
                  <a:cubicBezTo>
                    <a:pt x="1519695" y="857542"/>
                    <a:pt x="1518100" y="858605"/>
                    <a:pt x="1516504" y="859536"/>
                  </a:cubicBezTo>
                  <a:close/>
                  <a:moveTo>
                    <a:pt x="1424889" y="789728"/>
                  </a:moveTo>
                  <a:cubicBezTo>
                    <a:pt x="1437654" y="788664"/>
                    <a:pt x="1450685" y="788797"/>
                    <a:pt x="1462918" y="789728"/>
                  </a:cubicBezTo>
                  <a:cubicBezTo>
                    <a:pt x="1477012" y="803024"/>
                    <a:pt x="1490309" y="816321"/>
                    <a:pt x="1500548" y="827756"/>
                  </a:cubicBezTo>
                  <a:cubicBezTo>
                    <a:pt x="1479406" y="814593"/>
                    <a:pt x="1453078" y="801562"/>
                    <a:pt x="1424889" y="789728"/>
                  </a:cubicBezTo>
                  <a:close/>
                  <a:moveTo>
                    <a:pt x="1395237" y="697049"/>
                  </a:moveTo>
                  <a:cubicBezTo>
                    <a:pt x="1395237" y="694655"/>
                    <a:pt x="1394705" y="691996"/>
                    <a:pt x="1393774" y="689070"/>
                  </a:cubicBezTo>
                  <a:cubicBezTo>
                    <a:pt x="1395636" y="691597"/>
                    <a:pt x="1397630" y="694123"/>
                    <a:pt x="1399492" y="696650"/>
                  </a:cubicBezTo>
                  <a:cubicBezTo>
                    <a:pt x="1398029" y="696650"/>
                    <a:pt x="1396700" y="696783"/>
                    <a:pt x="1395104" y="696916"/>
                  </a:cubicBezTo>
                  <a:close/>
                  <a:moveTo>
                    <a:pt x="1382339" y="688538"/>
                  </a:moveTo>
                  <a:cubicBezTo>
                    <a:pt x="1367181" y="675242"/>
                    <a:pt x="1348831" y="661280"/>
                    <a:pt x="1328753" y="647983"/>
                  </a:cubicBezTo>
                  <a:cubicBezTo>
                    <a:pt x="1335401" y="645058"/>
                    <a:pt x="1342316" y="642665"/>
                    <a:pt x="1348964" y="640936"/>
                  </a:cubicBezTo>
                  <a:cubicBezTo>
                    <a:pt x="1369308" y="664737"/>
                    <a:pt x="1378616" y="679497"/>
                    <a:pt x="1382206" y="688672"/>
                  </a:cubicBezTo>
                  <a:close/>
                  <a:moveTo>
                    <a:pt x="1377685" y="699309"/>
                  </a:moveTo>
                  <a:cubicBezTo>
                    <a:pt x="1375824" y="699575"/>
                    <a:pt x="1373962" y="699974"/>
                    <a:pt x="1372100" y="700373"/>
                  </a:cubicBezTo>
                  <a:cubicBezTo>
                    <a:pt x="1348964" y="687741"/>
                    <a:pt x="1318913" y="680162"/>
                    <a:pt x="1282347" y="677768"/>
                  </a:cubicBezTo>
                  <a:cubicBezTo>
                    <a:pt x="1291389" y="669125"/>
                    <a:pt x="1303622" y="660482"/>
                    <a:pt x="1317185" y="653435"/>
                  </a:cubicBezTo>
                  <a:cubicBezTo>
                    <a:pt x="1340188" y="668461"/>
                    <a:pt x="1361064" y="684284"/>
                    <a:pt x="1377685" y="699309"/>
                  </a:cubicBezTo>
                  <a:close/>
                  <a:moveTo>
                    <a:pt x="1276629" y="919106"/>
                  </a:moveTo>
                  <a:cubicBezTo>
                    <a:pt x="1270380" y="941311"/>
                    <a:pt x="1250434" y="959528"/>
                    <a:pt x="1224373" y="963783"/>
                  </a:cubicBezTo>
                  <a:cubicBezTo>
                    <a:pt x="1189668" y="969501"/>
                    <a:pt x="1157091" y="948226"/>
                    <a:pt x="1151905" y="916313"/>
                  </a:cubicBezTo>
                  <a:cubicBezTo>
                    <a:pt x="1146719" y="884534"/>
                    <a:pt x="1170653" y="854084"/>
                    <a:pt x="1205358" y="848367"/>
                  </a:cubicBezTo>
                  <a:cubicBezTo>
                    <a:pt x="1205358" y="848367"/>
                    <a:pt x="1205358" y="848367"/>
                    <a:pt x="1205491" y="848367"/>
                  </a:cubicBezTo>
                  <a:cubicBezTo>
                    <a:pt x="1205757" y="848367"/>
                    <a:pt x="1206023" y="848367"/>
                    <a:pt x="1206289" y="848367"/>
                  </a:cubicBezTo>
                  <a:cubicBezTo>
                    <a:pt x="1205491" y="849031"/>
                    <a:pt x="1204826" y="849962"/>
                    <a:pt x="1204161" y="850627"/>
                  </a:cubicBezTo>
                  <a:cubicBezTo>
                    <a:pt x="1197114" y="857408"/>
                    <a:pt x="1190466" y="865254"/>
                    <a:pt x="1184615" y="874561"/>
                  </a:cubicBezTo>
                  <a:cubicBezTo>
                    <a:pt x="1184615" y="874694"/>
                    <a:pt x="1184349" y="874827"/>
                    <a:pt x="1184349" y="874960"/>
                  </a:cubicBezTo>
                  <a:lnTo>
                    <a:pt x="1184881" y="875226"/>
                  </a:lnTo>
                  <a:cubicBezTo>
                    <a:pt x="1181823" y="877886"/>
                    <a:pt x="1179163" y="880944"/>
                    <a:pt x="1176903" y="884135"/>
                  </a:cubicBezTo>
                  <a:cubicBezTo>
                    <a:pt x="1171318" y="892379"/>
                    <a:pt x="1168792" y="902219"/>
                    <a:pt x="1170387" y="912324"/>
                  </a:cubicBezTo>
                  <a:cubicBezTo>
                    <a:pt x="1173978" y="934663"/>
                    <a:pt x="1196848" y="949555"/>
                    <a:pt x="1221314" y="945567"/>
                  </a:cubicBezTo>
                  <a:cubicBezTo>
                    <a:pt x="1232484" y="943705"/>
                    <a:pt x="1242057" y="938253"/>
                    <a:pt x="1248839" y="930674"/>
                  </a:cubicBezTo>
                  <a:cubicBezTo>
                    <a:pt x="1249637" y="930275"/>
                    <a:pt x="1250567" y="929876"/>
                    <a:pt x="1251498" y="929477"/>
                  </a:cubicBezTo>
                  <a:cubicBezTo>
                    <a:pt x="1254689" y="927882"/>
                    <a:pt x="1258280" y="926020"/>
                    <a:pt x="1262269" y="924425"/>
                  </a:cubicBezTo>
                  <a:cubicBezTo>
                    <a:pt x="1267188" y="922297"/>
                    <a:pt x="1271975" y="920435"/>
                    <a:pt x="1276762" y="918707"/>
                  </a:cubicBezTo>
                  <a:cubicBezTo>
                    <a:pt x="1276762" y="918707"/>
                    <a:pt x="1276895" y="918707"/>
                    <a:pt x="1277028" y="918707"/>
                  </a:cubicBezTo>
                  <a:cubicBezTo>
                    <a:pt x="1277028" y="918840"/>
                    <a:pt x="1276895" y="919106"/>
                    <a:pt x="1276895" y="919239"/>
                  </a:cubicBezTo>
                  <a:close/>
                  <a:moveTo>
                    <a:pt x="1357474" y="998355"/>
                  </a:moveTo>
                  <a:cubicBezTo>
                    <a:pt x="1345241" y="1002078"/>
                    <a:pt x="1333673" y="1006865"/>
                    <a:pt x="1324764" y="1013646"/>
                  </a:cubicBezTo>
                  <a:cubicBezTo>
                    <a:pt x="1324631" y="1013646"/>
                    <a:pt x="1324498" y="1013779"/>
                    <a:pt x="1324232" y="1013779"/>
                  </a:cubicBezTo>
                  <a:cubicBezTo>
                    <a:pt x="1304685" y="1020827"/>
                    <a:pt x="1292054" y="1039575"/>
                    <a:pt x="1295245" y="1059254"/>
                  </a:cubicBezTo>
                  <a:cubicBezTo>
                    <a:pt x="1298835" y="1081593"/>
                    <a:pt x="1321705" y="1096486"/>
                    <a:pt x="1346039" y="1092496"/>
                  </a:cubicBezTo>
                  <a:cubicBezTo>
                    <a:pt x="1362793" y="1089704"/>
                    <a:pt x="1375957" y="1078934"/>
                    <a:pt x="1381408" y="1065105"/>
                  </a:cubicBezTo>
                  <a:cubicBezTo>
                    <a:pt x="1382472" y="1064573"/>
                    <a:pt x="1383669" y="1063908"/>
                    <a:pt x="1384732" y="1063509"/>
                  </a:cubicBezTo>
                  <a:cubicBezTo>
                    <a:pt x="1390982" y="1060717"/>
                    <a:pt x="1397099" y="1058590"/>
                    <a:pt x="1403215" y="1056728"/>
                  </a:cubicBezTo>
                  <a:cubicBezTo>
                    <a:pt x="1400556" y="1083056"/>
                    <a:pt x="1378882" y="1105926"/>
                    <a:pt x="1349230" y="1110713"/>
                  </a:cubicBezTo>
                  <a:cubicBezTo>
                    <a:pt x="1314392" y="1116431"/>
                    <a:pt x="1281948" y="1095156"/>
                    <a:pt x="1276762" y="1063244"/>
                  </a:cubicBezTo>
                  <a:cubicBezTo>
                    <a:pt x="1271576" y="1031464"/>
                    <a:pt x="1295644" y="1000881"/>
                    <a:pt x="1330348" y="995297"/>
                  </a:cubicBezTo>
                  <a:cubicBezTo>
                    <a:pt x="1340986" y="993568"/>
                    <a:pt x="1351357" y="994366"/>
                    <a:pt x="1360931" y="997158"/>
                  </a:cubicBezTo>
                  <a:cubicBezTo>
                    <a:pt x="1359734" y="997557"/>
                    <a:pt x="1358538" y="997956"/>
                    <a:pt x="1357341" y="998222"/>
                  </a:cubicBezTo>
                  <a:close/>
                  <a:moveTo>
                    <a:pt x="1364122" y="1075211"/>
                  </a:moveTo>
                  <a:cubicBezTo>
                    <a:pt x="1358937" y="1079865"/>
                    <a:pt x="1352421" y="1083322"/>
                    <a:pt x="1344842" y="1084518"/>
                  </a:cubicBezTo>
                  <a:cubicBezTo>
                    <a:pt x="1339523" y="1085449"/>
                    <a:pt x="1334204" y="1085050"/>
                    <a:pt x="1329418" y="1083854"/>
                  </a:cubicBezTo>
                  <a:cubicBezTo>
                    <a:pt x="1316520" y="1080662"/>
                    <a:pt x="1306281" y="1070823"/>
                    <a:pt x="1304287" y="1057925"/>
                  </a:cubicBezTo>
                  <a:cubicBezTo>
                    <a:pt x="1302558" y="1047686"/>
                    <a:pt x="1306414" y="1037580"/>
                    <a:pt x="1313594" y="1030400"/>
                  </a:cubicBezTo>
                  <a:cubicBezTo>
                    <a:pt x="1311999" y="1039309"/>
                    <a:pt x="1312531" y="1049681"/>
                    <a:pt x="1315456" y="1058590"/>
                  </a:cubicBezTo>
                  <a:cubicBezTo>
                    <a:pt x="1318647" y="1068296"/>
                    <a:pt x="1323966" y="1075211"/>
                    <a:pt x="1331146" y="1078668"/>
                  </a:cubicBezTo>
                  <a:cubicBezTo>
                    <a:pt x="1331545" y="1078801"/>
                    <a:pt x="1331944" y="1079067"/>
                    <a:pt x="1332343" y="1079200"/>
                  </a:cubicBezTo>
                  <a:cubicBezTo>
                    <a:pt x="1343379" y="1083720"/>
                    <a:pt x="1355346" y="1079200"/>
                    <a:pt x="1366117" y="1073748"/>
                  </a:cubicBezTo>
                  <a:cubicBezTo>
                    <a:pt x="1365585" y="1074280"/>
                    <a:pt x="1364920" y="1074812"/>
                    <a:pt x="1364255" y="1075343"/>
                  </a:cubicBezTo>
                  <a:close/>
                  <a:moveTo>
                    <a:pt x="1380344" y="1053404"/>
                  </a:moveTo>
                  <a:cubicBezTo>
                    <a:pt x="1376488" y="1055132"/>
                    <a:pt x="1372499" y="1057260"/>
                    <a:pt x="1368244" y="1059653"/>
                  </a:cubicBezTo>
                  <a:cubicBezTo>
                    <a:pt x="1357208" y="1065770"/>
                    <a:pt x="1344842" y="1072551"/>
                    <a:pt x="1335800" y="1068429"/>
                  </a:cubicBezTo>
                  <a:cubicBezTo>
                    <a:pt x="1330348" y="1065770"/>
                    <a:pt x="1327423" y="1059653"/>
                    <a:pt x="1325827" y="1054999"/>
                  </a:cubicBezTo>
                  <a:cubicBezTo>
                    <a:pt x="1323168" y="1046623"/>
                    <a:pt x="1320908" y="1040240"/>
                    <a:pt x="1325163" y="1028406"/>
                  </a:cubicBezTo>
                  <a:cubicBezTo>
                    <a:pt x="1340055" y="1007530"/>
                    <a:pt x="1377020" y="1000084"/>
                    <a:pt x="1401354" y="994765"/>
                  </a:cubicBezTo>
                  <a:cubicBezTo>
                    <a:pt x="1408135" y="993302"/>
                    <a:pt x="1417842" y="991175"/>
                    <a:pt x="1417842" y="991175"/>
                  </a:cubicBezTo>
                  <a:cubicBezTo>
                    <a:pt x="1456934" y="980138"/>
                    <a:pt x="1480869" y="984925"/>
                    <a:pt x="1521025" y="988515"/>
                  </a:cubicBezTo>
                  <a:cubicBezTo>
                    <a:pt x="1553070" y="991308"/>
                    <a:pt x="1615300" y="1004073"/>
                    <a:pt x="1660110" y="1033193"/>
                  </a:cubicBezTo>
                  <a:cubicBezTo>
                    <a:pt x="1636973" y="1042234"/>
                    <a:pt x="1613837" y="1055132"/>
                    <a:pt x="1595886" y="1069759"/>
                  </a:cubicBezTo>
                  <a:cubicBezTo>
                    <a:pt x="1570622" y="1061648"/>
                    <a:pt x="1545358" y="1054335"/>
                    <a:pt x="1520227" y="1048617"/>
                  </a:cubicBezTo>
                  <a:cubicBezTo>
                    <a:pt x="1514776" y="1047420"/>
                    <a:pt x="1509191" y="1046091"/>
                    <a:pt x="1503739" y="1045027"/>
                  </a:cubicBezTo>
                  <a:cubicBezTo>
                    <a:pt x="1490974" y="1042501"/>
                    <a:pt x="1478608" y="1040639"/>
                    <a:pt x="1466508" y="1039575"/>
                  </a:cubicBezTo>
                  <a:cubicBezTo>
                    <a:pt x="1438186" y="1037315"/>
                    <a:pt x="1410661" y="1040240"/>
                    <a:pt x="1380344" y="1053271"/>
                  </a:cubicBezTo>
                  <a:close/>
                  <a:moveTo>
                    <a:pt x="1686438" y="1024550"/>
                  </a:moveTo>
                  <a:cubicBezTo>
                    <a:pt x="1683379" y="1025348"/>
                    <a:pt x="1680454" y="1026145"/>
                    <a:pt x="1677263" y="1027209"/>
                  </a:cubicBezTo>
                  <a:cubicBezTo>
                    <a:pt x="1676997" y="1022688"/>
                    <a:pt x="1676332" y="1018034"/>
                    <a:pt x="1675135" y="1013247"/>
                  </a:cubicBezTo>
                  <a:cubicBezTo>
                    <a:pt x="1678858" y="1017104"/>
                    <a:pt x="1682715" y="1020827"/>
                    <a:pt x="1686438" y="1024550"/>
                  </a:cubicBezTo>
                  <a:close/>
                  <a:moveTo>
                    <a:pt x="1383137" y="627905"/>
                  </a:moveTo>
                  <a:cubicBezTo>
                    <a:pt x="1382339" y="627772"/>
                    <a:pt x="1381541" y="627772"/>
                    <a:pt x="1380743" y="627639"/>
                  </a:cubicBezTo>
                  <a:cubicBezTo>
                    <a:pt x="1342183" y="621922"/>
                    <a:pt x="1287400" y="652637"/>
                    <a:pt x="1266258" y="678832"/>
                  </a:cubicBezTo>
                  <a:lnTo>
                    <a:pt x="1223176" y="633490"/>
                  </a:lnTo>
                  <a:lnTo>
                    <a:pt x="1219586" y="629634"/>
                  </a:lnTo>
                  <a:cubicBezTo>
                    <a:pt x="1219187" y="627905"/>
                    <a:pt x="1218921" y="626309"/>
                    <a:pt x="1218921" y="624714"/>
                  </a:cubicBezTo>
                  <a:cubicBezTo>
                    <a:pt x="1220118" y="620459"/>
                    <a:pt x="1222245" y="616337"/>
                    <a:pt x="1225037" y="612215"/>
                  </a:cubicBezTo>
                  <a:cubicBezTo>
                    <a:pt x="1241260" y="587217"/>
                    <a:pt x="1280751" y="565410"/>
                    <a:pt x="1306414" y="565011"/>
                  </a:cubicBezTo>
                  <a:cubicBezTo>
                    <a:pt x="1324498" y="564745"/>
                    <a:pt x="1368111" y="586685"/>
                    <a:pt x="1380876" y="609688"/>
                  </a:cubicBezTo>
                  <a:cubicBezTo>
                    <a:pt x="1381807" y="611417"/>
                    <a:pt x="1382605" y="613146"/>
                    <a:pt x="1383137" y="614874"/>
                  </a:cubicBezTo>
                  <a:cubicBezTo>
                    <a:pt x="1384732" y="619528"/>
                    <a:pt x="1384732" y="623916"/>
                    <a:pt x="1383137" y="627905"/>
                  </a:cubicBezTo>
                  <a:close/>
                  <a:moveTo>
                    <a:pt x="1024521" y="619927"/>
                  </a:moveTo>
                  <a:cubicBezTo>
                    <a:pt x="1016410" y="633224"/>
                    <a:pt x="1002980" y="643861"/>
                    <a:pt x="986492" y="648648"/>
                  </a:cubicBezTo>
                  <a:cubicBezTo>
                    <a:pt x="983833" y="649446"/>
                    <a:pt x="981173" y="649978"/>
                    <a:pt x="978381" y="650510"/>
                  </a:cubicBezTo>
                  <a:cubicBezTo>
                    <a:pt x="958702" y="653701"/>
                    <a:pt x="939953" y="648116"/>
                    <a:pt x="926258" y="637080"/>
                  </a:cubicBezTo>
                  <a:cubicBezTo>
                    <a:pt x="920939" y="632825"/>
                    <a:pt x="916551" y="627772"/>
                    <a:pt x="913094" y="622054"/>
                  </a:cubicBezTo>
                  <a:cubicBezTo>
                    <a:pt x="909636" y="616337"/>
                    <a:pt x="907110" y="610087"/>
                    <a:pt x="905913" y="603173"/>
                  </a:cubicBezTo>
                  <a:cubicBezTo>
                    <a:pt x="900728" y="571261"/>
                    <a:pt x="924795" y="540811"/>
                    <a:pt x="959500" y="535093"/>
                  </a:cubicBezTo>
                  <a:cubicBezTo>
                    <a:pt x="959899" y="535093"/>
                    <a:pt x="960165" y="535093"/>
                    <a:pt x="960563" y="535093"/>
                  </a:cubicBezTo>
                  <a:cubicBezTo>
                    <a:pt x="961095" y="535093"/>
                    <a:pt x="961627" y="535093"/>
                    <a:pt x="962292" y="534827"/>
                  </a:cubicBezTo>
                  <a:cubicBezTo>
                    <a:pt x="959766" y="536689"/>
                    <a:pt x="957505" y="538816"/>
                    <a:pt x="955245" y="540944"/>
                  </a:cubicBezTo>
                  <a:cubicBezTo>
                    <a:pt x="949527" y="546528"/>
                    <a:pt x="945006" y="552645"/>
                    <a:pt x="941948" y="559692"/>
                  </a:cubicBezTo>
                  <a:cubicBezTo>
                    <a:pt x="929183" y="568867"/>
                    <a:pt x="921870" y="583760"/>
                    <a:pt x="924396" y="599184"/>
                  </a:cubicBezTo>
                  <a:cubicBezTo>
                    <a:pt x="927986" y="621523"/>
                    <a:pt x="950857" y="636415"/>
                    <a:pt x="975323" y="632426"/>
                  </a:cubicBezTo>
                  <a:cubicBezTo>
                    <a:pt x="983567" y="631096"/>
                    <a:pt x="991013" y="627639"/>
                    <a:pt x="996997" y="622985"/>
                  </a:cubicBezTo>
                  <a:cubicBezTo>
                    <a:pt x="1001385" y="623650"/>
                    <a:pt x="1005640" y="623650"/>
                    <a:pt x="1009762" y="622985"/>
                  </a:cubicBezTo>
                  <a:cubicBezTo>
                    <a:pt x="1013751" y="622453"/>
                    <a:pt x="1017740" y="621523"/>
                    <a:pt x="1021729" y="620592"/>
                  </a:cubicBezTo>
                  <a:cubicBezTo>
                    <a:pt x="1022660" y="620326"/>
                    <a:pt x="1023590" y="620193"/>
                    <a:pt x="1024521" y="620060"/>
                  </a:cubicBezTo>
                  <a:close/>
                  <a:moveTo>
                    <a:pt x="867751" y="472465"/>
                  </a:moveTo>
                  <a:cubicBezTo>
                    <a:pt x="848205" y="475656"/>
                    <a:pt x="829988" y="463689"/>
                    <a:pt x="827063" y="445871"/>
                  </a:cubicBezTo>
                  <a:cubicBezTo>
                    <a:pt x="825468" y="436431"/>
                    <a:pt x="828659" y="427123"/>
                    <a:pt x="834775" y="420075"/>
                  </a:cubicBezTo>
                  <a:cubicBezTo>
                    <a:pt x="834775" y="420208"/>
                    <a:pt x="834775" y="420474"/>
                    <a:pt x="834775" y="420607"/>
                  </a:cubicBezTo>
                  <a:cubicBezTo>
                    <a:pt x="834376" y="421139"/>
                    <a:pt x="833977" y="421671"/>
                    <a:pt x="833712" y="422203"/>
                  </a:cubicBezTo>
                  <a:lnTo>
                    <a:pt x="834775" y="422868"/>
                  </a:lnTo>
                  <a:cubicBezTo>
                    <a:pt x="834775" y="422868"/>
                    <a:pt x="834775" y="423267"/>
                    <a:pt x="834775" y="423533"/>
                  </a:cubicBezTo>
                  <a:cubicBezTo>
                    <a:pt x="832781" y="430979"/>
                    <a:pt x="834908" y="437095"/>
                    <a:pt x="837036" y="440951"/>
                  </a:cubicBezTo>
                  <a:cubicBezTo>
                    <a:pt x="841690" y="449195"/>
                    <a:pt x="851263" y="455977"/>
                    <a:pt x="862433" y="460631"/>
                  </a:cubicBezTo>
                  <a:cubicBezTo>
                    <a:pt x="868948" y="463290"/>
                    <a:pt x="876129" y="465285"/>
                    <a:pt x="883043" y="466482"/>
                  </a:cubicBezTo>
                  <a:cubicBezTo>
                    <a:pt x="878655" y="469540"/>
                    <a:pt x="873469" y="471667"/>
                    <a:pt x="867751" y="472598"/>
                  </a:cubicBezTo>
                  <a:close/>
                  <a:moveTo>
                    <a:pt x="855385" y="444010"/>
                  </a:moveTo>
                  <a:cubicBezTo>
                    <a:pt x="851662" y="441350"/>
                    <a:pt x="848471" y="438558"/>
                    <a:pt x="846743" y="435367"/>
                  </a:cubicBezTo>
                  <a:cubicBezTo>
                    <a:pt x="845945" y="434037"/>
                    <a:pt x="844349" y="431112"/>
                    <a:pt x="845280" y="426724"/>
                  </a:cubicBezTo>
                  <a:cubicBezTo>
                    <a:pt x="845546" y="425394"/>
                    <a:pt x="846078" y="423932"/>
                    <a:pt x="846875" y="422469"/>
                  </a:cubicBezTo>
                  <a:cubicBezTo>
                    <a:pt x="848870" y="419676"/>
                    <a:pt x="851130" y="417017"/>
                    <a:pt x="853391" y="414491"/>
                  </a:cubicBezTo>
                  <a:cubicBezTo>
                    <a:pt x="853790" y="414092"/>
                    <a:pt x="854056" y="413826"/>
                    <a:pt x="854455" y="413560"/>
                  </a:cubicBezTo>
                  <a:lnTo>
                    <a:pt x="854455" y="413560"/>
                  </a:lnTo>
                  <a:cubicBezTo>
                    <a:pt x="900462" y="363298"/>
                    <a:pt x="993274" y="347874"/>
                    <a:pt x="1051381" y="369282"/>
                  </a:cubicBezTo>
                  <a:cubicBezTo>
                    <a:pt x="1077443" y="378855"/>
                    <a:pt x="1108557" y="392418"/>
                    <a:pt x="1139273" y="408640"/>
                  </a:cubicBezTo>
                  <a:cubicBezTo>
                    <a:pt x="1127173" y="414757"/>
                    <a:pt x="1115472" y="422602"/>
                    <a:pt x="1106430" y="431378"/>
                  </a:cubicBezTo>
                  <a:cubicBezTo>
                    <a:pt x="1103371" y="434436"/>
                    <a:pt x="1100712" y="437495"/>
                    <a:pt x="1098452" y="440553"/>
                  </a:cubicBezTo>
                  <a:cubicBezTo>
                    <a:pt x="1069332" y="428586"/>
                    <a:pt x="1040610" y="421405"/>
                    <a:pt x="1014283" y="422735"/>
                  </a:cubicBezTo>
                  <a:cubicBezTo>
                    <a:pt x="987822" y="424065"/>
                    <a:pt x="964552" y="433505"/>
                    <a:pt x="942214" y="442547"/>
                  </a:cubicBezTo>
                  <a:cubicBezTo>
                    <a:pt x="931443" y="446935"/>
                    <a:pt x="920141" y="451456"/>
                    <a:pt x="908706" y="455046"/>
                  </a:cubicBezTo>
                  <a:cubicBezTo>
                    <a:pt x="895143" y="459301"/>
                    <a:pt x="869613" y="453983"/>
                    <a:pt x="855385" y="444010"/>
                  </a:cubicBezTo>
                  <a:close/>
                  <a:moveTo>
                    <a:pt x="867884" y="386833"/>
                  </a:moveTo>
                  <a:cubicBezTo>
                    <a:pt x="862167" y="391088"/>
                    <a:pt x="856582" y="395477"/>
                    <a:pt x="851529" y="400396"/>
                  </a:cubicBezTo>
                  <a:cubicBezTo>
                    <a:pt x="829457" y="406114"/>
                    <a:pt x="814830" y="426192"/>
                    <a:pt x="818154" y="447201"/>
                  </a:cubicBezTo>
                  <a:cubicBezTo>
                    <a:pt x="821744" y="469540"/>
                    <a:pt x="844615" y="484432"/>
                    <a:pt x="868948" y="480443"/>
                  </a:cubicBezTo>
                  <a:cubicBezTo>
                    <a:pt x="879187" y="478848"/>
                    <a:pt x="887963" y="474061"/>
                    <a:pt x="894611" y="467545"/>
                  </a:cubicBezTo>
                  <a:cubicBezTo>
                    <a:pt x="900994" y="467811"/>
                    <a:pt x="906977" y="467146"/>
                    <a:pt x="911897" y="465684"/>
                  </a:cubicBezTo>
                  <a:cubicBezTo>
                    <a:pt x="915088" y="464753"/>
                    <a:pt x="918146" y="463556"/>
                    <a:pt x="921205" y="462360"/>
                  </a:cubicBezTo>
                  <a:cubicBezTo>
                    <a:pt x="912828" y="480709"/>
                    <a:pt x="894744" y="495070"/>
                    <a:pt x="872006" y="498660"/>
                  </a:cubicBezTo>
                  <a:cubicBezTo>
                    <a:pt x="837302" y="504378"/>
                    <a:pt x="804724" y="483103"/>
                    <a:pt x="799539" y="451190"/>
                  </a:cubicBezTo>
                  <a:cubicBezTo>
                    <a:pt x="794353" y="419411"/>
                    <a:pt x="818420" y="388828"/>
                    <a:pt x="853125" y="383110"/>
                  </a:cubicBezTo>
                  <a:cubicBezTo>
                    <a:pt x="856981" y="382445"/>
                    <a:pt x="860837" y="382312"/>
                    <a:pt x="864693" y="382312"/>
                  </a:cubicBezTo>
                  <a:cubicBezTo>
                    <a:pt x="867486" y="382312"/>
                    <a:pt x="870278" y="382312"/>
                    <a:pt x="872937" y="382711"/>
                  </a:cubicBezTo>
                  <a:cubicBezTo>
                    <a:pt x="871076" y="383908"/>
                    <a:pt x="869347" y="385371"/>
                    <a:pt x="867619" y="386567"/>
                  </a:cubicBezTo>
                  <a:close/>
                  <a:moveTo>
                    <a:pt x="1102441" y="456509"/>
                  </a:moveTo>
                  <a:cubicBezTo>
                    <a:pt x="1104834" y="449861"/>
                    <a:pt x="1109887" y="443744"/>
                    <a:pt x="1114275" y="439356"/>
                  </a:cubicBezTo>
                  <a:cubicBezTo>
                    <a:pt x="1135683" y="418347"/>
                    <a:pt x="1175972" y="403055"/>
                    <a:pt x="1194987" y="404518"/>
                  </a:cubicBezTo>
                  <a:cubicBezTo>
                    <a:pt x="1231686" y="407177"/>
                    <a:pt x="1269183" y="447999"/>
                    <a:pt x="1273172" y="487490"/>
                  </a:cubicBezTo>
                  <a:cubicBezTo>
                    <a:pt x="1234611" y="481906"/>
                    <a:pt x="1198577" y="486958"/>
                    <a:pt x="1160548" y="503048"/>
                  </a:cubicBezTo>
                  <a:cubicBezTo>
                    <a:pt x="1157888" y="503048"/>
                    <a:pt x="1154697" y="503846"/>
                    <a:pt x="1152437" y="503846"/>
                  </a:cubicBezTo>
                  <a:cubicBezTo>
                    <a:pt x="1151240" y="503846"/>
                    <a:pt x="1149777" y="503713"/>
                    <a:pt x="1148448" y="503447"/>
                  </a:cubicBezTo>
                  <a:cubicBezTo>
                    <a:pt x="1147916" y="503447"/>
                    <a:pt x="1147517" y="503447"/>
                    <a:pt x="1146985" y="503314"/>
                  </a:cubicBezTo>
                  <a:cubicBezTo>
                    <a:pt x="1146586" y="502782"/>
                    <a:pt x="1146320" y="502383"/>
                    <a:pt x="1145921" y="501851"/>
                  </a:cubicBezTo>
                  <a:lnTo>
                    <a:pt x="1107227" y="476853"/>
                  </a:lnTo>
                  <a:lnTo>
                    <a:pt x="1103770" y="474592"/>
                  </a:lnTo>
                  <a:cubicBezTo>
                    <a:pt x="1102574" y="471401"/>
                    <a:pt x="1101377" y="468210"/>
                    <a:pt x="1100978" y="464886"/>
                  </a:cubicBezTo>
                  <a:cubicBezTo>
                    <a:pt x="1100978" y="461961"/>
                    <a:pt x="1101510" y="459168"/>
                    <a:pt x="1102441" y="456376"/>
                  </a:cubicBezTo>
                  <a:close/>
                  <a:moveTo>
                    <a:pt x="1297904" y="554507"/>
                  </a:moveTo>
                  <a:cubicBezTo>
                    <a:pt x="1295910" y="554772"/>
                    <a:pt x="1293782" y="555171"/>
                    <a:pt x="1291655" y="555570"/>
                  </a:cubicBezTo>
                  <a:cubicBezTo>
                    <a:pt x="1291655" y="551581"/>
                    <a:pt x="1291123" y="547592"/>
                    <a:pt x="1290458" y="543603"/>
                  </a:cubicBezTo>
                  <a:cubicBezTo>
                    <a:pt x="1292851" y="547193"/>
                    <a:pt x="1295378" y="550917"/>
                    <a:pt x="1297771" y="554507"/>
                  </a:cubicBezTo>
                  <a:close/>
                  <a:moveTo>
                    <a:pt x="985960" y="619927"/>
                  </a:moveTo>
                  <a:cubicBezTo>
                    <a:pt x="982370" y="621922"/>
                    <a:pt x="978248" y="623384"/>
                    <a:pt x="973860" y="624049"/>
                  </a:cubicBezTo>
                  <a:cubicBezTo>
                    <a:pt x="968674" y="624847"/>
                    <a:pt x="963755" y="624581"/>
                    <a:pt x="958968" y="623517"/>
                  </a:cubicBezTo>
                  <a:cubicBezTo>
                    <a:pt x="945804" y="620459"/>
                    <a:pt x="935299" y="610619"/>
                    <a:pt x="933039" y="597322"/>
                  </a:cubicBezTo>
                  <a:cubicBezTo>
                    <a:pt x="931177" y="586286"/>
                    <a:pt x="935698" y="575648"/>
                    <a:pt x="943942" y="568202"/>
                  </a:cubicBezTo>
                  <a:cubicBezTo>
                    <a:pt x="943543" y="577909"/>
                    <a:pt x="946735" y="587616"/>
                    <a:pt x="953383" y="596657"/>
                  </a:cubicBezTo>
                  <a:cubicBezTo>
                    <a:pt x="960430" y="606231"/>
                    <a:pt x="970802" y="613810"/>
                    <a:pt x="981705" y="618464"/>
                  </a:cubicBezTo>
                  <a:cubicBezTo>
                    <a:pt x="982370" y="618730"/>
                    <a:pt x="983035" y="618996"/>
                    <a:pt x="983833" y="619262"/>
                  </a:cubicBezTo>
                  <a:cubicBezTo>
                    <a:pt x="984498" y="619528"/>
                    <a:pt x="985163" y="619661"/>
                    <a:pt x="985694" y="619927"/>
                  </a:cubicBezTo>
                  <a:close/>
                  <a:moveTo>
                    <a:pt x="972265" y="600115"/>
                  </a:moveTo>
                  <a:cubicBezTo>
                    <a:pt x="968541" y="597189"/>
                    <a:pt x="965217" y="593865"/>
                    <a:pt x="962558" y="590142"/>
                  </a:cubicBezTo>
                  <a:cubicBezTo>
                    <a:pt x="955644" y="580701"/>
                    <a:pt x="954181" y="572058"/>
                    <a:pt x="954447" y="565809"/>
                  </a:cubicBezTo>
                  <a:cubicBezTo>
                    <a:pt x="954713" y="559559"/>
                    <a:pt x="956574" y="555703"/>
                    <a:pt x="956574" y="555703"/>
                  </a:cubicBezTo>
                  <a:cubicBezTo>
                    <a:pt x="989285" y="509031"/>
                    <a:pt x="1113610" y="505707"/>
                    <a:pt x="1163473" y="520467"/>
                  </a:cubicBezTo>
                  <a:cubicBezTo>
                    <a:pt x="1213469" y="535093"/>
                    <a:pt x="1248573" y="551315"/>
                    <a:pt x="1269715" y="562884"/>
                  </a:cubicBezTo>
                  <a:cubicBezTo>
                    <a:pt x="1253360" y="570064"/>
                    <a:pt x="1237271" y="580967"/>
                    <a:pt x="1225303" y="593732"/>
                  </a:cubicBezTo>
                  <a:cubicBezTo>
                    <a:pt x="1189535" y="580036"/>
                    <a:pt x="1154298" y="572457"/>
                    <a:pt x="1124912" y="575782"/>
                  </a:cubicBezTo>
                  <a:cubicBezTo>
                    <a:pt x="1102707" y="578308"/>
                    <a:pt x="1082096" y="586685"/>
                    <a:pt x="1062284" y="594796"/>
                  </a:cubicBezTo>
                  <a:cubicBezTo>
                    <a:pt x="1043935" y="602242"/>
                    <a:pt x="1026516" y="609289"/>
                    <a:pt x="1008299" y="611949"/>
                  </a:cubicBezTo>
                  <a:cubicBezTo>
                    <a:pt x="997130" y="613545"/>
                    <a:pt x="983168" y="608757"/>
                    <a:pt x="972398" y="600248"/>
                  </a:cubicBezTo>
                  <a:close/>
                  <a:moveTo>
                    <a:pt x="1170254" y="510760"/>
                  </a:moveTo>
                  <a:cubicBezTo>
                    <a:pt x="1176903" y="508101"/>
                    <a:pt x="1183418" y="505840"/>
                    <a:pt x="1189934" y="503979"/>
                  </a:cubicBezTo>
                  <a:cubicBezTo>
                    <a:pt x="1203763" y="513153"/>
                    <a:pt x="1217059" y="522594"/>
                    <a:pt x="1229691" y="531636"/>
                  </a:cubicBezTo>
                  <a:cubicBezTo>
                    <a:pt x="1212406" y="524589"/>
                    <a:pt x="1192460" y="517408"/>
                    <a:pt x="1170254" y="510760"/>
                  </a:cubicBezTo>
                  <a:close/>
                  <a:moveTo>
                    <a:pt x="1266125" y="544534"/>
                  </a:moveTo>
                  <a:cubicBezTo>
                    <a:pt x="1247642" y="530971"/>
                    <a:pt x="1226766" y="515547"/>
                    <a:pt x="1204294" y="500255"/>
                  </a:cubicBezTo>
                  <a:cubicBezTo>
                    <a:pt x="1221447" y="496665"/>
                    <a:pt x="1238334" y="495469"/>
                    <a:pt x="1255886" y="496665"/>
                  </a:cubicBezTo>
                  <a:cubicBezTo>
                    <a:pt x="1256019" y="496798"/>
                    <a:pt x="1256152" y="497064"/>
                    <a:pt x="1256285" y="497197"/>
                  </a:cubicBezTo>
                  <a:cubicBezTo>
                    <a:pt x="1256551" y="497463"/>
                    <a:pt x="1256684" y="497729"/>
                    <a:pt x="1256950" y="497995"/>
                  </a:cubicBezTo>
                  <a:cubicBezTo>
                    <a:pt x="1271044" y="516212"/>
                    <a:pt x="1279820" y="535359"/>
                    <a:pt x="1280485" y="554905"/>
                  </a:cubicBezTo>
                  <a:cubicBezTo>
                    <a:pt x="1275964" y="551581"/>
                    <a:pt x="1271177" y="548124"/>
                    <a:pt x="1266125" y="544401"/>
                  </a:cubicBezTo>
                  <a:close/>
                  <a:moveTo>
                    <a:pt x="1097388" y="309978"/>
                  </a:moveTo>
                  <a:cubicBezTo>
                    <a:pt x="1097388" y="309978"/>
                    <a:pt x="1097920" y="309712"/>
                    <a:pt x="1098186" y="309579"/>
                  </a:cubicBezTo>
                  <a:cubicBezTo>
                    <a:pt x="1101244" y="308648"/>
                    <a:pt x="1104568" y="308116"/>
                    <a:pt x="1108025" y="308116"/>
                  </a:cubicBezTo>
                  <a:cubicBezTo>
                    <a:pt x="1114674" y="308116"/>
                    <a:pt x="1121854" y="309712"/>
                    <a:pt x="1128502" y="313302"/>
                  </a:cubicBezTo>
                  <a:cubicBezTo>
                    <a:pt x="1133555" y="315961"/>
                    <a:pt x="1138475" y="319551"/>
                    <a:pt x="1142863" y="324072"/>
                  </a:cubicBezTo>
                  <a:cubicBezTo>
                    <a:pt x="1144991" y="326333"/>
                    <a:pt x="1147118" y="328726"/>
                    <a:pt x="1148980" y="331386"/>
                  </a:cubicBezTo>
                  <a:lnTo>
                    <a:pt x="1155096" y="339895"/>
                  </a:lnTo>
                  <a:cubicBezTo>
                    <a:pt x="1166531" y="355985"/>
                    <a:pt x="1178897" y="373803"/>
                    <a:pt x="1191928" y="393083"/>
                  </a:cubicBezTo>
                  <a:cubicBezTo>
                    <a:pt x="1181025" y="393083"/>
                    <a:pt x="1166398" y="396540"/>
                    <a:pt x="1151506" y="402657"/>
                  </a:cubicBezTo>
                  <a:cubicBezTo>
                    <a:pt x="1133821" y="392950"/>
                    <a:pt x="1116668" y="384706"/>
                    <a:pt x="1101776" y="377925"/>
                  </a:cubicBezTo>
                  <a:lnTo>
                    <a:pt x="1101776" y="377925"/>
                  </a:lnTo>
                  <a:cubicBezTo>
                    <a:pt x="1101776" y="377925"/>
                    <a:pt x="1091138" y="364096"/>
                    <a:pt x="1085022" y="353192"/>
                  </a:cubicBezTo>
                  <a:cubicBezTo>
                    <a:pt x="1083559" y="347741"/>
                    <a:pt x="1082894" y="342289"/>
                    <a:pt x="1083293" y="336704"/>
                  </a:cubicBezTo>
                  <a:cubicBezTo>
                    <a:pt x="1084091" y="327529"/>
                    <a:pt x="1089011" y="315828"/>
                    <a:pt x="1097122" y="309712"/>
                  </a:cubicBezTo>
                  <a:close/>
                  <a:moveTo>
                    <a:pt x="776668" y="277002"/>
                  </a:moveTo>
                  <a:cubicBezTo>
                    <a:pt x="783184" y="273411"/>
                    <a:pt x="789965" y="270087"/>
                    <a:pt x="797012" y="266763"/>
                  </a:cubicBezTo>
                  <a:cubicBezTo>
                    <a:pt x="815761" y="257987"/>
                    <a:pt x="836105" y="250142"/>
                    <a:pt x="857646" y="242696"/>
                  </a:cubicBezTo>
                  <a:cubicBezTo>
                    <a:pt x="868416" y="238972"/>
                    <a:pt x="879586" y="235382"/>
                    <a:pt x="890888" y="231659"/>
                  </a:cubicBezTo>
                  <a:lnTo>
                    <a:pt x="908174" y="226075"/>
                  </a:lnTo>
                  <a:cubicBezTo>
                    <a:pt x="911099" y="225144"/>
                    <a:pt x="914157" y="224080"/>
                    <a:pt x="916285" y="223415"/>
                  </a:cubicBezTo>
                  <a:lnTo>
                    <a:pt x="924795" y="221022"/>
                  </a:lnTo>
                  <a:cubicBezTo>
                    <a:pt x="947532" y="215038"/>
                    <a:pt x="970270" y="210650"/>
                    <a:pt x="991678" y="209188"/>
                  </a:cubicBezTo>
                  <a:cubicBezTo>
                    <a:pt x="1002315" y="208523"/>
                    <a:pt x="1012687" y="208523"/>
                    <a:pt x="1021995" y="209852"/>
                  </a:cubicBezTo>
                  <a:cubicBezTo>
                    <a:pt x="1026649" y="210517"/>
                    <a:pt x="1031170" y="211448"/>
                    <a:pt x="1035159" y="212645"/>
                  </a:cubicBezTo>
                  <a:cubicBezTo>
                    <a:pt x="1037153" y="213310"/>
                    <a:pt x="1039015" y="213974"/>
                    <a:pt x="1040876" y="214773"/>
                  </a:cubicBezTo>
                  <a:cubicBezTo>
                    <a:pt x="1041674" y="215038"/>
                    <a:pt x="1043004" y="215836"/>
                    <a:pt x="1043270" y="215836"/>
                  </a:cubicBezTo>
                  <a:cubicBezTo>
                    <a:pt x="1043669" y="215969"/>
                    <a:pt x="1044200" y="216235"/>
                    <a:pt x="1044732" y="216634"/>
                  </a:cubicBezTo>
                  <a:cubicBezTo>
                    <a:pt x="1048987" y="219426"/>
                    <a:pt x="1054173" y="227537"/>
                    <a:pt x="1058029" y="235648"/>
                  </a:cubicBezTo>
                  <a:cubicBezTo>
                    <a:pt x="1062018" y="244025"/>
                    <a:pt x="1065608" y="252934"/>
                    <a:pt x="1068933" y="261710"/>
                  </a:cubicBezTo>
                  <a:cubicBezTo>
                    <a:pt x="1075315" y="278597"/>
                    <a:pt x="1081166" y="295085"/>
                    <a:pt x="1087282" y="309845"/>
                  </a:cubicBezTo>
                  <a:cubicBezTo>
                    <a:pt x="1087282" y="309845"/>
                    <a:pt x="1087149" y="309845"/>
                    <a:pt x="1087016" y="309978"/>
                  </a:cubicBezTo>
                  <a:cubicBezTo>
                    <a:pt x="1085288" y="311307"/>
                    <a:pt x="1083692" y="312903"/>
                    <a:pt x="1082362" y="314499"/>
                  </a:cubicBezTo>
                  <a:cubicBezTo>
                    <a:pt x="1081432" y="315297"/>
                    <a:pt x="1080767" y="316094"/>
                    <a:pt x="1080235" y="317291"/>
                  </a:cubicBezTo>
                  <a:cubicBezTo>
                    <a:pt x="1077974" y="320615"/>
                    <a:pt x="1076246" y="324205"/>
                    <a:pt x="1074916" y="327928"/>
                  </a:cubicBezTo>
                  <a:cubicBezTo>
                    <a:pt x="1071326" y="337768"/>
                    <a:pt x="1067204" y="351597"/>
                    <a:pt x="1072390" y="361968"/>
                  </a:cubicBezTo>
                  <a:cubicBezTo>
                    <a:pt x="1072390" y="362101"/>
                    <a:pt x="1072390" y="362367"/>
                    <a:pt x="1072390" y="362500"/>
                  </a:cubicBezTo>
                  <a:cubicBezTo>
                    <a:pt x="1072922" y="363830"/>
                    <a:pt x="1073720" y="365027"/>
                    <a:pt x="1074916" y="366090"/>
                  </a:cubicBezTo>
                  <a:cubicBezTo>
                    <a:pt x="1065475" y="362234"/>
                    <a:pt x="1058428" y="359575"/>
                    <a:pt x="1055104" y="358378"/>
                  </a:cubicBezTo>
                  <a:cubicBezTo>
                    <a:pt x="1050184" y="356516"/>
                    <a:pt x="1044998" y="355054"/>
                    <a:pt x="1039547" y="353591"/>
                  </a:cubicBezTo>
                  <a:cubicBezTo>
                    <a:pt x="1039547" y="353591"/>
                    <a:pt x="1039547" y="353591"/>
                    <a:pt x="1039547" y="353591"/>
                  </a:cubicBezTo>
                  <a:cubicBezTo>
                    <a:pt x="1025984" y="335508"/>
                    <a:pt x="1009496" y="318488"/>
                    <a:pt x="990082" y="305856"/>
                  </a:cubicBezTo>
                  <a:cubicBezTo>
                    <a:pt x="970935" y="292958"/>
                    <a:pt x="948596" y="283916"/>
                    <a:pt x="925460" y="281257"/>
                  </a:cubicBezTo>
                  <a:cubicBezTo>
                    <a:pt x="902323" y="278464"/>
                    <a:pt x="879852" y="281656"/>
                    <a:pt x="859241" y="286442"/>
                  </a:cubicBezTo>
                  <a:cubicBezTo>
                    <a:pt x="838631" y="291362"/>
                    <a:pt x="819218" y="297612"/>
                    <a:pt x="800336" y="302930"/>
                  </a:cubicBezTo>
                  <a:cubicBezTo>
                    <a:pt x="781721" y="307983"/>
                    <a:pt x="762972" y="313435"/>
                    <a:pt x="744756" y="318887"/>
                  </a:cubicBezTo>
                  <a:cubicBezTo>
                    <a:pt x="744224" y="319020"/>
                    <a:pt x="743825" y="319152"/>
                    <a:pt x="743293" y="319285"/>
                  </a:cubicBezTo>
                  <a:cubicBezTo>
                    <a:pt x="741963" y="319684"/>
                    <a:pt x="740634" y="320083"/>
                    <a:pt x="739304" y="320482"/>
                  </a:cubicBezTo>
                  <a:cubicBezTo>
                    <a:pt x="727736" y="323939"/>
                    <a:pt x="716433" y="327529"/>
                    <a:pt x="705131" y="331120"/>
                  </a:cubicBezTo>
                  <a:cubicBezTo>
                    <a:pt x="706062" y="330056"/>
                    <a:pt x="706993" y="328992"/>
                    <a:pt x="707924" y="327928"/>
                  </a:cubicBezTo>
                  <a:cubicBezTo>
                    <a:pt x="711780" y="323673"/>
                    <a:pt x="716035" y="319551"/>
                    <a:pt x="720555" y="315562"/>
                  </a:cubicBezTo>
                  <a:cubicBezTo>
                    <a:pt x="722417" y="313967"/>
                    <a:pt x="724146" y="312238"/>
                    <a:pt x="726007" y="310643"/>
                  </a:cubicBezTo>
                  <a:cubicBezTo>
                    <a:pt x="738506" y="300005"/>
                    <a:pt x="753000" y="290032"/>
                    <a:pt x="769355" y="280725"/>
                  </a:cubicBezTo>
                  <a:cubicBezTo>
                    <a:pt x="771748" y="279395"/>
                    <a:pt x="774142" y="278065"/>
                    <a:pt x="776535" y="276735"/>
                  </a:cubicBezTo>
                  <a:close/>
                  <a:moveTo>
                    <a:pt x="634658" y="355054"/>
                  </a:moveTo>
                  <a:cubicBezTo>
                    <a:pt x="617239" y="361038"/>
                    <a:pt x="599687" y="367686"/>
                    <a:pt x="583731" y="373138"/>
                  </a:cubicBezTo>
                  <a:cubicBezTo>
                    <a:pt x="566844" y="378190"/>
                    <a:pt x="550223" y="382579"/>
                    <a:pt x="533602" y="385903"/>
                  </a:cubicBezTo>
                  <a:cubicBezTo>
                    <a:pt x="513125" y="389892"/>
                    <a:pt x="492648" y="392285"/>
                    <a:pt x="472968" y="391886"/>
                  </a:cubicBezTo>
                  <a:cubicBezTo>
                    <a:pt x="461001" y="391620"/>
                    <a:pt x="449300" y="390556"/>
                    <a:pt x="437998" y="388163"/>
                  </a:cubicBezTo>
                  <a:cubicBezTo>
                    <a:pt x="433344" y="387099"/>
                    <a:pt x="428823" y="385903"/>
                    <a:pt x="424302" y="384573"/>
                  </a:cubicBezTo>
                  <a:cubicBezTo>
                    <a:pt x="421643" y="383775"/>
                    <a:pt x="418983" y="382977"/>
                    <a:pt x="416324" y="381913"/>
                  </a:cubicBezTo>
                  <a:cubicBezTo>
                    <a:pt x="408745" y="379121"/>
                    <a:pt x="402229" y="376595"/>
                    <a:pt x="395847" y="373138"/>
                  </a:cubicBezTo>
                  <a:cubicBezTo>
                    <a:pt x="383082" y="366489"/>
                    <a:pt x="372577" y="357447"/>
                    <a:pt x="364998" y="346278"/>
                  </a:cubicBezTo>
                  <a:cubicBezTo>
                    <a:pt x="357419" y="335109"/>
                    <a:pt x="352632" y="322211"/>
                    <a:pt x="349175" y="309047"/>
                  </a:cubicBezTo>
                  <a:cubicBezTo>
                    <a:pt x="345718" y="295883"/>
                    <a:pt x="343324" y="282586"/>
                    <a:pt x="341197" y="269555"/>
                  </a:cubicBezTo>
                  <a:cubicBezTo>
                    <a:pt x="336543" y="243760"/>
                    <a:pt x="335080" y="219027"/>
                    <a:pt x="334681" y="195891"/>
                  </a:cubicBezTo>
                  <a:cubicBezTo>
                    <a:pt x="334681" y="180865"/>
                    <a:pt x="335213" y="166638"/>
                    <a:pt x="336543" y="153075"/>
                  </a:cubicBezTo>
                  <a:cubicBezTo>
                    <a:pt x="336543" y="151878"/>
                    <a:pt x="336676" y="150682"/>
                    <a:pt x="336809" y="149485"/>
                  </a:cubicBezTo>
                  <a:cubicBezTo>
                    <a:pt x="336809" y="149485"/>
                    <a:pt x="336809" y="149485"/>
                    <a:pt x="336942" y="149352"/>
                  </a:cubicBezTo>
                  <a:cubicBezTo>
                    <a:pt x="344521" y="141640"/>
                    <a:pt x="353297" y="134193"/>
                    <a:pt x="363403" y="127678"/>
                  </a:cubicBezTo>
                  <a:cubicBezTo>
                    <a:pt x="376433" y="119301"/>
                    <a:pt x="391725" y="112919"/>
                    <a:pt x="408479" y="109727"/>
                  </a:cubicBezTo>
                  <a:cubicBezTo>
                    <a:pt x="425233" y="106536"/>
                    <a:pt x="443316" y="106935"/>
                    <a:pt x="461134" y="111057"/>
                  </a:cubicBezTo>
                  <a:cubicBezTo>
                    <a:pt x="470043" y="113185"/>
                    <a:pt x="478952" y="116243"/>
                    <a:pt x="487595" y="120232"/>
                  </a:cubicBezTo>
                  <a:cubicBezTo>
                    <a:pt x="491850" y="122226"/>
                    <a:pt x="496504" y="124620"/>
                    <a:pt x="499695" y="126614"/>
                  </a:cubicBezTo>
                  <a:cubicBezTo>
                    <a:pt x="501291" y="127811"/>
                    <a:pt x="503285" y="129141"/>
                    <a:pt x="505280" y="130603"/>
                  </a:cubicBezTo>
                  <a:cubicBezTo>
                    <a:pt x="507274" y="132066"/>
                    <a:pt x="509136" y="133662"/>
                    <a:pt x="511130" y="135257"/>
                  </a:cubicBezTo>
                  <a:cubicBezTo>
                    <a:pt x="526688" y="148022"/>
                    <a:pt x="540915" y="163181"/>
                    <a:pt x="554611" y="177940"/>
                  </a:cubicBezTo>
                  <a:cubicBezTo>
                    <a:pt x="568307" y="192832"/>
                    <a:pt x="581471" y="207592"/>
                    <a:pt x="594369" y="221421"/>
                  </a:cubicBezTo>
                  <a:cubicBezTo>
                    <a:pt x="620164" y="249211"/>
                    <a:pt x="645694" y="273145"/>
                    <a:pt x="669895" y="289767"/>
                  </a:cubicBezTo>
                  <a:cubicBezTo>
                    <a:pt x="679734" y="296681"/>
                    <a:pt x="689308" y="302132"/>
                    <a:pt x="698217" y="306653"/>
                  </a:cubicBezTo>
                  <a:cubicBezTo>
                    <a:pt x="695956" y="309712"/>
                    <a:pt x="693696" y="312770"/>
                    <a:pt x="691701" y="315695"/>
                  </a:cubicBezTo>
                  <a:cubicBezTo>
                    <a:pt x="686782" y="322875"/>
                    <a:pt x="682925" y="330056"/>
                    <a:pt x="679468" y="336970"/>
                  </a:cubicBezTo>
                  <a:cubicBezTo>
                    <a:pt x="678936" y="338167"/>
                    <a:pt x="678139" y="339364"/>
                    <a:pt x="677607" y="340427"/>
                  </a:cubicBezTo>
                  <a:cubicBezTo>
                    <a:pt x="675612" y="341093"/>
                    <a:pt x="673751" y="341757"/>
                    <a:pt x="671889" y="342422"/>
                  </a:cubicBezTo>
                  <a:cubicBezTo>
                    <a:pt x="659257" y="346677"/>
                    <a:pt x="646625" y="350932"/>
                    <a:pt x="634392" y="355187"/>
                  </a:cubicBezTo>
                  <a:close/>
                  <a:moveTo>
                    <a:pt x="379359" y="44839"/>
                  </a:moveTo>
                  <a:cubicBezTo>
                    <a:pt x="383082" y="42578"/>
                    <a:pt x="386938" y="40717"/>
                    <a:pt x="390661" y="39121"/>
                  </a:cubicBezTo>
                  <a:cubicBezTo>
                    <a:pt x="392523" y="38323"/>
                    <a:pt x="394517" y="37526"/>
                    <a:pt x="396379" y="36861"/>
                  </a:cubicBezTo>
                  <a:lnTo>
                    <a:pt x="400102" y="35664"/>
                  </a:lnTo>
                  <a:cubicBezTo>
                    <a:pt x="401697" y="35132"/>
                    <a:pt x="402096" y="34866"/>
                    <a:pt x="403160" y="34600"/>
                  </a:cubicBezTo>
                  <a:cubicBezTo>
                    <a:pt x="410739" y="32074"/>
                    <a:pt x="419116" y="30877"/>
                    <a:pt x="427626" y="30611"/>
                  </a:cubicBezTo>
                  <a:cubicBezTo>
                    <a:pt x="444779" y="30079"/>
                    <a:pt x="462464" y="32872"/>
                    <a:pt x="479484" y="37526"/>
                  </a:cubicBezTo>
                  <a:cubicBezTo>
                    <a:pt x="513524" y="46833"/>
                    <a:pt x="545436" y="62258"/>
                    <a:pt x="571897" y="81139"/>
                  </a:cubicBezTo>
                  <a:cubicBezTo>
                    <a:pt x="585194" y="90580"/>
                    <a:pt x="596496" y="101084"/>
                    <a:pt x="606203" y="113185"/>
                  </a:cubicBezTo>
                  <a:cubicBezTo>
                    <a:pt x="616042" y="125285"/>
                    <a:pt x="625483" y="138183"/>
                    <a:pt x="634525" y="150416"/>
                  </a:cubicBezTo>
                  <a:cubicBezTo>
                    <a:pt x="652742" y="175015"/>
                    <a:pt x="670559" y="197885"/>
                    <a:pt x="688244" y="217432"/>
                  </a:cubicBezTo>
                  <a:cubicBezTo>
                    <a:pt x="705530" y="236446"/>
                    <a:pt x="722816" y="252402"/>
                    <a:pt x="739703" y="264369"/>
                  </a:cubicBezTo>
                  <a:cubicBezTo>
                    <a:pt x="726273" y="275140"/>
                    <a:pt x="714705" y="286575"/>
                    <a:pt x="704865" y="298277"/>
                  </a:cubicBezTo>
                  <a:cubicBezTo>
                    <a:pt x="696754" y="292692"/>
                    <a:pt x="688111" y="285910"/>
                    <a:pt x="679335" y="277799"/>
                  </a:cubicBezTo>
                  <a:cubicBezTo>
                    <a:pt x="658725" y="259051"/>
                    <a:pt x="637184" y="233787"/>
                    <a:pt x="613782" y="204534"/>
                  </a:cubicBezTo>
                  <a:cubicBezTo>
                    <a:pt x="602081" y="189907"/>
                    <a:pt x="589848" y="174350"/>
                    <a:pt x="576418" y="158527"/>
                  </a:cubicBezTo>
                  <a:cubicBezTo>
                    <a:pt x="562855" y="142704"/>
                    <a:pt x="548362" y="126481"/>
                    <a:pt x="530411" y="111589"/>
                  </a:cubicBezTo>
                  <a:cubicBezTo>
                    <a:pt x="528150" y="109727"/>
                    <a:pt x="525890" y="107999"/>
                    <a:pt x="523496" y="106137"/>
                  </a:cubicBezTo>
                  <a:cubicBezTo>
                    <a:pt x="521103" y="104409"/>
                    <a:pt x="518843" y="102680"/>
                    <a:pt x="515917" y="100819"/>
                  </a:cubicBezTo>
                  <a:cubicBezTo>
                    <a:pt x="510067" y="97228"/>
                    <a:pt x="505147" y="94968"/>
                    <a:pt x="499695" y="92441"/>
                  </a:cubicBezTo>
                  <a:cubicBezTo>
                    <a:pt x="489058" y="87788"/>
                    <a:pt x="477888" y="84330"/>
                    <a:pt x="466852" y="82203"/>
                  </a:cubicBezTo>
                  <a:cubicBezTo>
                    <a:pt x="444646" y="77948"/>
                    <a:pt x="422308" y="79012"/>
                    <a:pt x="402362" y="84463"/>
                  </a:cubicBezTo>
                  <a:cubicBezTo>
                    <a:pt x="382284" y="89782"/>
                    <a:pt x="364865" y="99356"/>
                    <a:pt x="350771" y="110658"/>
                  </a:cubicBezTo>
                  <a:cubicBezTo>
                    <a:pt x="347180" y="113450"/>
                    <a:pt x="343989" y="116376"/>
                    <a:pt x="340798" y="119301"/>
                  </a:cubicBezTo>
                  <a:cubicBezTo>
                    <a:pt x="343723" y="104542"/>
                    <a:pt x="347579" y="91112"/>
                    <a:pt x="352366" y="79278"/>
                  </a:cubicBezTo>
                  <a:cubicBezTo>
                    <a:pt x="355956" y="70103"/>
                    <a:pt x="360211" y="62125"/>
                    <a:pt x="364732" y="54944"/>
                  </a:cubicBezTo>
                  <a:cubicBezTo>
                    <a:pt x="369253" y="51354"/>
                    <a:pt x="374040" y="47897"/>
                    <a:pt x="378827" y="44972"/>
                  </a:cubicBezTo>
                  <a:close/>
                  <a:moveTo>
                    <a:pt x="150121" y="364495"/>
                  </a:moveTo>
                  <a:cubicBezTo>
                    <a:pt x="158764" y="340294"/>
                    <a:pt x="171130" y="315030"/>
                    <a:pt x="185491" y="288437"/>
                  </a:cubicBezTo>
                  <a:cubicBezTo>
                    <a:pt x="199851" y="262109"/>
                    <a:pt x="216871" y="234186"/>
                    <a:pt x="235753" y="206262"/>
                  </a:cubicBezTo>
                  <a:cubicBezTo>
                    <a:pt x="245327" y="192301"/>
                    <a:pt x="255432" y="178339"/>
                    <a:pt x="266469" y="164776"/>
                  </a:cubicBezTo>
                  <a:cubicBezTo>
                    <a:pt x="270857" y="159325"/>
                    <a:pt x="275377" y="154006"/>
                    <a:pt x="279898" y="148820"/>
                  </a:cubicBezTo>
                  <a:cubicBezTo>
                    <a:pt x="274048" y="166239"/>
                    <a:pt x="275643" y="170627"/>
                    <a:pt x="278303" y="171425"/>
                  </a:cubicBezTo>
                  <a:cubicBezTo>
                    <a:pt x="281228" y="172356"/>
                    <a:pt x="284153" y="169829"/>
                    <a:pt x="290137" y="152011"/>
                  </a:cubicBezTo>
                  <a:cubicBezTo>
                    <a:pt x="294259" y="140576"/>
                    <a:pt x="295323" y="134725"/>
                    <a:pt x="294658" y="131933"/>
                  </a:cubicBezTo>
                  <a:cubicBezTo>
                    <a:pt x="297184" y="129008"/>
                    <a:pt x="299578" y="126082"/>
                    <a:pt x="301971" y="123157"/>
                  </a:cubicBezTo>
                  <a:cubicBezTo>
                    <a:pt x="306093" y="118237"/>
                    <a:pt x="310082" y="113318"/>
                    <a:pt x="314071" y="108398"/>
                  </a:cubicBezTo>
                  <a:cubicBezTo>
                    <a:pt x="313140" y="112919"/>
                    <a:pt x="314603" y="114647"/>
                    <a:pt x="316598" y="115445"/>
                  </a:cubicBezTo>
                  <a:cubicBezTo>
                    <a:pt x="319390" y="116509"/>
                    <a:pt x="322049" y="115844"/>
                    <a:pt x="325640" y="107201"/>
                  </a:cubicBezTo>
                  <a:cubicBezTo>
                    <a:pt x="329097" y="99090"/>
                    <a:pt x="327900" y="96298"/>
                    <a:pt x="325241" y="94968"/>
                  </a:cubicBezTo>
                  <a:cubicBezTo>
                    <a:pt x="329496" y="90048"/>
                    <a:pt x="333751" y="84995"/>
                    <a:pt x="338139" y="80341"/>
                  </a:cubicBezTo>
                  <a:cubicBezTo>
                    <a:pt x="342659" y="75422"/>
                    <a:pt x="347579" y="70768"/>
                    <a:pt x="352366" y="66114"/>
                  </a:cubicBezTo>
                  <a:cubicBezTo>
                    <a:pt x="353563" y="65050"/>
                    <a:pt x="354627" y="63720"/>
                    <a:pt x="355823" y="62657"/>
                  </a:cubicBezTo>
                  <a:cubicBezTo>
                    <a:pt x="353962" y="65848"/>
                    <a:pt x="352233" y="69438"/>
                    <a:pt x="350505" y="72895"/>
                  </a:cubicBezTo>
                  <a:cubicBezTo>
                    <a:pt x="349707" y="74491"/>
                    <a:pt x="348909" y="75820"/>
                    <a:pt x="348111" y="77416"/>
                  </a:cubicBezTo>
                  <a:cubicBezTo>
                    <a:pt x="341463" y="92176"/>
                    <a:pt x="336144" y="109328"/>
                    <a:pt x="332155" y="128476"/>
                  </a:cubicBezTo>
                  <a:cubicBezTo>
                    <a:pt x="330160" y="138448"/>
                    <a:pt x="328432" y="148820"/>
                    <a:pt x="327235" y="159723"/>
                  </a:cubicBezTo>
                  <a:cubicBezTo>
                    <a:pt x="325905" y="171292"/>
                    <a:pt x="325108" y="183259"/>
                    <a:pt x="324709" y="195758"/>
                  </a:cubicBezTo>
                  <a:cubicBezTo>
                    <a:pt x="324044" y="219426"/>
                    <a:pt x="324709" y="244823"/>
                    <a:pt x="328565" y="271417"/>
                  </a:cubicBezTo>
                  <a:cubicBezTo>
                    <a:pt x="330293" y="284581"/>
                    <a:pt x="332155" y="298277"/>
                    <a:pt x="335346" y="312371"/>
                  </a:cubicBezTo>
                  <a:cubicBezTo>
                    <a:pt x="338537" y="326333"/>
                    <a:pt x="343191" y="341093"/>
                    <a:pt x="351834" y="354655"/>
                  </a:cubicBezTo>
                  <a:cubicBezTo>
                    <a:pt x="360344" y="368218"/>
                    <a:pt x="372976" y="379786"/>
                    <a:pt x="387470" y="387764"/>
                  </a:cubicBezTo>
                  <a:cubicBezTo>
                    <a:pt x="394517" y="391886"/>
                    <a:pt x="402628" y="395210"/>
                    <a:pt x="409676" y="398003"/>
                  </a:cubicBezTo>
                  <a:cubicBezTo>
                    <a:pt x="417388" y="401194"/>
                    <a:pt x="425366" y="403720"/>
                    <a:pt x="433610" y="405715"/>
                  </a:cubicBezTo>
                  <a:cubicBezTo>
                    <a:pt x="466719" y="413693"/>
                    <a:pt x="502089" y="412230"/>
                    <a:pt x="537059" y="406380"/>
                  </a:cubicBezTo>
                  <a:cubicBezTo>
                    <a:pt x="554611" y="403454"/>
                    <a:pt x="572163" y="399332"/>
                    <a:pt x="589715" y="394413"/>
                  </a:cubicBezTo>
                  <a:cubicBezTo>
                    <a:pt x="594501" y="393216"/>
                    <a:pt x="598624" y="391620"/>
                    <a:pt x="603012" y="390157"/>
                  </a:cubicBezTo>
                  <a:lnTo>
                    <a:pt x="615909" y="385770"/>
                  </a:lnTo>
                  <a:lnTo>
                    <a:pt x="641971" y="377260"/>
                  </a:lnTo>
                  <a:cubicBezTo>
                    <a:pt x="641971" y="377260"/>
                    <a:pt x="642636" y="376994"/>
                    <a:pt x="643035" y="376861"/>
                  </a:cubicBezTo>
                  <a:cubicBezTo>
                    <a:pt x="643434" y="380052"/>
                    <a:pt x="644232" y="383908"/>
                    <a:pt x="645561" y="389094"/>
                  </a:cubicBezTo>
                  <a:cubicBezTo>
                    <a:pt x="647556" y="396407"/>
                    <a:pt x="649417" y="401194"/>
                    <a:pt x="651013" y="404252"/>
                  </a:cubicBezTo>
                  <a:cubicBezTo>
                    <a:pt x="648354" y="403454"/>
                    <a:pt x="642769" y="404252"/>
                    <a:pt x="630536" y="408108"/>
                  </a:cubicBezTo>
                  <a:cubicBezTo>
                    <a:pt x="613383" y="412895"/>
                    <a:pt x="609660" y="416220"/>
                    <a:pt x="610458" y="419012"/>
                  </a:cubicBezTo>
                  <a:cubicBezTo>
                    <a:pt x="611256" y="421804"/>
                    <a:pt x="614713" y="423533"/>
                    <a:pt x="633594" y="418347"/>
                  </a:cubicBezTo>
                  <a:cubicBezTo>
                    <a:pt x="648487" y="413693"/>
                    <a:pt x="652875" y="410369"/>
                    <a:pt x="653406" y="407709"/>
                  </a:cubicBezTo>
                  <a:cubicBezTo>
                    <a:pt x="654869" y="409172"/>
                    <a:pt x="656066" y="409438"/>
                    <a:pt x="657130" y="409039"/>
                  </a:cubicBezTo>
                  <a:cubicBezTo>
                    <a:pt x="660055" y="408108"/>
                    <a:pt x="660986" y="404385"/>
                    <a:pt x="655933" y="386302"/>
                  </a:cubicBezTo>
                  <a:cubicBezTo>
                    <a:pt x="654470" y="380850"/>
                    <a:pt x="653274" y="376861"/>
                    <a:pt x="652210" y="373935"/>
                  </a:cubicBezTo>
                  <a:cubicBezTo>
                    <a:pt x="657130" y="372340"/>
                    <a:pt x="661916" y="370744"/>
                    <a:pt x="666836" y="369282"/>
                  </a:cubicBezTo>
                  <a:cubicBezTo>
                    <a:pt x="670161" y="368218"/>
                    <a:pt x="673618" y="367154"/>
                    <a:pt x="676942" y="366090"/>
                  </a:cubicBezTo>
                  <a:cubicBezTo>
                    <a:pt x="676410" y="366755"/>
                    <a:pt x="675878" y="367686"/>
                    <a:pt x="675612" y="369149"/>
                  </a:cubicBezTo>
                  <a:cubicBezTo>
                    <a:pt x="674814" y="372340"/>
                    <a:pt x="674947" y="378058"/>
                    <a:pt x="677208" y="386701"/>
                  </a:cubicBezTo>
                  <a:cubicBezTo>
                    <a:pt x="661119" y="393083"/>
                    <a:pt x="658060" y="396673"/>
                    <a:pt x="659124" y="399332"/>
                  </a:cubicBezTo>
                  <a:cubicBezTo>
                    <a:pt x="660188" y="401992"/>
                    <a:pt x="664044" y="403188"/>
                    <a:pt x="680665" y="396806"/>
                  </a:cubicBezTo>
                  <a:cubicBezTo>
                    <a:pt x="682394" y="400928"/>
                    <a:pt x="683989" y="403587"/>
                    <a:pt x="685452" y="405316"/>
                  </a:cubicBezTo>
                  <a:cubicBezTo>
                    <a:pt x="687579" y="407976"/>
                    <a:pt x="689175" y="408241"/>
                    <a:pt x="690638" y="407709"/>
                  </a:cubicBezTo>
                  <a:cubicBezTo>
                    <a:pt x="691967" y="407177"/>
                    <a:pt x="692898" y="405848"/>
                    <a:pt x="692632" y="402657"/>
                  </a:cubicBezTo>
                  <a:cubicBezTo>
                    <a:pt x="692499" y="400529"/>
                    <a:pt x="691568" y="397338"/>
                    <a:pt x="690372" y="392817"/>
                  </a:cubicBezTo>
                  <a:cubicBezTo>
                    <a:pt x="700078" y="388296"/>
                    <a:pt x="701807" y="385371"/>
                    <a:pt x="700876" y="383243"/>
                  </a:cubicBezTo>
                  <a:cubicBezTo>
                    <a:pt x="699945" y="381116"/>
                    <a:pt x="697286" y="380052"/>
                    <a:pt x="687446" y="383243"/>
                  </a:cubicBezTo>
                  <a:cubicBezTo>
                    <a:pt x="685452" y="376329"/>
                    <a:pt x="684388" y="371941"/>
                    <a:pt x="683324" y="369282"/>
                  </a:cubicBezTo>
                  <a:cubicBezTo>
                    <a:pt x="682394" y="366755"/>
                    <a:pt x="681330" y="365691"/>
                    <a:pt x="680133" y="365426"/>
                  </a:cubicBezTo>
                  <a:cubicBezTo>
                    <a:pt x="680399" y="365426"/>
                    <a:pt x="680798" y="365160"/>
                    <a:pt x="681064" y="365160"/>
                  </a:cubicBezTo>
                  <a:cubicBezTo>
                    <a:pt x="703802" y="358112"/>
                    <a:pt x="726938" y="351198"/>
                    <a:pt x="750606" y="344549"/>
                  </a:cubicBezTo>
                  <a:cubicBezTo>
                    <a:pt x="769355" y="339231"/>
                    <a:pt x="788103" y="334311"/>
                    <a:pt x="807517" y="329258"/>
                  </a:cubicBezTo>
                  <a:cubicBezTo>
                    <a:pt x="827063" y="324072"/>
                    <a:pt x="846211" y="318222"/>
                    <a:pt x="865358" y="313967"/>
                  </a:cubicBezTo>
                  <a:cubicBezTo>
                    <a:pt x="884505" y="309845"/>
                    <a:pt x="903520" y="307584"/>
                    <a:pt x="921737" y="309978"/>
                  </a:cubicBezTo>
                  <a:cubicBezTo>
                    <a:pt x="939953" y="312371"/>
                    <a:pt x="957638" y="319684"/>
                    <a:pt x="973594" y="330588"/>
                  </a:cubicBezTo>
                  <a:cubicBezTo>
                    <a:pt x="981306" y="335907"/>
                    <a:pt x="988620" y="341890"/>
                    <a:pt x="995401" y="348671"/>
                  </a:cubicBezTo>
                  <a:cubicBezTo>
                    <a:pt x="983035" y="348539"/>
                    <a:pt x="970403" y="349336"/>
                    <a:pt x="957904" y="351331"/>
                  </a:cubicBezTo>
                  <a:cubicBezTo>
                    <a:pt x="955511" y="349469"/>
                    <a:pt x="952452" y="347209"/>
                    <a:pt x="948463" y="344948"/>
                  </a:cubicBezTo>
                  <a:cubicBezTo>
                    <a:pt x="940219" y="340294"/>
                    <a:pt x="934635" y="338566"/>
                    <a:pt x="931177" y="338167"/>
                  </a:cubicBezTo>
                  <a:cubicBezTo>
                    <a:pt x="927720" y="337768"/>
                    <a:pt x="926258" y="338699"/>
                    <a:pt x="925726" y="340029"/>
                  </a:cubicBezTo>
                  <a:cubicBezTo>
                    <a:pt x="925194" y="341491"/>
                    <a:pt x="925460" y="342954"/>
                    <a:pt x="927986" y="345081"/>
                  </a:cubicBezTo>
                  <a:cubicBezTo>
                    <a:pt x="930513" y="347209"/>
                    <a:pt x="935166" y="349735"/>
                    <a:pt x="943012" y="354123"/>
                  </a:cubicBezTo>
                  <a:cubicBezTo>
                    <a:pt x="930779" y="356783"/>
                    <a:pt x="918678" y="360506"/>
                    <a:pt x="907110" y="365160"/>
                  </a:cubicBezTo>
                  <a:cubicBezTo>
                    <a:pt x="906977" y="364894"/>
                    <a:pt x="906844" y="364761"/>
                    <a:pt x="906578" y="364628"/>
                  </a:cubicBezTo>
                  <a:cubicBezTo>
                    <a:pt x="904052" y="362234"/>
                    <a:pt x="899265" y="358777"/>
                    <a:pt x="889558" y="355719"/>
                  </a:cubicBezTo>
                  <a:cubicBezTo>
                    <a:pt x="880383" y="352793"/>
                    <a:pt x="874267" y="352793"/>
                    <a:pt x="870810" y="353458"/>
                  </a:cubicBezTo>
                  <a:cubicBezTo>
                    <a:pt x="867220" y="354123"/>
                    <a:pt x="866156" y="355453"/>
                    <a:pt x="866023" y="356915"/>
                  </a:cubicBezTo>
                  <a:cubicBezTo>
                    <a:pt x="866023" y="358378"/>
                    <a:pt x="866688" y="359708"/>
                    <a:pt x="869613" y="361038"/>
                  </a:cubicBezTo>
                  <a:cubicBezTo>
                    <a:pt x="872538" y="362367"/>
                    <a:pt x="877724" y="363431"/>
                    <a:pt x="886234" y="366090"/>
                  </a:cubicBezTo>
                  <a:cubicBezTo>
                    <a:pt x="890622" y="367553"/>
                    <a:pt x="894079" y="368750"/>
                    <a:pt x="896872" y="369681"/>
                  </a:cubicBezTo>
                  <a:cubicBezTo>
                    <a:pt x="892218" y="371941"/>
                    <a:pt x="887697" y="374201"/>
                    <a:pt x="883176" y="376861"/>
                  </a:cubicBezTo>
                  <a:cubicBezTo>
                    <a:pt x="873336" y="374335"/>
                    <a:pt x="862699" y="373803"/>
                    <a:pt x="851795" y="375531"/>
                  </a:cubicBezTo>
                  <a:cubicBezTo>
                    <a:pt x="812171" y="382047"/>
                    <a:pt x="784646" y="416751"/>
                    <a:pt x="790630" y="453052"/>
                  </a:cubicBezTo>
                  <a:cubicBezTo>
                    <a:pt x="796613" y="489352"/>
                    <a:pt x="833579" y="513552"/>
                    <a:pt x="873336" y="507170"/>
                  </a:cubicBezTo>
                  <a:cubicBezTo>
                    <a:pt x="902057" y="502516"/>
                    <a:pt x="924263" y="482970"/>
                    <a:pt x="932108" y="458769"/>
                  </a:cubicBezTo>
                  <a:cubicBezTo>
                    <a:pt x="936762" y="456908"/>
                    <a:pt x="941549" y="455046"/>
                    <a:pt x="946070" y="453185"/>
                  </a:cubicBezTo>
                  <a:cubicBezTo>
                    <a:pt x="956175" y="449063"/>
                    <a:pt x="966148" y="445207"/>
                    <a:pt x="976121" y="441882"/>
                  </a:cubicBezTo>
                  <a:cubicBezTo>
                    <a:pt x="982104" y="448398"/>
                    <a:pt x="984764" y="449063"/>
                    <a:pt x="986625" y="447600"/>
                  </a:cubicBezTo>
                  <a:cubicBezTo>
                    <a:pt x="988088" y="446536"/>
                    <a:pt x="988753" y="444276"/>
                    <a:pt x="985827" y="438957"/>
                  </a:cubicBezTo>
                  <a:cubicBezTo>
                    <a:pt x="993805" y="436829"/>
                    <a:pt x="1001917" y="435234"/>
                    <a:pt x="1010427" y="434569"/>
                  </a:cubicBezTo>
                  <a:cubicBezTo>
                    <a:pt x="1010958" y="435367"/>
                    <a:pt x="1011357" y="436032"/>
                    <a:pt x="1011889" y="436963"/>
                  </a:cubicBezTo>
                  <a:cubicBezTo>
                    <a:pt x="1022128" y="452520"/>
                    <a:pt x="1026117" y="454248"/>
                    <a:pt x="1028643" y="452653"/>
                  </a:cubicBezTo>
                  <a:cubicBezTo>
                    <a:pt x="1030904" y="451190"/>
                    <a:pt x="1031303" y="447600"/>
                    <a:pt x="1022926" y="434170"/>
                  </a:cubicBezTo>
                  <a:cubicBezTo>
                    <a:pt x="1035026" y="434436"/>
                    <a:pt x="1047658" y="436431"/>
                    <a:pt x="1060689" y="439755"/>
                  </a:cubicBezTo>
                  <a:cubicBezTo>
                    <a:pt x="1064013" y="444409"/>
                    <a:pt x="1067337" y="449063"/>
                    <a:pt x="1071060" y="453584"/>
                  </a:cubicBezTo>
                  <a:lnTo>
                    <a:pt x="1081432" y="466348"/>
                  </a:lnTo>
                  <a:lnTo>
                    <a:pt x="1091271" y="479246"/>
                  </a:lnTo>
                  <a:cubicBezTo>
                    <a:pt x="1096856" y="486826"/>
                    <a:pt x="1102441" y="494405"/>
                    <a:pt x="1108025" y="502117"/>
                  </a:cubicBezTo>
                  <a:cubicBezTo>
                    <a:pt x="1083692" y="501319"/>
                    <a:pt x="1056567" y="502915"/>
                    <a:pt x="1031303" y="507702"/>
                  </a:cubicBezTo>
                  <a:cubicBezTo>
                    <a:pt x="1030372" y="506638"/>
                    <a:pt x="1029441" y="505707"/>
                    <a:pt x="1028776" y="505042"/>
                  </a:cubicBezTo>
                  <a:cubicBezTo>
                    <a:pt x="1026250" y="502649"/>
                    <a:pt x="1024521" y="502516"/>
                    <a:pt x="1023324" y="503314"/>
                  </a:cubicBezTo>
                  <a:cubicBezTo>
                    <a:pt x="1021995" y="504111"/>
                    <a:pt x="1021330" y="505441"/>
                    <a:pt x="1022128" y="508632"/>
                  </a:cubicBezTo>
                  <a:cubicBezTo>
                    <a:pt x="1022128" y="508899"/>
                    <a:pt x="1022261" y="509297"/>
                    <a:pt x="1022394" y="509563"/>
                  </a:cubicBezTo>
                  <a:cubicBezTo>
                    <a:pt x="1005108" y="513419"/>
                    <a:pt x="989019" y="518871"/>
                    <a:pt x="975456" y="526184"/>
                  </a:cubicBezTo>
                  <a:cubicBezTo>
                    <a:pt x="969738" y="525785"/>
                    <a:pt x="963888" y="526184"/>
                    <a:pt x="958037" y="526982"/>
                  </a:cubicBezTo>
                  <a:cubicBezTo>
                    <a:pt x="956441" y="527248"/>
                    <a:pt x="954713" y="527647"/>
                    <a:pt x="953117" y="528046"/>
                  </a:cubicBezTo>
                  <a:cubicBezTo>
                    <a:pt x="950724" y="528578"/>
                    <a:pt x="948463" y="529243"/>
                    <a:pt x="946203" y="529907"/>
                  </a:cubicBezTo>
                  <a:cubicBezTo>
                    <a:pt x="913094" y="540678"/>
                    <a:pt x="891553" y="571925"/>
                    <a:pt x="896872" y="604503"/>
                  </a:cubicBezTo>
                  <a:cubicBezTo>
                    <a:pt x="902855" y="640803"/>
                    <a:pt x="939820" y="665136"/>
                    <a:pt x="979578" y="658621"/>
                  </a:cubicBezTo>
                  <a:cubicBezTo>
                    <a:pt x="1005640" y="654366"/>
                    <a:pt x="1026516" y="637745"/>
                    <a:pt x="1035956" y="616603"/>
                  </a:cubicBezTo>
                  <a:cubicBezTo>
                    <a:pt x="1046328" y="613278"/>
                    <a:pt x="1056434" y="609156"/>
                    <a:pt x="1066273" y="605167"/>
                  </a:cubicBezTo>
                  <a:cubicBezTo>
                    <a:pt x="1073852" y="602109"/>
                    <a:pt x="1081565" y="599051"/>
                    <a:pt x="1089277" y="596258"/>
                  </a:cubicBezTo>
                  <a:cubicBezTo>
                    <a:pt x="1090075" y="599317"/>
                    <a:pt x="1092867" y="604237"/>
                    <a:pt x="1098983" y="613013"/>
                  </a:cubicBezTo>
                  <a:cubicBezTo>
                    <a:pt x="1104036" y="620326"/>
                    <a:pt x="1107227" y="624980"/>
                    <a:pt x="1109887" y="627240"/>
                  </a:cubicBezTo>
                  <a:cubicBezTo>
                    <a:pt x="1112413" y="629501"/>
                    <a:pt x="1114009" y="629634"/>
                    <a:pt x="1115339" y="628836"/>
                  </a:cubicBezTo>
                  <a:cubicBezTo>
                    <a:pt x="1116668" y="628038"/>
                    <a:pt x="1117333" y="626708"/>
                    <a:pt x="1116535" y="623384"/>
                  </a:cubicBezTo>
                  <a:cubicBezTo>
                    <a:pt x="1115604" y="620326"/>
                    <a:pt x="1113610" y="615007"/>
                    <a:pt x="1107892" y="606896"/>
                  </a:cubicBezTo>
                  <a:cubicBezTo>
                    <a:pt x="1102973" y="599982"/>
                    <a:pt x="1099382" y="595993"/>
                    <a:pt x="1096723" y="593865"/>
                  </a:cubicBezTo>
                  <a:cubicBezTo>
                    <a:pt x="1103903" y="591605"/>
                    <a:pt x="1111217" y="589610"/>
                    <a:pt x="1118530" y="588281"/>
                  </a:cubicBezTo>
                  <a:cubicBezTo>
                    <a:pt x="1121588" y="590807"/>
                    <a:pt x="1123450" y="590940"/>
                    <a:pt x="1124779" y="590009"/>
                  </a:cubicBezTo>
                  <a:cubicBezTo>
                    <a:pt x="1125577" y="589477"/>
                    <a:pt x="1126109" y="588546"/>
                    <a:pt x="1126109" y="587217"/>
                  </a:cubicBezTo>
                  <a:lnTo>
                    <a:pt x="1126109" y="587217"/>
                  </a:lnTo>
                  <a:cubicBezTo>
                    <a:pt x="1139273" y="585754"/>
                    <a:pt x="1153633" y="586552"/>
                    <a:pt x="1168659" y="589211"/>
                  </a:cubicBezTo>
                  <a:cubicBezTo>
                    <a:pt x="1188870" y="618730"/>
                    <a:pt x="1208815" y="648116"/>
                    <a:pt x="1228362" y="677103"/>
                  </a:cubicBezTo>
                  <a:cubicBezTo>
                    <a:pt x="1216527" y="677237"/>
                    <a:pt x="1203763" y="677768"/>
                    <a:pt x="1190732" y="678832"/>
                  </a:cubicBezTo>
                  <a:cubicBezTo>
                    <a:pt x="1191263" y="676173"/>
                    <a:pt x="1189269" y="670987"/>
                    <a:pt x="1181025" y="659418"/>
                  </a:cubicBezTo>
                  <a:cubicBezTo>
                    <a:pt x="1170520" y="644526"/>
                    <a:pt x="1166132" y="642532"/>
                    <a:pt x="1163739" y="644260"/>
                  </a:cubicBezTo>
                  <a:cubicBezTo>
                    <a:pt x="1161346" y="645989"/>
                    <a:pt x="1161213" y="649978"/>
                    <a:pt x="1172249" y="665535"/>
                  </a:cubicBezTo>
                  <a:cubicBezTo>
                    <a:pt x="1177568" y="673114"/>
                    <a:pt x="1181291" y="677237"/>
                    <a:pt x="1183950" y="679364"/>
                  </a:cubicBezTo>
                  <a:cubicBezTo>
                    <a:pt x="1173579" y="680428"/>
                    <a:pt x="1163207" y="682023"/>
                    <a:pt x="1153102" y="684018"/>
                  </a:cubicBezTo>
                  <a:cubicBezTo>
                    <a:pt x="1153102" y="684018"/>
                    <a:pt x="1153102" y="684018"/>
                    <a:pt x="1152969" y="684018"/>
                  </a:cubicBezTo>
                  <a:cubicBezTo>
                    <a:pt x="1137544" y="687209"/>
                    <a:pt x="1122652" y="691863"/>
                    <a:pt x="1109621" y="698511"/>
                  </a:cubicBezTo>
                  <a:cubicBezTo>
                    <a:pt x="1101643" y="697314"/>
                    <a:pt x="1093399" y="697182"/>
                    <a:pt x="1084889" y="698511"/>
                  </a:cubicBezTo>
                  <a:cubicBezTo>
                    <a:pt x="1045264" y="705027"/>
                    <a:pt x="1017873" y="739731"/>
                    <a:pt x="1023723" y="776032"/>
                  </a:cubicBezTo>
                  <a:cubicBezTo>
                    <a:pt x="1029574" y="812332"/>
                    <a:pt x="1066672" y="836532"/>
                    <a:pt x="1106430" y="830150"/>
                  </a:cubicBezTo>
                  <a:cubicBezTo>
                    <a:pt x="1142065" y="824299"/>
                    <a:pt x="1167728" y="795711"/>
                    <a:pt x="1168260" y="763666"/>
                  </a:cubicBezTo>
                  <a:cubicBezTo>
                    <a:pt x="1178233" y="761140"/>
                    <a:pt x="1188205" y="759012"/>
                    <a:pt x="1198444" y="757283"/>
                  </a:cubicBezTo>
                  <a:cubicBezTo>
                    <a:pt x="1205757" y="765926"/>
                    <a:pt x="1208948" y="766724"/>
                    <a:pt x="1210810" y="765261"/>
                  </a:cubicBezTo>
                  <a:cubicBezTo>
                    <a:pt x="1212406" y="764065"/>
                    <a:pt x="1212937" y="761804"/>
                    <a:pt x="1209480" y="755555"/>
                  </a:cubicBezTo>
                  <a:cubicBezTo>
                    <a:pt x="1216660" y="754624"/>
                    <a:pt x="1223841" y="753826"/>
                    <a:pt x="1231287" y="753427"/>
                  </a:cubicBezTo>
                  <a:cubicBezTo>
                    <a:pt x="1232218" y="753427"/>
                    <a:pt x="1233282" y="753427"/>
                    <a:pt x="1234345" y="753427"/>
                  </a:cubicBezTo>
                  <a:cubicBezTo>
                    <a:pt x="1235010" y="754491"/>
                    <a:pt x="1235808" y="755555"/>
                    <a:pt x="1236606" y="756619"/>
                  </a:cubicBezTo>
                  <a:cubicBezTo>
                    <a:pt x="1247376" y="771777"/>
                    <a:pt x="1251498" y="773372"/>
                    <a:pt x="1253892" y="771644"/>
                  </a:cubicBezTo>
                  <a:cubicBezTo>
                    <a:pt x="1256152" y="770048"/>
                    <a:pt x="1256285" y="766458"/>
                    <a:pt x="1247642" y="753560"/>
                  </a:cubicBezTo>
                  <a:cubicBezTo>
                    <a:pt x="1258413" y="754225"/>
                    <a:pt x="1270380" y="755688"/>
                    <a:pt x="1283278" y="758081"/>
                  </a:cubicBezTo>
                  <a:lnTo>
                    <a:pt x="1295378" y="776165"/>
                  </a:lnTo>
                  <a:lnTo>
                    <a:pt x="1299766" y="782680"/>
                  </a:lnTo>
                  <a:lnTo>
                    <a:pt x="1304420" y="789329"/>
                  </a:lnTo>
                  <a:lnTo>
                    <a:pt x="1313727" y="802227"/>
                  </a:lnTo>
                  <a:cubicBezTo>
                    <a:pt x="1315988" y="805152"/>
                    <a:pt x="1318115" y="808077"/>
                    <a:pt x="1320376" y="811003"/>
                  </a:cubicBezTo>
                  <a:cubicBezTo>
                    <a:pt x="1309605" y="811135"/>
                    <a:pt x="1298835" y="811800"/>
                    <a:pt x="1288330" y="813263"/>
                  </a:cubicBezTo>
                  <a:cubicBezTo>
                    <a:pt x="1288064" y="810338"/>
                    <a:pt x="1285405" y="805285"/>
                    <a:pt x="1277959" y="795445"/>
                  </a:cubicBezTo>
                  <a:cubicBezTo>
                    <a:pt x="1267055" y="780952"/>
                    <a:pt x="1262800" y="778957"/>
                    <a:pt x="1260407" y="780686"/>
                  </a:cubicBezTo>
                  <a:cubicBezTo>
                    <a:pt x="1258014" y="782414"/>
                    <a:pt x="1257881" y="786537"/>
                    <a:pt x="1269449" y="801828"/>
                  </a:cubicBezTo>
                  <a:cubicBezTo>
                    <a:pt x="1274369" y="808343"/>
                    <a:pt x="1277826" y="812199"/>
                    <a:pt x="1280485" y="814327"/>
                  </a:cubicBezTo>
                  <a:cubicBezTo>
                    <a:pt x="1272507" y="815656"/>
                    <a:pt x="1264662" y="817385"/>
                    <a:pt x="1257083" y="819779"/>
                  </a:cubicBezTo>
                  <a:cubicBezTo>
                    <a:pt x="1254158" y="817518"/>
                    <a:pt x="1252429" y="817518"/>
                    <a:pt x="1251232" y="818449"/>
                  </a:cubicBezTo>
                  <a:cubicBezTo>
                    <a:pt x="1250301" y="819114"/>
                    <a:pt x="1249770" y="820177"/>
                    <a:pt x="1250168" y="822172"/>
                  </a:cubicBezTo>
                  <a:cubicBezTo>
                    <a:pt x="1238467" y="826294"/>
                    <a:pt x="1227431" y="832011"/>
                    <a:pt x="1217325" y="839458"/>
                  </a:cubicBezTo>
                  <a:cubicBezTo>
                    <a:pt x="1212937" y="839458"/>
                    <a:pt x="1208682" y="839724"/>
                    <a:pt x="1204161" y="840522"/>
                  </a:cubicBezTo>
                  <a:cubicBezTo>
                    <a:pt x="1164537" y="847037"/>
                    <a:pt x="1137145" y="881741"/>
                    <a:pt x="1142996" y="918042"/>
                  </a:cubicBezTo>
                  <a:cubicBezTo>
                    <a:pt x="1148980" y="954343"/>
                    <a:pt x="1185945" y="978676"/>
                    <a:pt x="1225569" y="972160"/>
                  </a:cubicBezTo>
                  <a:cubicBezTo>
                    <a:pt x="1257615" y="966974"/>
                    <a:pt x="1281549" y="943306"/>
                    <a:pt x="1286602" y="915250"/>
                  </a:cubicBezTo>
                  <a:cubicBezTo>
                    <a:pt x="1308143" y="907804"/>
                    <a:pt x="1328620" y="903017"/>
                    <a:pt x="1348565" y="900756"/>
                  </a:cubicBezTo>
                  <a:cubicBezTo>
                    <a:pt x="1353086" y="904745"/>
                    <a:pt x="1355346" y="905011"/>
                    <a:pt x="1356809" y="903814"/>
                  </a:cubicBezTo>
                  <a:cubicBezTo>
                    <a:pt x="1357740" y="903017"/>
                    <a:pt x="1358272" y="901953"/>
                    <a:pt x="1357740" y="899959"/>
                  </a:cubicBezTo>
                  <a:cubicBezTo>
                    <a:pt x="1366516" y="899293"/>
                    <a:pt x="1375159" y="899028"/>
                    <a:pt x="1383802" y="899427"/>
                  </a:cubicBezTo>
                  <a:cubicBezTo>
                    <a:pt x="1386727" y="899427"/>
                    <a:pt x="1389652" y="899825"/>
                    <a:pt x="1392711" y="900224"/>
                  </a:cubicBezTo>
                  <a:cubicBezTo>
                    <a:pt x="1405077" y="914851"/>
                    <a:pt x="1417443" y="929211"/>
                    <a:pt x="1429410" y="943439"/>
                  </a:cubicBezTo>
                  <a:cubicBezTo>
                    <a:pt x="1438983" y="954874"/>
                    <a:pt x="1448424" y="966310"/>
                    <a:pt x="1457599" y="977745"/>
                  </a:cubicBezTo>
                  <a:cubicBezTo>
                    <a:pt x="1447228" y="978676"/>
                    <a:pt x="1436989" y="980271"/>
                    <a:pt x="1426883" y="982266"/>
                  </a:cubicBezTo>
                  <a:cubicBezTo>
                    <a:pt x="1425288" y="979208"/>
                    <a:pt x="1422362" y="975218"/>
                    <a:pt x="1417709" y="969501"/>
                  </a:cubicBezTo>
                  <a:cubicBezTo>
                    <a:pt x="1406140" y="955406"/>
                    <a:pt x="1401619" y="953811"/>
                    <a:pt x="1399359" y="955672"/>
                  </a:cubicBezTo>
                  <a:cubicBezTo>
                    <a:pt x="1397099" y="957534"/>
                    <a:pt x="1397231" y="961656"/>
                    <a:pt x="1409332" y="976282"/>
                  </a:cubicBezTo>
                  <a:cubicBezTo>
                    <a:pt x="1412124" y="979740"/>
                    <a:pt x="1414517" y="982399"/>
                    <a:pt x="1416645" y="984526"/>
                  </a:cubicBezTo>
                  <a:cubicBezTo>
                    <a:pt x="1413852" y="985191"/>
                    <a:pt x="1411193" y="985723"/>
                    <a:pt x="1408401" y="986521"/>
                  </a:cubicBezTo>
                  <a:cubicBezTo>
                    <a:pt x="1403082" y="987983"/>
                    <a:pt x="1396833" y="989313"/>
                    <a:pt x="1390317" y="990643"/>
                  </a:cubicBezTo>
                  <a:cubicBezTo>
                    <a:pt x="1385397" y="991707"/>
                    <a:pt x="1380079" y="992903"/>
                    <a:pt x="1374893" y="994100"/>
                  </a:cubicBezTo>
                  <a:cubicBezTo>
                    <a:pt x="1361463" y="987585"/>
                    <a:pt x="1345507" y="984925"/>
                    <a:pt x="1329152" y="987717"/>
                  </a:cubicBezTo>
                  <a:cubicBezTo>
                    <a:pt x="1289527" y="994233"/>
                    <a:pt x="1262003" y="1028938"/>
                    <a:pt x="1267986" y="1065238"/>
                  </a:cubicBezTo>
                  <a:cubicBezTo>
                    <a:pt x="1273837" y="1101538"/>
                    <a:pt x="1310935" y="1125739"/>
                    <a:pt x="1350693" y="1119356"/>
                  </a:cubicBezTo>
                  <a:cubicBezTo>
                    <a:pt x="1385663" y="1113638"/>
                    <a:pt x="1411060" y="1085981"/>
                    <a:pt x="1412523" y="1054733"/>
                  </a:cubicBezTo>
                  <a:cubicBezTo>
                    <a:pt x="1417842" y="1053404"/>
                    <a:pt x="1423160" y="1052340"/>
                    <a:pt x="1428479" y="1051675"/>
                  </a:cubicBezTo>
                  <a:cubicBezTo>
                    <a:pt x="1429676" y="1053404"/>
                    <a:pt x="1431005" y="1055398"/>
                    <a:pt x="1432601" y="1057526"/>
                  </a:cubicBezTo>
                  <a:cubicBezTo>
                    <a:pt x="1443637" y="1072419"/>
                    <a:pt x="1447759" y="1074014"/>
                    <a:pt x="1450153" y="1072285"/>
                  </a:cubicBezTo>
                  <a:cubicBezTo>
                    <a:pt x="1452546" y="1070557"/>
                    <a:pt x="1452546" y="1066435"/>
                    <a:pt x="1441244" y="1051276"/>
                  </a:cubicBezTo>
                  <a:cubicBezTo>
                    <a:pt x="1441111" y="1051010"/>
                    <a:pt x="1440978" y="1050877"/>
                    <a:pt x="1440712" y="1050612"/>
                  </a:cubicBezTo>
                  <a:cubicBezTo>
                    <a:pt x="1450818" y="1050080"/>
                    <a:pt x="1460923" y="1050478"/>
                    <a:pt x="1471295" y="1051542"/>
                  </a:cubicBezTo>
                  <a:cubicBezTo>
                    <a:pt x="1473023" y="1054468"/>
                    <a:pt x="1475550" y="1058191"/>
                    <a:pt x="1479406" y="1063111"/>
                  </a:cubicBezTo>
                  <a:cubicBezTo>
                    <a:pt x="1490708" y="1077870"/>
                    <a:pt x="1494963" y="1079200"/>
                    <a:pt x="1497224" y="1077471"/>
                  </a:cubicBezTo>
                  <a:cubicBezTo>
                    <a:pt x="1499617" y="1075743"/>
                    <a:pt x="1499484" y="1071620"/>
                    <a:pt x="1487783" y="1056462"/>
                  </a:cubicBezTo>
                  <a:cubicBezTo>
                    <a:pt x="1486852" y="1055398"/>
                    <a:pt x="1486187" y="1054468"/>
                    <a:pt x="1485257" y="1053404"/>
                  </a:cubicBezTo>
                  <a:cubicBezTo>
                    <a:pt x="1490575" y="1054202"/>
                    <a:pt x="1495894" y="1055265"/>
                    <a:pt x="1501479" y="1056329"/>
                  </a:cubicBezTo>
                  <a:cubicBezTo>
                    <a:pt x="1508925" y="1057792"/>
                    <a:pt x="1516504" y="1059521"/>
                    <a:pt x="1524083" y="1061382"/>
                  </a:cubicBezTo>
                  <a:cubicBezTo>
                    <a:pt x="1538577" y="1079865"/>
                    <a:pt x="1552538" y="1098214"/>
                    <a:pt x="1565569" y="1116564"/>
                  </a:cubicBezTo>
                  <a:cubicBezTo>
                    <a:pt x="1568096" y="1120154"/>
                    <a:pt x="1570489" y="1123611"/>
                    <a:pt x="1572883" y="1127201"/>
                  </a:cubicBezTo>
                  <a:cubicBezTo>
                    <a:pt x="1569160" y="1128265"/>
                    <a:pt x="1565569" y="1129329"/>
                    <a:pt x="1561979" y="1130526"/>
                  </a:cubicBezTo>
                  <a:cubicBezTo>
                    <a:pt x="1556794" y="1132121"/>
                    <a:pt x="1551475" y="1133983"/>
                    <a:pt x="1546156" y="1135844"/>
                  </a:cubicBezTo>
                  <a:cubicBezTo>
                    <a:pt x="1541369" y="1130658"/>
                    <a:pt x="1538710" y="1130127"/>
                    <a:pt x="1537114" y="1131323"/>
                  </a:cubicBezTo>
                  <a:cubicBezTo>
                    <a:pt x="1535652" y="1132387"/>
                    <a:pt x="1535120" y="1134249"/>
                    <a:pt x="1537380" y="1139168"/>
                  </a:cubicBezTo>
                  <a:cubicBezTo>
                    <a:pt x="1530200" y="1141828"/>
                    <a:pt x="1523152" y="1144620"/>
                    <a:pt x="1516238" y="1147678"/>
                  </a:cubicBezTo>
                  <a:cubicBezTo>
                    <a:pt x="1514510" y="1145285"/>
                    <a:pt x="1512249" y="1142360"/>
                    <a:pt x="1509191" y="1138770"/>
                  </a:cubicBezTo>
                  <a:cubicBezTo>
                    <a:pt x="1497623" y="1124941"/>
                    <a:pt x="1493235" y="1123212"/>
                    <a:pt x="1490974" y="1125074"/>
                  </a:cubicBezTo>
                  <a:cubicBezTo>
                    <a:pt x="1488714" y="1126935"/>
                    <a:pt x="1488714" y="1131057"/>
                    <a:pt x="1500947" y="1145684"/>
                  </a:cubicBezTo>
                  <a:cubicBezTo>
                    <a:pt x="1502409" y="1147412"/>
                    <a:pt x="1503872" y="1149008"/>
                    <a:pt x="1505069" y="1150338"/>
                  </a:cubicBezTo>
                  <a:cubicBezTo>
                    <a:pt x="1495229" y="1147944"/>
                    <a:pt x="1484592" y="1147279"/>
                    <a:pt x="1473821" y="1149141"/>
                  </a:cubicBezTo>
                  <a:cubicBezTo>
                    <a:pt x="1434197" y="1155656"/>
                    <a:pt x="1406672" y="1190361"/>
                    <a:pt x="1412656" y="1226661"/>
                  </a:cubicBezTo>
                  <a:cubicBezTo>
                    <a:pt x="1418639" y="1262962"/>
                    <a:pt x="1455605" y="1287295"/>
                    <a:pt x="1495362" y="1280780"/>
                  </a:cubicBezTo>
                  <a:cubicBezTo>
                    <a:pt x="1525014" y="1275993"/>
                    <a:pt x="1547885" y="1255250"/>
                    <a:pt x="1555065" y="1229853"/>
                  </a:cubicBezTo>
                  <a:cubicBezTo>
                    <a:pt x="1558256" y="1228922"/>
                    <a:pt x="1561447" y="1227991"/>
                    <a:pt x="1564639" y="1227060"/>
                  </a:cubicBezTo>
                  <a:cubicBezTo>
                    <a:pt x="1565569" y="1228789"/>
                    <a:pt x="1566500" y="1230651"/>
                    <a:pt x="1567697" y="1232778"/>
                  </a:cubicBezTo>
                  <a:cubicBezTo>
                    <a:pt x="1571952" y="1240756"/>
                    <a:pt x="1574345" y="1245543"/>
                    <a:pt x="1576340" y="1248070"/>
                  </a:cubicBezTo>
                  <a:cubicBezTo>
                    <a:pt x="1578334" y="1250729"/>
                    <a:pt x="1579930" y="1251128"/>
                    <a:pt x="1581260" y="1250596"/>
                  </a:cubicBezTo>
                  <a:cubicBezTo>
                    <a:pt x="1582589" y="1250197"/>
                    <a:pt x="1583653" y="1249000"/>
                    <a:pt x="1583387" y="1245543"/>
                  </a:cubicBezTo>
                  <a:cubicBezTo>
                    <a:pt x="1583121" y="1242219"/>
                    <a:pt x="1581659" y="1236501"/>
                    <a:pt x="1577005" y="1227725"/>
                  </a:cubicBezTo>
                  <a:cubicBezTo>
                    <a:pt x="1576207" y="1226263"/>
                    <a:pt x="1575542" y="1225199"/>
                    <a:pt x="1574877" y="1224002"/>
                  </a:cubicBezTo>
                  <a:cubicBezTo>
                    <a:pt x="1590435" y="1219614"/>
                    <a:pt x="1606922" y="1215226"/>
                    <a:pt x="1622879" y="1211370"/>
                  </a:cubicBezTo>
                  <a:cubicBezTo>
                    <a:pt x="1634713" y="1235969"/>
                    <a:pt x="1643755" y="1260569"/>
                    <a:pt x="1649074" y="1285035"/>
                  </a:cubicBezTo>
                  <a:cubicBezTo>
                    <a:pt x="1651999" y="1298996"/>
                    <a:pt x="1653860" y="1312958"/>
                    <a:pt x="1654126" y="1326388"/>
                  </a:cubicBezTo>
                  <a:cubicBezTo>
                    <a:pt x="1654392" y="1339818"/>
                    <a:pt x="1652930" y="1353115"/>
                    <a:pt x="1651467" y="1366278"/>
                  </a:cubicBezTo>
                  <a:cubicBezTo>
                    <a:pt x="1648276" y="1392340"/>
                    <a:pt x="1643489" y="1416806"/>
                    <a:pt x="1638303" y="1439411"/>
                  </a:cubicBezTo>
                  <a:cubicBezTo>
                    <a:pt x="1630724" y="1471988"/>
                    <a:pt x="1622214" y="1500842"/>
                    <a:pt x="1614103" y="1526239"/>
                  </a:cubicBezTo>
                  <a:cubicBezTo>
                    <a:pt x="1614103" y="1525840"/>
                    <a:pt x="1614103" y="1525309"/>
                    <a:pt x="1613970" y="1524777"/>
                  </a:cubicBezTo>
                  <a:cubicBezTo>
                    <a:pt x="1613571" y="1522649"/>
                    <a:pt x="1612374" y="1520123"/>
                    <a:pt x="1610380" y="1518660"/>
                  </a:cubicBezTo>
                  <a:cubicBezTo>
                    <a:pt x="1608385" y="1517197"/>
                    <a:pt x="1602269" y="1516932"/>
                    <a:pt x="1602269" y="1516932"/>
                  </a:cubicBezTo>
                  <a:cubicBezTo>
                    <a:pt x="1600407" y="1516932"/>
                    <a:pt x="1600673" y="1516932"/>
                    <a:pt x="1600673" y="1516932"/>
                  </a:cubicBezTo>
                  <a:cubicBezTo>
                    <a:pt x="1600673" y="1516932"/>
                    <a:pt x="1600274" y="1518527"/>
                    <a:pt x="1600673" y="1520655"/>
                  </a:cubicBezTo>
                  <a:cubicBezTo>
                    <a:pt x="1601072" y="1522782"/>
                    <a:pt x="1602269" y="1525309"/>
                    <a:pt x="1604263" y="1526771"/>
                  </a:cubicBezTo>
                  <a:cubicBezTo>
                    <a:pt x="1606258" y="1528234"/>
                    <a:pt x="1608385" y="1528367"/>
                    <a:pt x="1610380" y="1528500"/>
                  </a:cubicBezTo>
                  <a:cubicBezTo>
                    <a:pt x="1611576" y="1528500"/>
                    <a:pt x="1612640" y="1528500"/>
                    <a:pt x="1613305" y="1528500"/>
                  </a:cubicBezTo>
                  <a:cubicBezTo>
                    <a:pt x="1612241" y="1531824"/>
                    <a:pt x="1611178" y="1535015"/>
                    <a:pt x="1610114" y="1538207"/>
                  </a:cubicBezTo>
                  <a:cubicBezTo>
                    <a:pt x="1609582" y="1539403"/>
                    <a:pt x="1608917" y="1540467"/>
                    <a:pt x="1608385" y="1541531"/>
                  </a:cubicBezTo>
                  <a:cubicBezTo>
                    <a:pt x="1606524" y="1539137"/>
                    <a:pt x="1602800" y="1535680"/>
                    <a:pt x="1595886" y="1530095"/>
                  </a:cubicBezTo>
                  <a:cubicBezTo>
                    <a:pt x="1593626" y="1528234"/>
                    <a:pt x="1591631" y="1526771"/>
                    <a:pt x="1589770" y="1525441"/>
                  </a:cubicBezTo>
                  <a:cubicBezTo>
                    <a:pt x="1590966" y="1522649"/>
                    <a:pt x="1592296" y="1519059"/>
                    <a:pt x="1593759" y="1514538"/>
                  </a:cubicBezTo>
                  <a:cubicBezTo>
                    <a:pt x="1599476" y="1497252"/>
                    <a:pt x="1598147" y="1492466"/>
                    <a:pt x="1595354" y="1491668"/>
                  </a:cubicBezTo>
                  <a:cubicBezTo>
                    <a:pt x="1593493" y="1491136"/>
                    <a:pt x="1591631" y="1491934"/>
                    <a:pt x="1588972" y="1497252"/>
                  </a:cubicBezTo>
                  <a:cubicBezTo>
                    <a:pt x="1588174" y="1495790"/>
                    <a:pt x="1586844" y="1494061"/>
                    <a:pt x="1584584" y="1491934"/>
                  </a:cubicBezTo>
                  <a:cubicBezTo>
                    <a:pt x="1578467" y="1486216"/>
                    <a:pt x="1575409" y="1486748"/>
                    <a:pt x="1573415" y="1489008"/>
                  </a:cubicBezTo>
                  <a:cubicBezTo>
                    <a:pt x="1571420" y="1491136"/>
                    <a:pt x="1570888" y="1494061"/>
                    <a:pt x="1577271" y="1499779"/>
                  </a:cubicBezTo>
                  <a:cubicBezTo>
                    <a:pt x="1581393" y="1503767"/>
                    <a:pt x="1584052" y="1504698"/>
                    <a:pt x="1586047" y="1504299"/>
                  </a:cubicBezTo>
                  <a:cubicBezTo>
                    <a:pt x="1585249" y="1506294"/>
                    <a:pt x="1584451" y="1508555"/>
                    <a:pt x="1583653" y="1511214"/>
                  </a:cubicBezTo>
                  <a:cubicBezTo>
                    <a:pt x="1582456" y="1514937"/>
                    <a:pt x="1581526" y="1517995"/>
                    <a:pt x="1580861" y="1520655"/>
                  </a:cubicBezTo>
                  <a:cubicBezTo>
                    <a:pt x="1578068" y="1519857"/>
                    <a:pt x="1576473" y="1520389"/>
                    <a:pt x="1575808" y="1521586"/>
                  </a:cubicBezTo>
                  <a:cubicBezTo>
                    <a:pt x="1574744" y="1523447"/>
                    <a:pt x="1574877" y="1525309"/>
                    <a:pt x="1579398" y="1529962"/>
                  </a:cubicBezTo>
                  <a:cubicBezTo>
                    <a:pt x="1579398" y="1532622"/>
                    <a:pt x="1580462" y="1533685"/>
                    <a:pt x="1581659" y="1534084"/>
                  </a:cubicBezTo>
                  <a:cubicBezTo>
                    <a:pt x="1582323" y="1534350"/>
                    <a:pt x="1582988" y="1534350"/>
                    <a:pt x="1583786" y="1534084"/>
                  </a:cubicBezTo>
                  <a:cubicBezTo>
                    <a:pt x="1585249" y="1535414"/>
                    <a:pt x="1586977" y="1536877"/>
                    <a:pt x="1588972" y="1538472"/>
                  </a:cubicBezTo>
                  <a:cubicBezTo>
                    <a:pt x="1595753" y="1544057"/>
                    <a:pt x="1600673" y="1546850"/>
                    <a:pt x="1603864" y="1547780"/>
                  </a:cubicBezTo>
                  <a:cubicBezTo>
                    <a:pt x="1604396" y="1547913"/>
                    <a:pt x="1604795" y="1548046"/>
                    <a:pt x="1605194" y="1548046"/>
                  </a:cubicBezTo>
                  <a:cubicBezTo>
                    <a:pt x="1602269" y="1554695"/>
                    <a:pt x="1599742" y="1561210"/>
                    <a:pt x="1597748" y="1567593"/>
                  </a:cubicBezTo>
                  <a:cubicBezTo>
                    <a:pt x="1596684" y="1567061"/>
                    <a:pt x="1595487" y="1566662"/>
                    <a:pt x="1594424" y="1566130"/>
                  </a:cubicBezTo>
                  <a:cubicBezTo>
                    <a:pt x="1589105" y="1563736"/>
                    <a:pt x="1583919" y="1561343"/>
                    <a:pt x="1578600" y="1558950"/>
                  </a:cubicBezTo>
                  <a:cubicBezTo>
                    <a:pt x="1581393" y="1548578"/>
                    <a:pt x="1580329" y="1545387"/>
                    <a:pt x="1578068" y="1544589"/>
                  </a:cubicBezTo>
                  <a:cubicBezTo>
                    <a:pt x="1575808" y="1543791"/>
                    <a:pt x="1573281" y="1545121"/>
                    <a:pt x="1569293" y="1554828"/>
                  </a:cubicBezTo>
                  <a:cubicBezTo>
                    <a:pt x="1560118" y="1550573"/>
                    <a:pt x="1550810" y="1546318"/>
                    <a:pt x="1541502" y="1542062"/>
                  </a:cubicBezTo>
                  <a:cubicBezTo>
                    <a:pt x="1544028" y="1534084"/>
                    <a:pt x="1543098" y="1531292"/>
                    <a:pt x="1541103" y="1530361"/>
                  </a:cubicBezTo>
                  <a:cubicBezTo>
                    <a:pt x="1539109" y="1529563"/>
                    <a:pt x="1536715" y="1530361"/>
                    <a:pt x="1532593" y="1537808"/>
                  </a:cubicBezTo>
                  <a:cubicBezTo>
                    <a:pt x="1515440" y="1529830"/>
                    <a:pt x="1498287" y="1521586"/>
                    <a:pt x="1481002" y="1513075"/>
                  </a:cubicBezTo>
                  <a:cubicBezTo>
                    <a:pt x="1461987" y="1503767"/>
                    <a:pt x="1442973" y="1494194"/>
                    <a:pt x="1423825" y="1484487"/>
                  </a:cubicBezTo>
                  <a:cubicBezTo>
                    <a:pt x="1433000" y="1460819"/>
                    <a:pt x="1425820" y="1461617"/>
                    <a:pt x="1425953" y="1461617"/>
                  </a:cubicBezTo>
                  <a:cubicBezTo>
                    <a:pt x="1425953" y="1461617"/>
                    <a:pt x="1421698" y="1457362"/>
                    <a:pt x="1414783" y="1479700"/>
                  </a:cubicBezTo>
                  <a:cubicBezTo>
                    <a:pt x="1404013" y="1474116"/>
                    <a:pt x="1393242" y="1468398"/>
                    <a:pt x="1382472" y="1462680"/>
                  </a:cubicBezTo>
                  <a:cubicBezTo>
                    <a:pt x="1383935" y="1459223"/>
                    <a:pt x="1384599" y="1454835"/>
                    <a:pt x="1386062" y="1450447"/>
                  </a:cubicBezTo>
                  <a:cubicBezTo>
                    <a:pt x="1396567" y="1418668"/>
                    <a:pt x="1384599" y="1427710"/>
                    <a:pt x="1384599" y="1427710"/>
                  </a:cubicBezTo>
                  <a:cubicBezTo>
                    <a:pt x="1384599" y="1427710"/>
                    <a:pt x="1381714" y="1434757"/>
                    <a:pt x="1375957" y="1448852"/>
                  </a:cubicBezTo>
                  <a:cubicBezTo>
                    <a:pt x="1374627" y="1452176"/>
                    <a:pt x="1371835" y="1453904"/>
                    <a:pt x="1371968" y="1457096"/>
                  </a:cubicBezTo>
                  <a:cubicBezTo>
                    <a:pt x="1368510" y="1455101"/>
                    <a:pt x="1368510" y="1455234"/>
                    <a:pt x="1364920" y="1453373"/>
                  </a:cubicBezTo>
                  <a:cubicBezTo>
                    <a:pt x="1287134" y="1410956"/>
                    <a:pt x="1208549" y="1363220"/>
                    <a:pt x="1130231" y="1311096"/>
                  </a:cubicBezTo>
                  <a:cubicBezTo>
                    <a:pt x="973461" y="1206716"/>
                    <a:pt x="832648" y="1094624"/>
                    <a:pt x="709253" y="987318"/>
                  </a:cubicBezTo>
                  <a:cubicBezTo>
                    <a:pt x="678405" y="960592"/>
                    <a:pt x="648886" y="933732"/>
                    <a:pt x="619633" y="907936"/>
                  </a:cubicBezTo>
                  <a:cubicBezTo>
                    <a:pt x="590512" y="882140"/>
                    <a:pt x="562057" y="857143"/>
                    <a:pt x="534267" y="833341"/>
                  </a:cubicBezTo>
                  <a:cubicBezTo>
                    <a:pt x="478819" y="785606"/>
                    <a:pt x="425898" y="742391"/>
                    <a:pt x="376433" y="704628"/>
                  </a:cubicBezTo>
                  <a:cubicBezTo>
                    <a:pt x="326969" y="666599"/>
                    <a:pt x="280031" y="635351"/>
                    <a:pt x="241072" y="605699"/>
                  </a:cubicBezTo>
                  <a:cubicBezTo>
                    <a:pt x="201979" y="576180"/>
                    <a:pt x="170332" y="547991"/>
                    <a:pt x="147994" y="521796"/>
                  </a:cubicBezTo>
                  <a:cubicBezTo>
                    <a:pt x="144271" y="517408"/>
                    <a:pt x="140813" y="513020"/>
                    <a:pt x="137622" y="508765"/>
                  </a:cubicBezTo>
                  <a:lnTo>
                    <a:pt x="137622" y="508765"/>
                  </a:lnTo>
                  <a:cubicBezTo>
                    <a:pt x="128447" y="492942"/>
                    <a:pt x="129112" y="423666"/>
                    <a:pt x="149855" y="365292"/>
                  </a:cubicBezTo>
                  <a:close/>
                  <a:moveTo>
                    <a:pt x="135628" y="504909"/>
                  </a:moveTo>
                  <a:cubicBezTo>
                    <a:pt x="134431" y="503181"/>
                    <a:pt x="133101" y="501452"/>
                    <a:pt x="132038" y="499724"/>
                  </a:cubicBezTo>
                  <a:cubicBezTo>
                    <a:pt x="130176" y="495469"/>
                    <a:pt x="133234" y="500655"/>
                    <a:pt x="135628" y="504909"/>
                  </a:cubicBezTo>
                  <a:close/>
                  <a:moveTo>
                    <a:pt x="103183" y="498128"/>
                  </a:moveTo>
                  <a:cubicBezTo>
                    <a:pt x="120735" y="524456"/>
                    <a:pt x="149323" y="547060"/>
                    <a:pt x="181901" y="577643"/>
                  </a:cubicBezTo>
                  <a:cubicBezTo>
                    <a:pt x="210489" y="601577"/>
                    <a:pt x="224849" y="610752"/>
                    <a:pt x="247720" y="629767"/>
                  </a:cubicBezTo>
                  <a:cubicBezTo>
                    <a:pt x="285882" y="661679"/>
                    <a:pt x="316598" y="680162"/>
                    <a:pt x="363934" y="719919"/>
                  </a:cubicBezTo>
                  <a:cubicBezTo>
                    <a:pt x="411537" y="759411"/>
                    <a:pt x="462331" y="804221"/>
                    <a:pt x="516050" y="853552"/>
                  </a:cubicBezTo>
                  <a:cubicBezTo>
                    <a:pt x="542910" y="878151"/>
                    <a:pt x="570434" y="903814"/>
                    <a:pt x="598757" y="930541"/>
                  </a:cubicBezTo>
                  <a:cubicBezTo>
                    <a:pt x="627079" y="957002"/>
                    <a:pt x="656066" y="984792"/>
                    <a:pt x="686649" y="1012583"/>
                  </a:cubicBezTo>
                  <a:cubicBezTo>
                    <a:pt x="808315" y="1123611"/>
                    <a:pt x="949128" y="1238895"/>
                    <a:pt x="1107892" y="1344604"/>
                  </a:cubicBezTo>
                  <a:cubicBezTo>
                    <a:pt x="1115206" y="1349525"/>
                    <a:pt x="1122652" y="1354311"/>
                    <a:pt x="1129965" y="1359098"/>
                  </a:cubicBezTo>
                  <a:cubicBezTo>
                    <a:pt x="1123982" y="1365348"/>
                    <a:pt x="1116136" y="1374390"/>
                    <a:pt x="1107626" y="1386357"/>
                  </a:cubicBezTo>
                  <a:cubicBezTo>
                    <a:pt x="1105898" y="1388617"/>
                    <a:pt x="1104302" y="1391276"/>
                    <a:pt x="1102574" y="1393803"/>
                  </a:cubicBezTo>
                  <a:cubicBezTo>
                    <a:pt x="1096856" y="1389814"/>
                    <a:pt x="1091138" y="1385958"/>
                    <a:pt x="1085554" y="1381969"/>
                  </a:cubicBezTo>
                  <a:cubicBezTo>
                    <a:pt x="1012022" y="1330111"/>
                    <a:pt x="942480" y="1276259"/>
                    <a:pt x="876527" y="1222806"/>
                  </a:cubicBezTo>
                  <a:cubicBezTo>
                    <a:pt x="810575" y="1169219"/>
                    <a:pt x="748346" y="1116032"/>
                    <a:pt x="689973" y="1064041"/>
                  </a:cubicBezTo>
                  <a:cubicBezTo>
                    <a:pt x="660853" y="1038112"/>
                    <a:pt x="632663" y="1012450"/>
                    <a:pt x="605671" y="987186"/>
                  </a:cubicBezTo>
                  <a:cubicBezTo>
                    <a:pt x="592108" y="974554"/>
                    <a:pt x="578944" y="962054"/>
                    <a:pt x="566046" y="949689"/>
                  </a:cubicBezTo>
                  <a:cubicBezTo>
                    <a:pt x="553281" y="937323"/>
                    <a:pt x="540915" y="924425"/>
                    <a:pt x="528283" y="912457"/>
                  </a:cubicBezTo>
                  <a:cubicBezTo>
                    <a:pt x="478021" y="863924"/>
                    <a:pt x="428557" y="821906"/>
                    <a:pt x="382550" y="784542"/>
                  </a:cubicBezTo>
                  <a:cubicBezTo>
                    <a:pt x="336543" y="747178"/>
                    <a:pt x="294259" y="714467"/>
                    <a:pt x="257294" y="685480"/>
                  </a:cubicBezTo>
                  <a:cubicBezTo>
                    <a:pt x="220329" y="656493"/>
                    <a:pt x="188815" y="631096"/>
                    <a:pt x="163418" y="609954"/>
                  </a:cubicBezTo>
                  <a:cubicBezTo>
                    <a:pt x="120336" y="574186"/>
                    <a:pt x="94540" y="550917"/>
                    <a:pt x="87493" y="544800"/>
                  </a:cubicBezTo>
                  <a:cubicBezTo>
                    <a:pt x="92945" y="527780"/>
                    <a:pt x="98264" y="512090"/>
                    <a:pt x="103050" y="498128"/>
                  </a:cubicBezTo>
                  <a:close/>
                  <a:moveTo>
                    <a:pt x="1134486" y="1460553"/>
                  </a:moveTo>
                  <a:cubicBezTo>
                    <a:pt x="1129167" y="1464675"/>
                    <a:pt x="1123051" y="1469994"/>
                    <a:pt x="1116801" y="1476110"/>
                  </a:cubicBezTo>
                  <a:cubicBezTo>
                    <a:pt x="1115604" y="1462813"/>
                    <a:pt x="1114807" y="1450846"/>
                    <a:pt x="1114275" y="1441140"/>
                  </a:cubicBezTo>
                  <a:cubicBezTo>
                    <a:pt x="1114009" y="1435289"/>
                    <a:pt x="1113876" y="1430236"/>
                    <a:pt x="1113743" y="1426247"/>
                  </a:cubicBezTo>
                  <a:cubicBezTo>
                    <a:pt x="1125710" y="1434358"/>
                    <a:pt x="1137810" y="1442336"/>
                    <a:pt x="1149910" y="1450049"/>
                  </a:cubicBezTo>
                  <a:cubicBezTo>
                    <a:pt x="1146320" y="1452043"/>
                    <a:pt x="1141001" y="1455500"/>
                    <a:pt x="1134619" y="1460420"/>
                  </a:cubicBezTo>
                  <a:close/>
                  <a:moveTo>
                    <a:pt x="1150974" y="1450846"/>
                  </a:moveTo>
                  <a:cubicBezTo>
                    <a:pt x="1152038" y="1451511"/>
                    <a:pt x="1152969" y="1452176"/>
                    <a:pt x="1154032" y="1452841"/>
                  </a:cubicBezTo>
                  <a:cubicBezTo>
                    <a:pt x="1153766" y="1457229"/>
                    <a:pt x="1153235" y="1464143"/>
                    <a:pt x="1152836" y="1473185"/>
                  </a:cubicBezTo>
                  <a:cubicBezTo>
                    <a:pt x="1152304" y="1483690"/>
                    <a:pt x="1151772" y="1496986"/>
                    <a:pt x="1151772" y="1511879"/>
                  </a:cubicBezTo>
                  <a:cubicBezTo>
                    <a:pt x="1147251" y="1515336"/>
                    <a:pt x="1142597" y="1519059"/>
                    <a:pt x="1137943" y="1523048"/>
                  </a:cubicBezTo>
                  <a:cubicBezTo>
                    <a:pt x="1132359" y="1527835"/>
                    <a:pt x="1127173" y="1532888"/>
                    <a:pt x="1122386" y="1537675"/>
                  </a:cubicBezTo>
                  <a:cubicBezTo>
                    <a:pt x="1121455" y="1526771"/>
                    <a:pt x="1120524" y="1514937"/>
                    <a:pt x="1119328" y="1502305"/>
                  </a:cubicBezTo>
                  <a:cubicBezTo>
                    <a:pt x="1118929" y="1497385"/>
                    <a:pt x="1118397" y="1492731"/>
                    <a:pt x="1117998" y="1488077"/>
                  </a:cubicBezTo>
                  <a:cubicBezTo>
                    <a:pt x="1125444" y="1478902"/>
                    <a:pt x="1132226" y="1470792"/>
                    <a:pt x="1138076" y="1464409"/>
                  </a:cubicBezTo>
                  <a:cubicBezTo>
                    <a:pt x="1143528" y="1458293"/>
                    <a:pt x="1148182" y="1453772"/>
                    <a:pt x="1151107" y="1450979"/>
                  </a:cubicBezTo>
                  <a:close/>
                  <a:moveTo>
                    <a:pt x="1107759" y="1485152"/>
                  </a:moveTo>
                  <a:cubicBezTo>
                    <a:pt x="1103238" y="1490072"/>
                    <a:pt x="1098585" y="1495258"/>
                    <a:pt x="1093931" y="1500842"/>
                  </a:cubicBezTo>
                  <a:cubicBezTo>
                    <a:pt x="1084357" y="1512411"/>
                    <a:pt x="1075980" y="1523580"/>
                    <a:pt x="1068800" y="1533286"/>
                  </a:cubicBezTo>
                  <a:cubicBezTo>
                    <a:pt x="1069730" y="1524644"/>
                    <a:pt x="1070927" y="1515070"/>
                    <a:pt x="1072390" y="1504965"/>
                  </a:cubicBezTo>
                  <a:cubicBezTo>
                    <a:pt x="1074916" y="1487545"/>
                    <a:pt x="1077842" y="1471855"/>
                    <a:pt x="1080767" y="1460420"/>
                  </a:cubicBezTo>
                  <a:cubicBezTo>
                    <a:pt x="1088745" y="1447256"/>
                    <a:pt x="1097654" y="1433959"/>
                    <a:pt x="1106563" y="1421460"/>
                  </a:cubicBezTo>
                  <a:cubicBezTo>
                    <a:pt x="1108158" y="1422524"/>
                    <a:pt x="1109754" y="1423721"/>
                    <a:pt x="1111482" y="1424785"/>
                  </a:cubicBezTo>
                  <a:cubicBezTo>
                    <a:pt x="1110685" y="1428907"/>
                    <a:pt x="1109754" y="1434358"/>
                    <a:pt x="1109089" y="1440874"/>
                  </a:cubicBezTo>
                  <a:cubicBezTo>
                    <a:pt x="1107759" y="1452708"/>
                    <a:pt x="1107094" y="1468132"/>
                    <a:pt x="1107759" y="1485152"/>
                  </a:cubicBezTo>
                  <a:close/>
                  <a:moveTo>
                    <a:pt x="1025718" y="1627827"/>
                  </a:moveTo>
                  <a:cubicBezTo>
                    <a:pt x="1025718" y="1627827"/>
                    <a:pt x="1026383" y="1627428"/>
                    <a:pt x="1026516" y="1628359"/>
                  </a:cubicBezTo>
                  <a:cubicBezTo>
                    <a:pt x="1026250" y="1628226"/>
                    <a:pt x="1025984" y="1627960"/>
                    <a:pt x="1025718" y="1627827"/>
                  </a:cubicBezTo>
                  <a:close/>
                  <a:moveTo>
                    <a:pt x="1019069" y="1623705"/>
                  </a:moveTo>
                  <a:cubicBezTo>
                    <a:pt x="983700" y="1601898"/>
                    <a:pt x="949261" y="1579427"/>
                    <a:pt x="916019" y="1556024"/>
                  </a:cubicBezTo>
                  <a:cubicBezTo>
                    <a:pt x="905780" y="1548711"/>
                    <a:pt x="895542" y="1541398"/>
                    <a:pt x="885436" y="1533952"/>
                  </a:cubicBezTo>
                  <a:cubicBezTo>
                    <a:pt x="875464" y="1526638"/>
                    <a:pt x="865757" y="1519325"/>
                    <a:pt x="856183" y="1511746"/>
                  </a:cubicBezTo>
                  <a:cubicBezTo>
                    <a:pt x="837036" y="1496587"/>
                    <a:pt x="818686" y="1480631"/>
                    <a:pt x="800735" y="1464276"/>
                  </a:cubicBezTo>
                  <a:cubicBezTo>
                    <a:pt x="729464" y="1398590"/>
                    <a:pt x="667501" y="1326787"/>
                    <a:pt x="607532" y="1258574"/>
                  </a:cubicBezTo>
                  <a:cubicBezTo>
                    <a:pt x="577615" y="1224401"/>
                    <a:pt x="548229" y="1191026"/>
                    <a:pt x="518577" y="1159247"/>
                  </a:cubicBezTo>
                  <a:cubicBezTo>
                    <a:pt x="489058" y="1127068"/>
                    <a:pt x="457810" y="1097682"/>
                    <a:pt x="426695" y="1071221"/>
                  </a:cubicBezTo>
                  <a:cubicBezTo>
                    <a:pt x="364200" y="1018167"/>
                    <a:pt x="317927" y="986388"/>
                    <a:pt x="262081" y="946630"/>
                  </a:cubicBezTo>
                  <a:cubicBezTo>
                    <a:pt x="234157" y="926685"/>
                    <a:pt x="210888" y="908601"/>
                    <a:pt x="186555" y="889986"/>
                  </a:cubicBezTo>
                  <a:cubicBezTo>
                    <a:pt x="162221" y="871370"/>
                    <a:pt x="118741" y="828687"/>
                    <a:pt x="99061" y="810205"/>
                  </a:cubicBezTo>
                  <a:cubicBezTo>
                    <a:pt x="80180" y="792653"/>
                    <a:pt x="26727" y="728030"/>
                    <a:pt x="25131" y="706622"/>
                  </a:cubicBezTo>
                  <a:cubicBezTo>
                    <a:pt x="29652" y="696783"/>
                    <a:pt x="34173" y="686411"/>
                    <a:pt x="38827" y="675641"/>
                  </a:cubicBezTo>
                  <a:cubicBezTo>
                    <a:pt x="80712" y="763666"/>
                    <a:pt x="175917" y="823901"/>
                    <a:pt x="255299" y="874030"/>
                  </a:cubicBezTo>
                  <a:cubicBezTo>
                    <a:pt x="261416" y="877886"/>
                    <a:pt x="267399" y="881741"/>
                    <a:pt x="273383" y="885465"/>
                  </a:cubicBezTo>
                  <a:cubicBezTo>
                    <a:pt x="376167" y="950619"/>
                    <a:pt x="449167" y="1032129"/>
                    <a:pt x="526422" y="1118292"/>
                  </a:cubicBezTo>
                  <a:cubicBezTo>
                    <a:pt x="540516" y="1134116"/>
                    <a:pt x="555010" y="1150205"/>
                    <a:pt x="569636" y="1166294"/>
                  </a:cubicBezTo>
                  <a:cubicBezTo>
                    <a:pt x="689308" y="1298332"/>
                    <a:pt x="840759" y="1454436"/>
                    <a:pt x="1028643" y="1548977"/>
                  </a:cubicBezTo>
                  <a:cubicBezTo>
                    <a:pt x="1024521" y="1567459"/>
                    <a:pt x="1020931" y="1601898"/>
                    <a:pt x="1019202" y="1623705"/>
                  </a:cubicBezTo>
                  <a:close/>
                  <a:moveTo>
                    <a:pt x="598225" y="1140099"/>
                  </a:moveTo>
                  <a:cubicBezTo>
                    <a:pt x="583465" y="1124010"/>
                    <a:pt x="569238" y="1108054"/>
                    <a:pt x="555143" y="1092231"/>
                  </a:cubicBezTo>
                  <a:cubicBezTo>
                    <a:pt x="476027" y="1003939"/>
                    <a:pt x="401431" y="920568"/>
                    <a:pt x="293993" y="852489"/>
                  </a:cubicBezTo>
                  <a:cubicBezTo>
                    <a:pt x="288009" y="848766"/>
                    <a:pt x="282026" y="844909"/>
                    <a:pt x="275909" y="841053"/>
                  </a:cubicBezTo>
                  <a:cubicBezTo>
                    <a:pt x="189879" y="786802"/>
                    <a:pt x="83903" y="719653"/>
                    <a:pt x="60767" y="621523"/>
                  </a:cubicBezTo>
                  <a:cubicBezTo>
                    <a:pt x="65686" y="608625"/>
                    <a:pt x="70473" y="595993"/>
                    <a:pt x="74994" y="583760"/>
                  </a:cubicBezTo>
                  <a:lnTo>
                    <a:pt x="76723" y="579238"/>
                  </a:lnTo>
                  <a:lnTo>
                    <a:pt x="77521" y="576978"/>
                  </a:lnTo>
                  <a:cubicBezTo>
                    <a:pt x="77521" y="576978"/>
                    <a:pt x="78717" y="573920"/>
                    <a:pt x="78584" y="573654"/>
                  </a:cubicBezTo>
                  <a:lnTo>
                    <a:pt x="81244" y="564745"/>
                  </a:lnTo>
                  <a:lnTo>
                    <a:pt x="85632" y="550650"/>
                  </a:lnTo>
                  <a:cubicBezTo>
                    <a:pt x="91349" y="563016"/>
                    <a:pt x="129378" y="592403"/>
                    <a:pt x="163285" y="622321"/>
                  </a:cubicBezTo>
                  <a:cubicBezTo>
                    <a:pt x="188150" y="644127"/>
                    <a:pt x="217004" y="660615"/>
                    <a:pt x="253172" y="690533"/>
                  </a:cubicBezTo>
                  <a:cubicBezTo>
                    <a:pt x="289339" y="720584"/>
                    <a:pt x="330825" y="754225"/>
                    <a:pt x="375902" y="792387"/>
                  </a:cubicBezTo>
                  <a:cubicBezTo>
                    <a:pt x="420978" y="830549"/>
                    <a:pt x="469378" y="873498"/>
                    <a:pt x="518311" y="922430"/>
                  </a:cubicBezTo>
                  <a:cubicBezTo>
                    <a:pt x="530677" y="934663"/>
                    <a:pt x="542644" y="947428"/>
                    <a:pt x="555409" y="960326"/>
                  </a:cubicBezTo>
                  <a:cubicBezTo>
                    <a:pt x="568307" y="973091"/>
                    <a:pt x="581338" y="985723"/>
                    <a:pt x="594634" y="998621"/>
                  </a:cubicBezTo>
                  <a:cubicBezTo>
                    <a:pt x="621361" y="1024417"/>
                    <a:pt x="649284" y="1050478"/>
                    <a:pt x="678139" y="1076806"/>
                  </a:cubicBezTo>
                  <a:cubicBezTo>
                    <a:pt x="735980" y="1129595"/>
                    <a:pt x="797943" y="1183713"/>
                    <a:pt x="863762" y="1237831"/>
                  </a:cubicBezTo>
                  <a:cubicBezTo>
                    <a:pt x="929582" y="1291949"/>
                    <a:pt x="999390" y="1346333"/>
                    <a:pt x="1073321" y="1398457"/>
                  </a:cubicBezTo>
                  <a:cubicBezTo>
                    <a:pt x="1079304" y="1402712"/>
                    <a:pt x="1085288" y="1406834"/>
                    <a:pt x="1091271" y="1410956"/>
                  </a:cubicBezTo>
                  <a:cubicBezTo>
                    <a:pt x="1077576" y="1433959"/>
                    <a:pt x="1038217" y="1505496"/>
                    <a:pt x="1036355" y="1511746"/>
                  </a:cubicBezTo>
                  <a:cubicBezTo>
                    <a:pt x="857114" y="1419599"/>
                    <a:pt x="713907" y="1267882"/>
                    <a:pt x="598092" y="1140099"/>
                  </a:cubicBezTo>
                  <a:close/>
                  <a:moveTo>
                    <a:pt x="2324553" y="1794835"/>
                  </a:moveTo>
                  <a:cubicBezTo>
                    <a:pt x="2317373" y="1819966"/>
                    <a:pt x="2307267" y="1843635"/>
                    <a:pt x="2296629" y="1865176"/>
                  </a:cubicBezTo>
                  <a:cubicBezTo>
                    <a:pt x="2295433" y="1867170"/>
                    <a:pt x="2294369" y="1869165"/>
                    <a:pt x="2293039" y="1871292"/>
                  </a:cubicBezTo>
                  <a:cubicBezTo>
                    <a:pt x="2283333" y="1887780"/>
                    <a:pt x="2272296" y="1906130"/>
                    <a:pt x="2259531" y="1925543"/>
                  </a:cubicBezTo>
                  <a:cubicBezTo>
                    <a:pt x="2253149" y="1935250"/>
                    <a:pt x="2246367" y="1945223"/>
                    <a:pt x="2238788" y="1955195"/>
                  </a:cubicBezTo>
                  <a:cubicBezTo>
                    <a:pt x="2235065" y="1960115"/>
                    <a:pt x="2231076" y="1965168"/>
                    <a:pt x="2226954" y="1969822"/>
                  </a:cubicBezTo>
                  <a:cubicBezTo>
                    <a:pt x="2222832" y="1974476"/>
                    <a:pt x="2218311" y="1979262"/>
                    <a:pt x="2213790" y="1982454"/>
                  </a:cubicBezTo>
                  <a:cubicBezTo>
                    <a:pt x="2211796" y="1983916"/>
                    <a:pt x="2210067" y="1984714"/>
                    <a:pt x="2207142" y="1985246"/>
                  </a:cubicBezTo>
                  <a:lnTo>
                    <a:pt x="2197169" y="1987773"/>
                  </a:lnTo>
                  <a:cubicBezTo>
                    <a:pt x="2190388" y="1989368"/>
                    <a:pt x="2183473" y="1990831"/>
                    <a:pt x="2176426" y="1992160"/>
                  </a:cubicBezTo>
                  <a:cubicBezTo>
                    <a:pt x="2162331" y="1994953"/>
                    <a:pt x="2147705" y="1997080"/>
                    <a:pt x="2132679" y="1998676"/>
                  </a:cubicBezTo>
                  <a:cubicBezTo>
                    <a:pt x="2102496" y="2001867"/>
                    <a:pt x="2090263" y="2003463"/>
                    <a:pt x="2056622" y="2001601"/>
                  </a:cubicBezTo>
                  <a:cubicBezTo>
                    <a:pt x="1989206" y="1998011"/>
                    <a:pt x="1922589" y="1990565"/>
                    <a:pt x="1844670" y="1970620"/>
                  </a:cubicBezTo>
                  <a:lnTo>
                    <a:pt x="1759038" y="1946818"/>
                  </a:lnTo>
                  <a:cubicBezTo>
                    <a:pt x="1738561" y="1941366"/>
                    <a:pt x="1718483" y="1936447"/>
                    <a:pt x="1698006" y="1930463"/>
                  </a:cubicBezTo>
                  <a:cubicBezTo>
                    <a:pt x="1657052" y="1918895"/>
                    <a:pt x="1615167" y="1905598"/>
                    <a:pt x="1572617" y="1890839"/>
                  </a:cubicBezTo>
                  <a:cubicBezTo>
                    <a:pt x="1487650" y="1861186"/>
                    <a:pt x="1399625" y="1826216"/>
                    <a:pt x="1311999" y="1783400"/>
                  </a:cubicBezTo>
                  <a:cubicBezTo>
                    <a:pt x="1290059" y="1772763"/>
                    <a:pt x="1268651" y="1761328"/>
                    <a:pt x="1246179" y="1749493"/>
                  </a:cubicBezTo>
                  <a:lnTo>
                    <a:pt x="1179163" y="1714124"/>
                  </a:lnTo>
                  <a:cubicBezTo>
                    <a:pt x="1134220" y="1690322"/>
                    <a:pt x="1089144" y="1665723"/>
                    <a:pt x="1044732" y="1639262"/>
                  </a:cubicBezTo>
                  <a:cubicBezTo>
                    <a:pt x="1041541" y="1632215"/>
                    <a:pt x="1039946" y="1618387"/>
                    <a:pt x="1039680" y="1603627"/>
                  </a:cubicBezTo>
                  <a:lnTo>
                    <a:pt x="1042605" y="1605621"/>
                  </a:lnTo>
                  <a:cubicBezTo>
                    <a:pt x="1089942" y="1635672"/>
                    <a:pt x="1147517" y="1669579"/>
                    <a:pt x="1212804" y="1704816"/>
                  </a:cubicBezTo>
                  <a:cubicBezTo>
                    <a:pt x="1278092" y="1739919"/>
                    <a:pt x="1351224" y="1776220"/>
                    <a:pt x="1429942" y="1810127"/>
                  </a:cubicBezTo>
                  <a:cubicBezTo>
                    <a:pt x="1508659" y="1844034"/>
                    <a:pt x="1585515" y="1872223"/>
                    <a:pt x="1656786" y="1893498"/>
                  </a:cubicBezTo>
                  <a:cubicBezTo>
                    <a:pt x="1728057" y="1914906"/>
                    <a:pt x="1793743" y="1929266"/>
                    <a:pt x="1849590" y="1937112"/>
                  </a:cubicBezTo>
                  <a:cubicBezTo>
                    <a:pt x="1905437" y="1945089"/>
                    <a:pt x="1951178" y="1946286"/>
                    <a:pt x="1982558" y="1945089"/>
                  </a:cubicBezTo>
                  <a:cubicBezTo>
                    <a:pt x="2013939" y="1943893"/>
                    <a:pt x="2031092" y="1940968"/>
                    <a:pt x="2031092" y="1941101"/>
                  </a:cubicBezTo>
                  <a:cubicBezTo>
                    <a:pt x="2031092" y="1940968"/>
                    <a:pt x="2013806" y="1942031"/>
                    <a:pt x="1982558" y="1940303"/>
                  </a:cubicBezTo>
                  <a:cubicBezTo>
                    <a:pt x="1951444" y="1938707"/>
                    <a:pt x="1906633" y="1933521"/>
                    <a:pt x="1852249" y="1921953"/>
                  </a:cubicBezTo>
                  <a:cubicBezTo>
                    <a:pt x="1797865" y="1910518"/>
                    <a:pt x="1734173" y="1892700"/>
                    <a:pt x="1664764" y="1868899"/>
                  </a:cubicBezTo>
                  <a:cubicBezTo>
                    <a:pt x="1595221" y="1845097"/>
                    <a:pt x="1520094" y="1815578"/>
                    <a:pt x="1442175" y="1781937"/>
                  </a:cubicBezTo>
                  <a:cubicBezTo>
                    <a:pt x="1286336" y="1714522"/>
                    <a:pt x="1148581" y="1645379"/>
                    <a:pt x="1050583" y="1592324"/>
                  </a:cubicBezTo>
                  <a:lnTo>
                    <a:pt x="1040211" y="1586607"/>
                  </a:lnTo>
                  <a:cubicBezTo>
                    <a:pt x="1040743" y="1575039"/>
                    <a:pt x="1042073" y="1563869"/>
                    <a:pt x="1044200" y="1556024"/>
                  </a:cubicBezTo>
                  <a:cubicBezTo>
                    <a:pt x="1047392" y="1543924"/>
                    <a:pt x="1051115" y="1531292"/>
                    <a:pt x="1055503" y="1518261"/>
                  </a:cubicBezTo>
                  <a:cubicBezTo>
                    <a:pt x="1057630" y="1511613"/>
                    <a:pt x="1059891" y="1504965"/>
                    <a:pt x="1062417" y="1498183"/>
                  </a:cubicBezTo>
                  <a:cubicBezTo>
                    <a:pt x="1063215" y="1495922"/>
                    <a:pt x="1064146" y="1493662"/>
                    <a:pt x="1065077" y="1491402"/>
                  </a:cubicBezTo>
                  <a:cubicBezTo>
                    <a:pt x="1064146" y="1495258"/>
                    <a:pt x="1063481" y="1499380"/>
                    <a:pt x="1062816" y="1503502"/>
                  </a:cubicBezTo>
                  <a:cubicBezTo>
                    <a:pt x="1060689" y="1518394"/>
                    <a:pt x="1060689" y="1532356"/>
                    <a:pt x="1061752" y="1543658"/>
                  </a:cubicBezTo>
                  <a:cubicBezTo>
                    <a:pt x="1061220" y="1544456"/>
                    <a:pt x="1060556" y="1545254"/>
                    <a:pt x="1060024" y="1545919"/>
                  </a:cubicBezTo>
                  <a:lnTo>
                    <a:pt x="1045929" y="1564800"/>
                  </a:lnTo>
                  <a:cubicBezTo>
                    <a:pt x="1045929" y="1564800"/>
                    <a:pt x="1052710" y="1559747"/>
                    <a:pt x="1062550" y="1550440"/>
                  </a:cubicBezTo>
                  <a:cubicBezTo>
                    <a:pt x="1062550" y="1550838"/>
                    <a:pt x="1062550" y="1551105"/>
                    <a:pt x="1062683" y="1551503"/>
                  </a:cubicBezTo>
                  <a:cubicBezTo>
                    <a:pt x="1064545" y="1563736"/>
                    <a:pt x="1067736" y="1570784"/>
                    <a:pt x="1067603" y="1570784"/>
                  </a:cubicBezTo>
                  <a:cubicBezTo>
                    <a:pt x="1067603" y="1570784"/>
                    <a:pt x="1067071" y="1563204"/>
                    <a:pt x="1067603" y="1551237"/>
                  </a:cubicBezTo>
                  <a:cubicBezTo>
                    <a:pt x="1067603" y="1549243"/>
                    <a:pt x="1067869" y="1547248"/>
                    <a:pt x="1068002" y="1544988"/>
                  </a:cubicBezTo>
                  <a:cubicBezTo>
                    <a:pt x="1077842" y="1535148"/>
                    <a:pt x="1089809" y="1521984"/>
                    <a:pt x="1102042" y="1507358"/>
                  </a:cubicBezTo>
                  <a:cubicBezTo>
                    <a:pt x="1104302" y="1504566"/>
                    <a:pt x="1106696" y="1501773"/>
                    <a:pt x="1108823" y="1499114"/>
                  </a:cubicBezTo>
                  <a:cubicBezTo>
                    <a:pt x="1108823" y="1500443"/>
                    <a:pt x="1108956" y="1501773"/>
                    <a:pt x="1109089" y="1503103"/>
                  </a:cubicBezTo>
                  <a:cubicBezTo>
                    <a:pt x="1110552" y="1518527"/>
                    <a:pt x="1112812" y="1532888"/>
                    <a:pt x="1115206" y="1545254"/>
                  </a:cubicBezTo>
                  <a:cubicBezTo>
                    <a:pt x="1110020" y="1551105"/>
                    <a:pt x="1105499" y="1556822"/>
                    <a:pt x="1102042" y="1561742"/>
                  </a:cubicBezTo>
                  <a:cubicBezTo>
                    <a:pt x="1094197" y="1572778"/>
                    <a:pt x="1090606" y="1580357"/>
                    <a:pt x="1090473" y="1580357"/>
                  </a:cubicBezTo>
                  <a:cubicBezTo>
                    <a:pt x="1090473" y="1580357"/>
                    <a:pt x="1096191" y="1574241"/>
                    <a:pt x="1105898" y="1565066"/>
                  </a:cubicBezTo>
                  <a:cubicBezTo>
                    <a:pt x="1109222" y="1561875"/>
                    <a:pt x="1112945" y="1558418"/>
                    <a:pt x="1117200" y="1554695"/>
                  </a:cubicBezTo>
                  <a:cubicBezTo>
                    <a:pt x="1121721" y="1575703"/>
                    <a:pt x="1125976" y="1589133"/>
                    <a:pt x="1125843" y="1589133"/>
                  </a:cubicBezTo>
                  <a:cubicBezTo>
                    <a:pt x="1125843" y="1589133"/>
                    <a:pt x="1125045" y="1573177"/>
                    <a:pt x="1123317" y="1549243"/>
                  </a:cubicBezTo>
                  <a:cubicBezTo>
                    <a:pt x="1129832" y="1543525"/>
                    <a:pt x="1137012" y="1537276"/>
                    <a:pt x="1144592" y="1530760"/>
                  </a:cubicBezTo>
                  <a:cubicBezTo>
                    <a:pt x="1147118" y="1528633"/>
                    <a:pt x="1149511" y="1526505"/>
                    <a:pt x="1151905" y="1524378"/>
                  </a:cubicBezTo>
                  <a:cubicBezTo>
                    <a:pt x="1151905" y="1527835"/>
                    <a:pt x="1152038" y="1531292"/>
                    <a:pt x="1152304" y="1534882"/>
                  </a:cubicBezTo>
                  <a:cubicBezTo>
                    <a:pt x="1152969" y="1550705"/>
                    <a:pt x="1154564" y="1565332"/>
                    <a:pt x="1156559" y="1578097"/>
                  </a:cubicBezTo>
                  <a:cubicBezTo>
                    <a:pt x="1155894" y="1578895"/>
                    <a:pt x="1155362" y="1579693"/>
                    <a:pt x="1154830" y="1580490"/>
                  </a:cubicBezTo>
                  <a:cubicBezTo>
                    <a:pt x="1151240" y="1585543"/>
                    <a:pt x="1148448" y="1589665"/>
                    <a:pt x="1146586" y="1592591"/>
                  </a:cubicBezTo>
                  <a:lnTo>
                    <a:pt x="1145389" y="1594585"/>
                  </a:lnTo>
                  <a:lnTo>
                    <a:pt x="1144991" y="1595383"/>
                  </a:lnTo>
                  <a:lnTo>
                    <a:pt x="1144991" y="1595649"/>
                  </a:lnTo>
                  <a:cubicBezTo>
                    <a:pt x="1144991" y="1595649"/>
                    <a:pt x="1144991" y="1595649"/>
                    <a:pt x="1144991" y="1595649"/>
                  </a:cubicBezTo>
                  <a:cubicBezTo>
                    <a:pt x="1144991" y="1595649"/>
                    <a:pt x="1144725" y="1595782"/>
                    <a:pt x="1145256" y="1596181"/>
                  </a:cubicBezTo>
                  <a:cubicBezTo>
                    <a:pt x="1145522" y="1596181"/>
                    <a:pt x="1145389" y="1596181"/>
                    <a:pt x="1145522" y="1596181"/>
                  </a:cubicBezTo>
                  <a:cubicBezTo>
                    <a:pt x="1145655" y="1596181"/>
                    <a:pt x="1145655" y="1595915"/>
                    <a:pt x="1145788" y="1595915"/>
                  </a:cubicBezTo>
                  <a:lnTo>
                    <a:pt x="1145788" y="1595915"/>
                  </a:lnTo>
                  <a:cubicBezTo>
                    <a:pt x="1145788" y="1595915"/>
                    <a:pt x="1146320" y="1595383"/>
                    <a:pt x="1146320" y="1595383"/>
                  </a:cubicBezTo>
                  <a:lnTo>
                    <a:pt x="1148049" y="1593787"/>
                  </a:lnTo>
                  <a:lnTo>
                    <a:pt x="1157888" y="1584878"/>
                  </a:lnTo>
                  <a:cubicBezTo>
                    <a:pt x="1158686" y="1589000"/>
                    <a:pt x="1159351" y="1592990"/>
                    <a:pt x="1160149" y="1596446"/>
                  </a:cubicBezTo>
                  <a:cubicBezTo>
                    <a:pt x="1163606" y="1612004"/>
                    <a:pt x="1167063" y="1621312"/>
                    <a:pt x="1166930" y="1621312"/>
                  </a:cubicBezTo>
                  <a:cubicBezTo>
                    <a:pt x="1166930" y="1621312"/>
                    <a:pt x="1165999" y="1611472"/>
                    <a:pt x="1165202" y="1595782"/>
                  </a:cubicBezTo>
                  <a:cubicBezTo>
                    <a:pt x="1164936" y="1590729"/>
                    <a:pt x="1164670" y="1585011"/>
                    <a:pt x="1164404" y="1578895"/>
                  </a:cubicBezTo>
                  <a:cubicBezTo>
                    <a:pt x="1172648" y="1571183"/>
                    <a:pt x="1182754" y="1561742"/>
                    <a:pt x="1193258" y="1551105"/>
                  </a:cubicBezTo>
                  <a:cubicBezTo>
                    <a:pt x="1197114" y="1547248"/>
                    <a:pt x="1200837" y="1543392"/>
                    <a:pt x="1204427" y="1539669"/>
                  </a:cubicBezTo>
                  <a:cubicBezTo>
                    <a:pt x="1204693" y="1545520"/>
                    <a:pt x="1204826" y="1551636"/>
                    <a:pt x="1205092" y="1557886"/>
                  </a:cubicBezTo>
                  <a:cubicBezTo>
                    <a:pt x="1205624" y="1572512"/>
                    <a:pt x="1206555" y="1586208"/>
                    <a:pt x="1208018" y="1598042"/>
                  </a:cubicBezTo>
                  <a:cubicBezTo>
                    <a:pt x="1205890" y="1600436"/>
                    <a:pt x="1203895" y="1602696"/>
                    <a:pt x="1202167" y="1604824"/>
                  </a:cubicBezTo>
                  <a:cubicBezTo>
                    <a:pt x="1193657" y="1614796"/>
                    <a:pt x="1188604" y="1621179"/>
                    <a:pt x="1188604" y="1621179"/>
                  </a:cubicBezTo>
                  <a:cubicBezTo>
                    <a:pt x="1188604" y="1621179"/>
                    <a:pt x="1195518" y="1616658"/>
                    <a:pt x="1205757" y="1608547"/>
                  </a:cubicBezTo>
                  <a:cubicBezTo>
                    <a:pt x="1206821" y="1607749"/>
                    <a:pt x="1208018" y="1606818"/>
                    <a:pt x="1209081" y="1605754"/>
                  </a:cubicBezTo>
                  <a:cubicBezTo>
                    <a:pt x="1209480" y="1608148"/>
                    <a:pt x="1209879" y="1610275"/>
                    <a:pt x="1210278" y="1612403"/>
                  </a:cubicBezTo>
                  <a:cubicBezTo>
                    <a:pt x="1212937" y="1626364"/>
                    <a:pt x="1216793" y="1634343"/>
                    <a:pt x="1216660" y="1634343"/>
                  </a:cubicBezTo>
                  <a:cubicBezTo>
                    <a:pt x="1216660" y="1634343"/>
                    <a:pt x="1215331" y="1625700"/>
                    <a:pt x="1215331" y="1611871"/>
                  </a:cubicBezTo>
                  <a:cubicBezTo>
                    <a:pt x="1215331" y="1608414"/>
                    <a:pt x="1215331" y="1604558"/>
                    <a:pt x="1215331" y="1600568"/>
                  </a:cubicBezTo>
                  <a:cubicBezTo>
                    <a:pt x="1223974" y="1593388"/>
                    <a:pt x="1233813" y="1584479"/>
                    <a:pt x="1244185" y="1575039"/>
                  </a:cubicBezTo>
                  <a:cubicBezTo>
                    <a:pt x="1246046" y="1573177"/>
                    <a:pt x="1248041" y="1571449"/>
                    <a:pt x="1249903" y="1569720"/>
                  </a:cubicBezTo>
                  <a:cubicBezTo>
                    <a:pt x="1250833" y="1575837"/>
                    <a:pt x="1251897" y="1582219"/>
                    <a:pt x="1253094" y="1588734"/>
                  </a:cubicBezTo>
                  <a:cubicBezTo>
                    <a:pt x="1255354" y="1601632"/>
                    <a:pt x="1257881" y="1613733"/>
                    <a:pt x="1260407" y="1624636"/>
                  </a:cubicBezTo>
                  <a:cubicBezTo>
                    <a:pt x="1258545" y="1626763"/>
                    <a:pt x="1256684" y="1628758"/>
                    <a:pt x="1255221" y="1630753"/>
                  </a:cubicBezTo>
                  <a:cubicBezTo>
                    <a:pt x="1247376" y="1640326"/>
                    <a:pt x="1243653" y="1647107"/>
                    <a:pt x="1243653" y="1647107"/>
                  </a:cubicBezTo>
                  <a:cubicBezTo>
                    <a:pt x="1243653" y="1647107"/>
                    <a:pt x="1249371" y="1642055"/>
                    <a:pt x="1258811" y="1634476"/>
                  </a:cubicBezTo>
                  <a:cubicBezTo>
                    <a:pt x="1259875" y="1633678"/>
                    <a:pt x="1260939" y="1632747"/>
                    <a:pt x="1262136" y="1631816"/>
                  </a:cubicBezTo>
                  <a:cubicBezTo>
                    <a:pt x="1267853" y="1655618"/>
                    <a:pt x="1272773" y="1671308"/>
                    <a:pt x="1272773" y="1671308"/>
                  </a:cubicBezTo>
                  <a:cubicBezTo>
                    <a:pt x="1272773" y="1671308"/>
                    <a:pt x="1272108" y="1653091"/>
                    <a:pt x="1268917" y="1626497"/>
                  </a:cubicBezTo>
                  <a:cubicBezTo>
                    <a:pt x="1276895" y="1620381"/>
                    <a:pt x="1286203" y="1613334"/>
                    <a:pt x="1296309" y="1605887"/>
                  </a:cubicBezTo>
                  <a:cubicBezTo>
                    <a:pt x="1297771" y="1604691"/>
                    <a:pt x="1299234" y="1603627"/>
                    <a:pt x="1300696" y="1602563"/>
                  </a:cubicBezTo>
                  <a:cubicBezTo>
                    <a:pt x="1301494" y="1606951"/>
                    <a:pt x="1302292" y="1611472"/>
                    <a:pt x="1303090" y="1616126"/>
                  </a:cubicBezTo>
                  <a:cubicBezTo>
                    <a:pt x="1305882" y="1631284"/>
                    <a:pt x="1309073" y="1645512"/>
                    <a:pt x="1312132" y="1658011"/>
                  </a:cubicBezTo>
                  <a:cubicBezTo>
                    <a:pt x="1300165" y="1670776"/>
                    <a:pt x="1293117" y="1679818"/>
                    <a:pt x="1293250" y="1679818"/>
                  </a:cubicBezTo>
                  <a:cubicBezTo>
                    <a:pt x="1293250" y="1679818"/>
                    <a:pt x="1301361" y="1674100"/>
                    <a:pt x="1313727" y="1664659"/>
                  </a:cubicBezTo>
                  <a:cubicBezTo>
                    <a:pt x="1319844" y="1688993"/>
                    <a:pt x="1324897" y="1704949"/>
                    <a:pt x="1324897" y="1704949"/>
                  </a:cubicBezTo>
                  <a:cubicBezTo>
                    <a:pt x="1324897" y="1704949"/>
                    <a:pt x="1323833" y="1686599"/>
                    <a:pt x="1320376" y="1659606"/>
                  </a:cubicBezTo>
                  <a:cubicBezTo>
                    <a:pt x="1329551" y="1652692"/>
                    <a:pt x="1340321" y="1644182"/>
                    <a:pt x="1351623" y="1634874"/>
                  </a:cubicBezTo>
                  <a:cubicBezTo>
                    <a:pt x="1352687" y="1633944"/>
                    <a:pt x="1353751" y="1633146"/>
                    <a:pt x="1354815" y="1632215"/>
                  </a:cubicBezTo>
                  <a:cubicBezTo>
                    <a:pt x="1355479" y="1636736"/>
                    <a:pt x="1356277" y="1641257"/>
                    <a:pt x="1357208" y="1645911"/>
                  </a:cubicBezTo>
                  <a:cubicBezTo>
                    <a:pt x="1359601" y="1658676"/>
                    <a:pt x="1362660" y="1670643"/>
                    <a:pt x="1365984" y="1681413"/>
                  </a:cubicBezTo>
                  <a:cubicBezTo>
                    <a:pt x="1344975" y="1698034"/>
                    <a:pt x="1331146" y="1710534"/>
                    <a:pt x="1331146" y="1710534"/>
                  </a:cubicBezTo>
                  <a:cubicBezTo>
                    <a:pt x="1331146" y="1710534"/>
                    <a:pt x="1346704" y="1702688"/>
                    <a:pt x="1368510" y="1689259"/>
                  </a:cubicBezTo>
                  <a:cubicBezTo>
                    <a:pt x="1370904" y="1696306"/>
                    <a:pt x="1373430" y="1702688"/>
                    <a:pt x="1375824" y="1708140"/>
                  </a:cubicBezTo>
                  <a:cubicBezTo>
                    <a:pt x="1382605" y="1723431"/>
                    <a:pt x="1389120" y="1731675"/>
                    <a:pt x="1388987" y="1731675"/>
                  </a:cubicBezTo>
                  <a:cubicBezTo>
                    <a:pt x="1388987" y="1731675"/>
                    <a:pt x="1384865" y="1722235"/>
                    <a:pt x="1380610" y="1706412"/>
                  </a:cubicBezTo>
                  <a:cubicBezTo>
                    <a:pt x="1378882" y="1700162"/>
                    <a:pt x="1377153" y="1692982"/>
                    <a:pt x="1375292" y="1685003"/>
                  </a:cubicBezTo>
                  <a:cubicBezTo>
                    <a:pt x="1383669" y="1679685"/>
                    <a:pt x="1392711" y="1673701"/>
                    <a:pt x="1402018" y="1667053"/>
                  </a:cubicBezTo>
                  <a:cubicBezTo>
                    <a:pt x="1405609" y="1664393"/>
                    <a:pt x="1409199" y="1661867"/>
                    <a:pt x="1412523" y="1659341"/>
                  </a:cubicBezTo>
                  <a:cubicBezTo>
                    <a:pt x="1415049" y="1670909"/>
                    <a:pt x="1418107" y="1681945"/>
                    <a:pt x="1421432" y="1691785"/>
                  </a:cubicBezTo>
                  <a:cubicBezTo>
                    <a:pt x="1400689" y="1713326"/>
                    <a:pt x="1388987" y="1731941"/>
                    <a:pt x="1388987" y="1731809"/>
                  </a:cubicBezTo>
                  <a:cubicBezTo>
                    <a:pt x="1388987" y="1731809"/>
                    <a:pt x="1404013" y="1719043"/>
                    <a:pt x="1424756" y="1701093"/>
                  </a:cubicBezTo>
                  <a:cubicBezTo>
                    <a:pt x="1427149" y="1707475"/>
                    <a:pt x="1429543" y="1713193"/>
                    <a:pt x="1431936" y="1718113"/>
                  </a:cubicBezTo>
                  <a:cubicBezTo>
                    <a:pt x="1438851" y="1732606"/>
                    <a:pt x="1445499" y="1740185"/>
                    <a:pt x="1445499" y="1740185"/>
                  </a:cubicBezTo>
                  <a:cubicBezTo>
                    <a:pt x="1445499" y="1740185"/>
                    <a:pt x="1441111" y="1731277"/>
                    <a:pt x="1436723" y="1716251"/>
                  </a:cubicBezTo>
                  <a:cubicBezTo>
                    <a:pt x="1434861" y="1710135"/>
                    <a:pt x="1433000" y="1703087"/>
                    <a:pt x="1431138" y="1695375"/>
                  </a:cubicBezTo>
                  <a:cubicBezTo>
                    <a:pt x="1435659" y="1691386"/>
                    <a:pt x="1440446" y="1687264"/>
                    <a:pt x="1445366" y="1682876"/>
                  </a:cubicBezTo>
                  <a:cubicBezTo>
                    <a:pt x="1452413" y="1676494"/>
                    <a:pt x="1459328" y="1670510"/>
                    <a:pt x="1465577" y="1665058"/>
                  </a:cubicBezTo>
                  <a:cubicBezTo>
                    <a:pt x="1467306" y="1674632"/>
                    <a:pt x="1469566" y="1684871"/>
                    <a:pt x="1472492" y="1695375"/>
                  </a:cubicBezTo>
                  <a:cubicBezTo>
                    <a:pt x="1474486" y="1702290"/>
                    <a:pt x="1476481" y="1709071"/>
                    <a:pt x="1478608" y="1715320"/>
                  </a:cubicBezTo>
                  <a:cubicBezTo>
                    <a:pt x="1469832" y="1723165"/>
                    <a:pt x="1462253" y="1730745"/>
                    <a:pt x="1456535" y="1737260"/>
                  </a:cubicBezTo>
                  <a:cubicBezTo>
                    <a:pt x="1446430" y="1748562"/>
                    <a:pt x="1441643" y="1756674"/>
                    <a:pt x="1441643" y="1756674"/>
                  </a:cubicBezTo>
                  <a:cubicBezTo>
                    <a:pt x="1441643" y="1756674"/>
                    <a:pt x="1448424" y="1750291"/>
                    <a:pt x="1459993" y="1740983"/>
                  </a:cubicBezTo>
                  <a:cubicBezTo>
                    <a:pt x="1465976" y="1736063"/>
                    <a:pt x="1473422" y="1730479"/>
                    <a:pt x="1481533" y="1724362"/>
                  </a:cubicBezTo>
                  <a:cubicBezTo>
                    <a:pt x="1485788" y="1736329"/>
                    <a:pt x="1490043" y="1746967"/>
                    <a:pt x="1493633" y="1755477"/>
                  </a:cubicBezTo>
                  <a:cubicBezTo>
                    <a:pt x="1499883" y="1770502"/>
                    <a:pt x="1504271" y="1779677"/>
                    <a:pt x="1504271" y="1779677"/>
                  </a:cubicBezTo>
                  <a:cubicBezTo>
                    <a:pt x="1504271" y="1779677"/>
                    <a:pt x="1502409" y="1769704"/>
                    <a:pt x="1498420" y="1753881"/>
                  </a:cubicBezTo>
                  <a:cubicBezTo>
                    <a:pt x="1496027" y="1744041"/>
                    <a:pt x="1492969" y="1731941"/>
                    <a:pt x="1489246" y="1718512"/>
                  </a:cubicBezTo>
                  <a:cubicBezTo>
                    <a:pt x="1494697" y="1714522"/>
                    <a:pt x="1500282" y="1710400"/>
                    <a:pt x="1506133" y="1706013"/>
                  </a:cubicBezTo>
                  <a:cubicBezTo>
                    <a:pt x="1513313" y="1700694"/>
                    <a:pt x="1520227" y="1695641"/>
                    <a:pt x="1526876" y="1690854"/>
                  </a:cubicBezTo>
                  <a:cubicBezTo>
                    <a:pt x="1529934" y="1700694"/>
                    <a:pt x="1533657" y="1711331"/>
                    <a:pt x="1538045" y="1722235"/>
                  </a:cubicBezTo>
                  <a:cubicBezTo>
                    <a:pt x="1539242" y="1725160"/>
                    <a:pt x="1540438" y="1728218"/>
                    <a:pt x="1541635" y="1731011"/>
                  </a:cubicBezTo>
                  <a:cubicBezTo>
                    <a:pt x="1531131" y="1741515"/>
                    <a:pt x="1522621" y="1751886"/>
                    <a:pt x="1516504" y="1760264"/>
                  </a:cubicBezTo>
                  <a:cubicBezTo>
                    <a:pt x="1508127" y="1771699"/>
                    <a:pt x="1504138" y="1779544"/>
                    <a:pt x="1504138" y="1779544"/>
                  </a:cubicBezTo>
                  <a:cubicBezTo>
                    <a:pt x="1504138" y="1779544"/>
                    <a:pt x="1510255" y="1773295"/>
                    <a:pt x="1520360" y="1763721"/>
                  </a:cubicBezTo>
                  <a:cubicBezTo>
                    <a:pt x="1527275" y="1757206"/>
                    <a:pt x="1536050" y="1749227"/>
                    <a:pt x="1545757" y="1740451"/>
                  </a:cubicBezTo>
                  <a:cubicBezTo>
                    <a:pt x="1552140" y="1754679"/>
                    <a:pt x="1558256" y="1767178"/>
                    <a:pt x="1563176" y="1777018"/>
                  </a:cubicBezTo>
                  <a:cubicBezTo>
                    <a:pt x="1565038" y="1780874"/>
                    <a:pt x="1566766" y="1784331"/>
                    <a:pt x="1568229" y="1787256"/>
                  </a:cubicBezTo>
                  <a:cubicBezTo>
                    <a:pt x="1557458" y="1796298"/>
                    <a:pt x="1550943" y="1802016"/>
                    <a:pt x="1550943" y="1802016"/>
                  </a:cubicBezTo>
                  <a:cubicBezTo>
                    <a:pt x="1550943" y="1802016"/>
                    <a:pt x="1558522" y="1798425"/>
                    <a:pt x="1570223" y="1791644"/>
                  </a:cubicBezTo>
                  <a:cubicBezTo>
                    <a:pt x="1572617" y="1796697"/>
                    <a:pt x="1573946" y="1799622"/>
                    <a:pt x="1573946" y="1799622"/>
                  </a:cubicBezTo>
                  <a:cubicBezTo>
                    <a:pt x="1573946" y="1799622"/>
                    <a:pt x="1573415" y="1796298"/>
                    <a:pt x="1572085" y="1790580"/>
                  </a:cubicBezTo>
                  <a:cubicBezTo>
                    <a:pt x="1581791" y="1784996"/>
                    <a:pt x="1594025" y="1777283"/>
                    <a:pt x="1607056" y="1767843"/>
                  </a:cubicBezTo>
                  <a:cubicBezTo>
                    <a:pt x="1615300" y="1784996"/>
                    <a:pt x="1623411" y="1799888"/>
                    <a:pt x="1629394" y="1811722"/>
                  </a:cubicBezTo>
                  <a:lnTo>
                    <a:pt x="1630325" y="1813584"/>
                  </a:lnTo>
                  <a:cubicBezTo>
                    <a:pt x="1619289" y="1824221"/>
                    <a:pt x="1612241" y="1830604"/>
                    <a:pt x="1612241" y="1830604"/>
                  </a:cubicBezTo>
                  <a:cubicBezTo>
                    <a:pt x="1612241" y="1830604"/>
                    <a:pt x="1620352" y="1826349"/>
                    <a:pt x="1632585" y="1817972"/>
                  </a:cubicBezTo>
                  <a:lnTo>
                    <a:pt x="1642558" y="1837252"/>
                  </a:lnTo>
                  <a:cubicBezTo>
                    <a:pt x="1642558" y="1837252"/>
                    <a:pt x="1640563" y="1829008"/>
                    <a:pt x="1636043" y="1815578"/>
                  </a:cubicBezTo>
                  <a:cubicBezTo>
                    <a:pt x="1644686" y="1809462"/>
                    <a:pt x="1655057" y="1801750"/>
                    <a:pt x="1666226" y="1792841"/>
                  </a:cubicBezTo>
                  <a:cubicBezTo>
                    <a:pt x="1670348" y="1804808"/>
                    <a:pt x="1674470" y="1815313"/>
                    <a:pt x="1677795" y="1823956"/>
                  </a:cubicBezTo>
                  <a:lnTo>
                    <a:pt x="1684177" y="1840178"/>
                  </a:lnTo>
                  <a:cubicBezTo>
                    <a:pt x="1680853" y="1842305"/>
                    <a:pt x="1678991" y="1843502"/>
                    <a:pt x="1678991" y="1843502"/>
                  </a:cubicBezTo>
                  <a:cubicBezTo>
                    <a:pt x="1678991" y="1843502"/>
                    <a:pt x="1681119" y="1842837"/>
                    <a:pt x="1684709" y="1841507"/>
                  </a:cubicBezTo>
                  <a:lnTo>
                    <a:pt x="1686837" y="1846826"/>
                  </a:lnTo>
                  <a:cubicBezTo>
                    <a:pt x="1686837" y="1846826"/>
                    <a:pt x="1686571" y="1844699"/>
                    <a:pt x="1686039" y="1840975"/>
                  </a:cubicBezTo>
                  <a:cubicBezTo>
                    <a:pt x="1690427" y="1839380"/>
                    <a:pt x="1696543" y="1836853"/>
                    <a:pt x="1703857" y="1833529"/>
                  </a:cubicBezTo>
                  <a:cubicBezTo>
                    <a:pt x="1712632" y="1829540"/>
                    <a:pt x="1723137" y="1824221"/>
                    <a:pt x="1734439" y="1817440"/>
                  </a:cubicBezTo>
                  <a:cubicBezTo>
                    <a:pt x="1741221" y="1833662"/>
                    <a:pt x="1747337" y="1847092"/>
                    <a:pt x="1751326" y="1855735"/>
                  </a:cubicBezTo>
                  <a:lnTo>
                    <a:pt x="1738960" y="1865442"/>
                  </a:lnTo>
                  <a:cubicBezTo>
                    <a:pt x="1738960" y="1865442"/>
                    <a:pt x="1744146" y="1863181"/>
                    <a:pt x="1752656" y="1858527"/>
                  </a:cubicBezTo>
                  <a:cubicBezTo>
                    <a:pt x="1755049" y="1863713"/>
                    <a:pt x="1756512" y="1866638"/>
                    <a:pt x="1756512" y="1866771"/>
                  </a:cubicBezTo>
                  <a:cubicBezTo>
                    <a:pt x="1756512" y="1866771"/>
                    <a:pt x="1755847" y="1863447"/>
                    <a:pt x="1754517" y="1857596"/>
                  </a:cubicBezTo>
                  <a:cubicBezTo>
                    <a:pt x="1764224" y="1852278"/>
                    <a:pt x="1777787" y="1844300"/>
                    <a:pt x="1793078" y="1834061"/>
                  </a:cubicBezTo>
                  <a:cubicBezTo>
                    <a:pt x="1798264" y="1844433"/>
                    <a:pt x="1803184" y="1853740"/>
                    <a:pt x="1807306" y="1861320"/>
                  </a:cubicBezTo>
                  <a:lnTo>
                    <a:pt x="1810497" y="1867037"/>
                  </a:lnTo>
                  <a:cubicBezTo>
                    <a:pt x="1802918" y="1873154"/>
                    <a:pt x="1798530" y="1876744"/>
                    <a:pt x="1798530" y="1876744"/>
                  </a:cubicBezTo>
                  <a:cubicBezTo>
                    <a:pt x="1798530" y="1876744"/>
                    <a:pt x="1803583" y="1874218"/>
                    <a:pt x="1811960" y="1869697"/>
                  </a:cubicBezTo>
                  <a:lnTo>
                    <a:pt x="1820071" y="1884190"/>
                  </a:lnTo>
                  <a:cubicBezTo>
                    <a:pt x="1820071" y="1884190"/>
                    <a:pt x="1818475" y="1878074"/>
                    <a:pt x="1815018" y="1867968"/>
                  </a:cubicBezTo>
                  <a:cubicBezTo>
                    <a:pt x="1824858" y="1862383"/>
                    <a:pt x="1838420" y="1854405"/>
                    <a:pt x="1853712" y="1844034"/>
                  </a:cubicBezTo>
                  <a:cubicBezTo>
                    <a:pt x="1858632" y="1855868"/>
                    <a:pt x="1863551" y="1866372"/>
                    <a:pt x="1868072" y="1874750"/>
                  </a:cubicBezTo>
                  <a:cubicBezTo>
                    <a:pt x="1868737" y="1876079"/>
                    <a:pt x="1869402" y="1877276"/>
                    <a:pt x="1870067" y="1878473"/>
                  </a:cubicBezTo>
                  <a:cubicBezTo>
                    <a:pt x="1858765" y="1890174"/>
                    <a:pt x="1852116" y="1897487"/>
                    <a:pt x="1852116" y="1897487"/>
                  </a:cubicBezTo>
                  <a:cubicBezTo>
                    <a:pt x="1852116" y="1897487"/>
                    <a:pt x="1859828" y="1891902"/>
                    <a:pt x="1872194" y="1882328"/>
                  </a:cubicBezTo>
                  <a:cubicBezTo>
                    <a:pt x="1877912" y="1892301"/>
                    <a:pt x="1882034" y="1897886"/>
                    <a:pt x="1882034" y="1897886"/>
                  </a:cubicBezTo>
                  <a:cubicBezTo>
                    <a:pt x="1882034" y="1897886"/>
                    <a:pt x="1879375" y="1891104"/>
                    <a:pt x="1875253" y="1879935"/>
                  </a:cubicBezTo>
                  <a:cubicBezTo>
                    <a:pt x="1886156" y="1871425"/>
                    <a:pt x="1900251" y="1860256"/>
                    <a:pt x="1915675" y="1847225"/>
                  </a:cubicBezTo>
                  <a:cubicBezTo>
                    <a:pt x="1920728" y="1860256"/>
                    <a:pt x="1925914" y="1872090"/>
                    <a:pt x="1930434" y="1882063"/>
                  </a:cubicBezTo>
                  <a:cubicBezTo>
                    <a:pt x="1918467" y="1893897"/>
                    <a:pt x="1910888" y="1900944"/>
                    <a:pt x="1910888" y="1900944"/>
                  </a:cubicBezTo>
                  <a:cubicBezTo>
                    <a:pt x="1910888" y="1900944"/>
                    <a:pt x="1919398" y="1895891"/>
                    <a:pt x="1932429" y="1886450"/>
                  </a:cubicBezTo>
                  <a:cubicBezTo>
                    <a:pt x="1933227" y="1888312"/>
                    <a:pt x="1934158" y="1890041"/>
                    <a:pt x="1934822" y="1891636"/>
                  </a:cubicBezTo>
                  <a:cubicBezTo>
                    <a:pt x="1942003" y="1906662"/>
                    <a:pt x="1946790" y="1915837"/>
                    <a:pt x="1946790" y="1915837"/>
                  </a:cubicBezTo>
                  <a:cubicBezTo>
                    <a:pt x="1946790" y="1915837"/>
                    <a:pt x="1944396" y="1905731"/>
                    <a:pt x="1939609" y="1889775"/>
                  </a:cubicBezTo>
                  <a:cubicBezTo>
                    <a:pt x="1938944" y="1887514"/>
                    <a:pt x="1938280" y="1885121"/>
                    <a:pt x="1937482" y="1882595"/>
                  </a:cubicBezTo>
                  <a:cubicBezTo>
                    <a:pt x="1946923" y="1875414"/>
                    <a:pt x="1958225" y="1866372"/>
                    <a:pt x="1970458" y="1855868"/>
                  </a:cubicBezTo>
                  <a:cubicBezTo>
                    <a:pt x="1976176" y="1869962"/>
                    <a:pt x="1982159" y="1882727"/>
                    <a:pt x="1987611" y="1893365"/>
                  </a:cubicBezTo>
                  <a:cubicBezTo>
                    <a:pt x="1978702" y="1902806"/>
                    <a:pt x="1973649" y="1908922"/>
                    <a:pt x="1973782" y="1908922"/>
                  </a:cubicBezTo>
                  <a:lnTo>
                    <a:pt x="1989472" y="1896822"/>
                  </a:lnTo>
                  <a:cubicBezTo>
                    <a:pt x="1999711" y="1916634"/>
                    <a:pt x="2007689" y="1928867"/>
                    <a:pt x="2007556" y="1929000"/>
                  </a:cubicBezTo>
                  <a:cubicBezTo>
                    <a:pt x="2007556" y="1929000"/>
                    <a:pt x="2002636" y="1914640"/>
                    <a:pt x="1994791" y="1892833"/>
                  </a:cubicBezTo>
                  <a:lnTo>
                    <a:pt x="1996653" y="1891371"/>
                  </a:lnTo>
                  <a:cubicBezTo>
                    <a:pt x="2006891" y="1883392"/>
                    <a:pt x="2020055" y="1873021"/>
                    <a:pt x="2034150" y="1860788"/>
                  </a:cubicBezTo>
                  <a:cubicBezTo>
                    <a:pt x="2037873" y="1871425"/>
                    <a:pt x="2041596" y="1881132"/>
                    <a:pt x="2045053" y="1889642"/>
                  </a:cubicBezTo>
                  <a:cubicBezTo>
                    <a:pt x="2025374" y="1907725"/>
                    <a:pt x="2011678" y="1918895"/>
                    <a:pt x="2011678" y="1918895"/>
                  </a:cubicBezTo>
                  <a:cubicBezTo>
                    <a:pt x="2011678" y="1918895"/>
                    <a:pt x="2022316" y="1913576"/>
                    <a:pt x="2038272" y="1902673"/>
                  </a:cubicBezTo>
                  <a:cubicBezTo>
                    <a:pt x="2041197" y="1900678"/>
                    <a:pt x="2044388" y="1898418"/>
                    <a:pt x="2047580" y="1896024"/>
                  </a:cubicBezTo>
                  <a:cubicBezTo>
                    <a:pt x="2054627" y="1912512"/>
                    <a:pt x="2059946" y="1922618"/>
                    <a:pt x="2060079" y="1922485"/>
                  </a:cubicBezTo>
                  <a:cubicBezTo>
                    <a:pt x="2059946" y="1922485"/>
                    <a:pt x="2057153" y="1910784"/>
                    <a:pt x="2052366" y="1892434"/>
                  </a:cubicBezTo>
                  <a:cubicBezTo>
                    <a:pt x="2065663" y="1882328"/>
                    <a:pt x="2080822" y="1869430"/>
                    <a:pt x="2095581" y="1853873"/>
                  </a:cubicBezTo>
                  <a:cubicBezTo>
                    <a:pt x="2096246" y="1853208"/>
                    <a:pt x="2096778" y="1852544"/>
                    <a:pt x="2097310" y="1851879"/>
                  </a:cubicBezTo>
                  <a:cubicBezTo>
                    <a:pt x="2101166" y="1867569"/>
                    <a:pt x="2104224" y="1881797"/>
                    <a:pt x="2106086" y="1893498"/>
                  </a:cubicBezTo>
                  <a:cubicBezTo>
                    <a:pt x="2090927" y="1912645"/>
                    <a:pt x="2080955" y="1925144"/>
                    <a:pt x="2081088" y="1925277"/>
                  </a:cubicBezTo>
                  <a:cubicBezTo>
                    <a:pt x="2081088" y="1925277"/>
                    <a:pt x="2091858" y="1916501"/>
                    <a:pt x="2107415" y="1901476"/>
                  </a:cubicBezTo>
                  <a:cubicBezTo>
                    <a:pt x="2109277" y="1913842"/>
                    <a:pt x="2109676" y="1921554"/>
                    <a:pt x="2109809" y="1921554"/>
                  </a:cubicBezTo>
                  <a:cubicBezTo>
                    <a:pt x="2109809" y="1921554"/>
                    <a:pt x="2111803" y="1912512"/>
                    <a:pt x="2112069" y="1897487"/>
                  </a:cubicBezTo>
                  <a:cubicBezTo>
                    <a:pt x="2112069" y="1897354"/>
                    <a:pt x="2112069" y="1897088"/>
                    <a:pt x="2112069" y="1896955"/>
                  </a:cubicBezTo>
                  <a:cubicBezTo>
                    <a:pt x="2122840" y="1886185"/>
                    <a:pt x="2135339" y="1872622"/>
                    <a:pt x="2147705" y="1856932"/>
                  </a:cubicBezTo>
                  <a:cubicBezTo>
                    <a:pt x="2149699" y="1870361"/>
                    <a:pt x="2151428" y="1882462"/>
                    <a:pt x="2152625" y="1892035"/>
                  </a:cubicBezTo>
                  <a:cubicBezTo>
                    <a:pt x="2152625" y="1892434"/>
                    <a:pt x="2152625" y="1892833"/>
                    <a:pt x="2152758" y="1893232"/>
                  </a:cubicBezTo>
                  <a:cubicBezTo>
                    <a:pt x="2144248" y="1904933"/>
                    <a:pt x="2138131" y="1911316"/>
                    <a:pt x="2138131" y="1911316"/>
                  </a:cubicBezTo>
                  <a:cubicBezTo>
                    <a:pt x="2138131" y="1911316"/>
                    <a:pt x="2144381" y="1907194"/>
                    <a:pt x="2153423" y="1898418"/>
                  </a:cubicBezTo>
                  <a:cubicBezTo>
                    <a:pt x="2154619" y="1907992"/>
                    <a:pt x="2155018" y="1913842"/>
                    <a:pt x="2155151" y="1913842"/>
                  </a:cubicBezTo>
                  <a:cubicBezTo>
                    <a:pt x="2155151" y="1913842"/>
                    <a:pt x="2156747" y="1906529"/>
                    <a:pt x="2157545" y="1894296"/>
                  </a:cubicBezTo>
                  <a:cubicBezTo>
                    <a:pt x="2158475" y="1893365"/>
                    <a:pt x="2159406" y="1892434"/>
                    <a:pt x="2160337" y="1891371"/>
                  </a:cubicBezTo>
                  <a:cubicBezTo>
                    <a:pt x="2172437" y="1878473"/>
                    <a:pt x="2187064" y="1859458"/>
                    <a:pt x="2201291" y="1837252"/>
                  </a:cubicBezTo>
                  <a:cubicBezTo>
                    <a:pt x="2202355" y="1854671"/>
                    <a:pt x="2199829" y="1870760"/>
                    <a:pt x="2197302" y="1882993"/>
                  </a:cubicBezTo>
                  <a:cubicBezTo>
                    <a:pt x="2186000" y="1896556"/>
                    <a:pt x="2177357" y="1903603"/>
                    <a:pt x="2177357" y="1903603"/>
                  </a:cubicBezTo>
                  <a:cubicBezTo>
                    <a:pt x="2177357" y="1903603"/>
                    <a:pt x="2184803" y="1899880"/>
                    <a:pt x="2195307" y="1891237"/>
                  </a:cubicBezTo>
                  <a:cubicBezTo>
                    <a:pt x="2192914" y="1900678"/>
                    <a:pt x="2191053" y="1906396"/>
                    <a:pt x="2191185" y="1906396"/>
                  </a:cubicBezTo>
                  <a:cubicBezTo>
                    <a:pt x="2191185" y="1906396"/>
                    <a:pt x="2196105" y="1899615"/>
                    <a:pt x="2201557" y="1887115"/>
                  </a:cubicBezTo>
                  <a:cubicBezTo>
                    <a:pt x="2201823" y="1886450"/>
                    <a:pt x="2202089" y="1885786"/>
                    <a:pt x="2202355" y="1885121"/>
                  </a:cubicBezTo>
                  <a:cubicBezTo>
                    <a:pt x="2212062" y="1876345"/>
                    <a:pt x="2223364" y="1864378"/>
                    <a:pt x="2234799" y="1850150"/>
                  </a:cubicBezTo>
                  <a:cubicBezTo>
                    <a:pt x="2234267" y="1874616"/>
                    <a:pt x="2229746" y="1892301"/>
                    <a:pt x="2230012" y="1892434"/>
                  </a:cubicBezTo>
                  <a:cubicBezTo>
                    <a:pt x="2230012" y="1892434"/>
                    <a:pt x="2234134" y="1885786"/>
                    <a:pt x="2238256" y="1873952"/>
                  </a:cubicBezTo>
                  <a:cubicBezTo>
                    <a:pt x="2241448" y="1864777"/>
                    <a:pt x="2244373" y="1852012"/>
                    <a:pt x="2244772" y="1837651"/>
                  </a:cubicBezTo>
                  <a:cubicBezTo>
                    <a:pt x="2246101" y="1835789"/>
                    <a:pt x="2247564" y="1833928"/>
                    <a:pt x="2248894" y="1832066"/>
                  </a:cubicBezTo>
                  <a:cubicBezTo>
                    <a:pt x="2257404" y="1820099"/>
                    <a:pt x="2264717" y="1808398"/>
                    <a:pt x="2270966" y="1797495"/>
                  </a:cubicBezTo>
                  <a:cubicBezTo>
                    <a:pt x="2271498" y="1802547"/>
                    <a:pt x="2271764" y="1807733"/>
                    <a:pt x="2272030" y="1813052"/>
                  </a:cubicBezTo>
                  <a:cubicBezTo>
                    <a:pt x="2272030" y="1816775"/>
                    <a:pt x="2272163" y="1820366"/>
                    <a:pt x="2272163" y="1823956"/>
                  </a:cubicBezTo>
                  <a:cubicBezTo>
                    <a:pt x="2262457" y="1842305"/>
                    <a:pt x="2253415" y="1858527"/>
                    <a:pt x="2245835" y="1870494"/>
                  </a:cubicBezTo>
                  <a:cubicBezTo>
                    <a:pt x="2236927" y="1884589"/>
                    <a:pt x="2230145" y="1892567"/>
                    <a:pt x="2230145" y="1892567"/>
                  </a:cubicBezTo>
                  <a:cubicBezTo>
                    <a:pt x="2230145" y="1892567"/>
                    <a:pt x="2238788" y="1886450"/>
                    <a:pt x="2249957" y="1873553"/>
                  </a:cubicBezTo>
                  <a:cubicBezTo>
                    <a:pt x="2256606" y="1865974"/>
                    <a:pt x="2263919" y="1856134"/>
                    <a:pt x="2271365" y="1844699"/>
                  </a:cubicBezTo>
                  <a:cubicBezTo>
                    <a:pt x="2270834" y="1851347"/>
                    <a:pt x="2270169" y="1857331"/>
                    <a:pt x="2269371" y="1862649"/>
                  </a:cubicBezTo>
                  <a:cubicBezTo>
                    <a:pt x="2267509" y="1875281"/>
                    <a:pt x="2265249" y="1883126"/>
                    <a:pt x="2265249" y="1883259"/>
                  </a:cubicBezTo>
                  <a:cubicBezTo>
                    <a:pt x="2265249" y="1883259"/>
                    <a:pt x="2269770" y="1876478"/>
                    <a:pt x="2274291" y="1863979"/>
                  </a:cubicBezTo>
                  <a:cubicBezTo>
                    <a:pt x="2277748" y="1854538"/>
                    <a:pt x="2280806" y="1841773"/>
                    <a:pt x="2281870" y="1827280"/>
                  </a:cubicBezTo>
                  <a:cubicBezTo>
                    <a:pt x="2283466" y="1824488"/>
                    <a:pt x="2285061" y="1821562"/>
                    <a:pt x="2286524" y="1818637"/>
                  </a:cubicBezTo>
                  <a:cubicBezTo>
                    <a:pt x="2292108" y="1807866"/>
                    <a:pt x="2297028" y="1797362"/>
                    <a:pt x="2301150" y="1787655"/>
                  </a:cubicBezTo>
                  <a:cubicBezTo>
                    <a:pt x="2301150" y="1788054"/>
                    <a:pt x="2301150" y="1788453"/>
                    <a:pt x="2301150" y="1788852"/>
                  </a:cubicBezTo>
                  <a:cubicBezTo>
                    <a:pt x="2302879" y="1821030"/>
                    <a:pt x="2296629" y="1847890"/>
                    <a:pt x="2296895" y="1848023"/>
                  </a:cubicBezTo>
                  <a:cubicBezTo>
                    <a:pt x="2296895" y="1848023"/>
                    <a:pt x="2300619" y="1842172"/>
                    <a:pt x="2304475" y="1831668"/>
                  </a:cubicBezTo>
                  <a:cubicBezTo>
                    <a:pt x="2308464" y="1821296"/>
                    <a:pt x="2312187" y="1805739"/>
                    <a:pt x="2311389" y="1788453"/>
                  </a:cubicBezTo>
                  <a:cubicBezTo>
                    <a:pt x="2310990" y="1781273"/>
                    <a:pt x="2310059" y="1774624"/>
                    <a:pt x="2308863" y="1768375"/>
                  </a:cubicBezTo>
                  <a:cubicBezTo>
                    <a:pt x="2315511" y="1750823"/>
                    <a:pt x="2319234" y="1737925"/>
                    <a:pt x="2320431" y="1733670"/>
                  </a:cubicBezTo>
                  <a:lnTo>
                    <a:pt x="2320431" y="1737925"/>
                  </a:lnTo>
                  <a:cubicBezTo>
                    <a:pt x="2322957" y="1757604"/>
                    <a:pt x="2327212" y="1771965"/>
                    <a:pt x="2323356" y="1794702"/>
                  </a:cubicBezTo>
                  <a:cubicBezTo>
                    <a:pt x="2323356" y="1795234"/>
                    <a:pt x="2323489" y="1795633"/>
                    <a:pt x="2323622" y="1796032"/>
                  </a:cubicBezTo>
                  <a:close/>
                  <a:moveTo>
                    <a:pt x="1461322" y="1631949"/>
                  </a:moveTo>
                  <a:cubicBezTo>
                    <a:pt x="1461588" y="1638731"/>
                    <a:pt x="1462386" y="1646576"/>
                    <a:pt x="1463716" y="1655086"/>
                  </a:cubicBezTo>
                  <a:cubicBezTo>
                    <a:pt x="1455605" y="1660670"/>
                    <a:pt x="1446962" y="1667186"/>
                    <a:pt x="1438319" y="1674765"/>
                  </a:cubicBezTo>
                  <a:cubicBezTo>
                    <a:pt x="1434729" y="1677823"/>
                    <a:pt x="1431404" y="1681015"/>
                    <a:pt x="1428346" y="1684073"/>
                  </a:cubicBezTo>
                  <a:cubicBezTo>
                    <a:pt x="1426352" y="1675430"/>
                    <a:pt x="1424357" y="1666122"/>
                    <a:pt x="1422230" y="1656282"/>
                  </a:cubicBezTo>
                  <a:cubicBezTo>
                    <a:pt x="1421964" y="1654820"/>
                    <a:pt x="1421565" y="1653490"/>
                    <a:pt x="1421299" y="1652028"/>
                  </a:cubicBezTo>
                  <a:cubicBezTo>
                    <a:pt x="1439781" y="1637667"/>
                    <a:pt x="1454142" y="1625035"/>
                    <a:pt x="1461322" y="1618519"/>
                  </a:cubicBezTo>
                  <a:cubicBezTo>
                    <a:pt x="1461322" y="1622242"/>
                    <a:pt x="1461322" y="1626631"/>
                    <a:pt x="1461588" y="1631816"/>
                  </a:cubicBezTo>
                  <a:close/>
                  <a:moveTo>
                    <a:pt x="1418905" y="1642586"/>
                  </a:moveTo>
                  <a:cubicBezTo>
                    <a:pt x="1414650" y="1624769"/>
                    <a:pt x="1410528" y="1608813"/>
                    <a:pt x="1406539" y="1596713"/>
                  </a:cubicBezTo>
                  <a:cubicBezTo>
                    <a:pt x="1406007" y="1595117"/>
                    <a:pt x="1405609" y="1593787"/>
                    <a:pt x="1405077" y="1592324"/>
                  </a:cubicBezTo>
                  <a:cubicBezTo>
                    <a:pt x="1423559" y="1601100"/>
                    <a:pt x="1441909" y="1609344"/>
                    <a:pt x="1460259" y="1617323"/>
                  </a:cubicBezTo>
                  <a:cubicBezTo>
                    <a:pt x="1452280" y="1621711"/>
                    <a:pt x="1437122" y="1630619"/>
                    <a:pt x="1418905" y="1642586"/>
                  </a:cubicBezTo>
                  <a:close/>
                  <a:moveTo>
                    <a:pt x="1409996" y="1648570"/>
                  </a:moveTo>
                  <a:cubicBezTo>
                    <a:pt x="1405343" y="1651761"/>
                    <a:pt x="1400556" y="1655086"/>
                    <a:pt x="1395769" y="1658543"/>
                  </a:cubicBezTo>
                  <a:cubicBezTo>
                    <a:pt x="1387658" y="1664393"/>
                    <a:pt x="1380079" y="1670111"/>
                    <a:pt x="1373031" y="1675430"/>
                  </a:cubicBezTo>
                  <a:cubicBezTo>
                    <a:pt x="1371037" y="1665590"/>
                    <a:pt x="1368909" y="1655086"/>
                    <a:pt x="1366782" y="1643916"/>
                  </a:cubicBezTo>
                  <a:cubicBezTo>
                    <a:pt x="1365452" y="1637268"/>
                    <a:pt x="1364255" y="1630886"/>
                    <a:pt x="1363059" y="1624769"/>
                  </a:cubicBezTo>
                  <a:cubicBezTo>
                    <a:pt x="1380079" y="1610009"/>
                    <a:pt x="1393508" y="1596978"/>
                    <a:pt x="1400423" y="1590064"/>
                  </a:cubicBezTo>
                  <a:cubicBezTo>
                    <a:pt x="1400423" y="1590064"/>
                    <a:pt x="1400423" y="1590064"/>
                    <a:pt x="1400423" y="1590064"/>
                  </a:cubicBezTo>
                  <a:cubicBezTo>
                    <a:pt x="1400822" y="1592458"/>
                    <a:pt x="1401221" y="1594984"/>
                    <a:pt x="1401619" y="1597909"/>
                  </a:cubicBezTo>
                  <a:cubicBezTo>
                    <a:pt x="1403614" y="1611206"/>
                    <a:pt x="1406140" y="1628891"/>
                    <a:pt x="1409996" y="1648570"/>
                  </a:cubicBezTo>
                  <a:close/>
                  <a:moveTo>
                    <a:pt x="1360798" y="1614131"/>
                  </a:moveTo>
                  <a:cubicBezTo>
                    <a:pt x="1358272" y="1601499"/>
                    <a:pt x="1355878" y="1590197"/>
                    <a:pt x="1353884" y="1581022"/>
                  </a:cubicBezTo>
                  <a:cubicBezTo>
                    <a:pt x="1352554" y="1574773"/>
                    <a:pt x="1351224" y="1569587"/>
                    <a:pt x="1350294" y="1565465"/>
                  </a:cubicBezTo>
                  <a:cubicBezTo>
                    <a:pt x="1366250" y="1573709"/>
                    <a:pt x="1382339" y="1581554"/>
                    <a:pt x="1398295" y="1589133"/>
                  </a:cubicBezTo>
                  <a:cubicBezTo>
                    <a:pt x="1390317" y="1593920"/>
                    <a:pt x="1376621" y="1602430"/>
                    <a:pt x="1360931" y="1614265"/>
                  </a:cubicBezTo>
                  <a:close/>
                  <a:moveTo>
                    <a:pt x="1352554" y="1620514"/>
                  </a:moveTo>
                  <a:cubicBezTo>
                    <a:pt x="1349895" y="1622641"/>
                    <a:pt x="1347235" y="1624769"/>
                    <a:pt x="1344576" y="1626896"/>
                  </a:cubicBezTo>
                  <a:cubicBezTo>
                    <a:pt x="1334736" y="1635008"/>
                    <a:pt x="1325960" y="1643118"/>
                    <a:pt x="1318647" y="1650565"/>
                  </a:cubicBezTo>
                  <a:cubicBezTo>
                    <a:pt x="1317052" y="1639395"/>
                    <a:pt x="1315190" y="1627029"/>
                    <a:pt x="1312664" y="1613998"/>
                  </a:cubicBezTo>
                  <a:cubicBezTo>
                    <a:pt x="1311467" y="1607749"/>
                    <a:pt x="1310270" y="1601632"/>
                    <a:pt x="1309073" y="1595649"/>
                  </a:cubicBezTo>
                  <a:cubicBezTo>
                    <a:pt x="1327955" y="1581554"/>
                    <a:pt x="1343113" y="1570518"/>
                    <a:pt x="1348033" y="1566927"/>
                  </a:cubicBezTo>
                  <a:cubicBezTo>
                    <a:pt x="1348166" y="1570917"/>
                    <a:pt x="1348432" y="1575837"/>
                    <a:pt x="1348831" y="1581554"/>
                  </a:cubicBezTo>
                  <a:cubicBezTo>
                    <a:pt x="1349496" y="1592192"/>
                    <a:pt x="1350560" y="1605489"/>
                    <a:pt x="1352554" y="1620381"/>
                  </a:cubicBezTo>
                  <a:close/>
                  <a:moveTo>
                    <a:pt x="1306813" y="1585942"/>
                  </a:moveTo>
                  <a:cubicBezTo>
                    <a:pt x="1303755" y="1572645"/>
                    <a:pt x="1300829" y="1560678"/>
                    <a:pt x="1298170" y="1551105"/>
                  </a:cubicBezTo>
                  <a:cubicBezTo>
                    <a:pt x="1296574" y="1544855"/>
                    <a:pt x="1294979" y="1539802"/>
                    <a:pt x="1294048" y="1535680"/>
                  </a:cubicBezTo>
                  <a:cubicBezTo>
                    <a:pt x="1295378" y="1536478"/>
                    <a:pt x="1296840" y="1537143"/>
                    <a:pt x="1298170" y="1537940"/>
                  </a:cubicBezTo>
                  <a:cubicBezTo>
                    <a:pt x="1314791" y="1546982"/>
                    <a:pt x="1331279" y="1555758"/>
                    <a:pt x="1347767" y="1564268"/>
                  </a:cubicBezTo>
                  <a:cubicBezTo>
                    <a:pt x="1347767" y="1565066"/>
                    <a:pt x="1347767" y="1565731"/>
                    <a:pt x="1347767" y="1566529"/>
                  </a:cubicBezTo>
                  <a:cubicBezTo>
                    <a:pt x="1342581" y="1568257"/>
                    <a:pt x="1325960" y="1574241"/>
                    <a:pt x="1306680" y="1586075"/>
                  </a:cubicBezTo>
                  <a:close/>
                  <a:moveTo>
                    <a:pt x="1298436" y="1591394"/>
                  </a:moveTo>
                  <a:cubicBezTo>
                    <a:pt x="1295511" y="1593388"/>
                    <a:pt x="1292585" y="1595383"/>
                    <a:pt x="1289660" y="1597644"/>
                  </a:cubicBezTo>
                  <a:cubicBezTo>
                    <a:pt x="1281150" y="1604026"/>
                    <a:pt x="1273571" y="1610674"/>
                    <a:pt x="1267321" y="1616924"/>
                  </a:cubicBezTo>
                  <a:cubicBezTo>
                    <a:pt x="1266125" y="1607616"/>
                    <a:pt x="1264662" y="1597510"/>
                    <a:pt x="1262800" y="1587006"/>
                  </a:cubicBezTo>
                  <a:cubicBezTo>
                    <a:pt x="1261338" y="1578363"/>
                    <a:pt x="1259609" y="1569986"/>
                    <a:pt x="1257881" y="1562274"/>
                  </a:cubicBezTo>
                  <a:cubicBezTo>
                    <a:pt x="1266790" y="1554163"/>
                    <a:pt x="1274901" y="1546982"/>
                    <a:pt x="1281682" y="1541531"/>
                  </a:cubicBezTo>
                  <a:cubicBezTo>
                    <a:pt x="1285405" y="1538606"/>
                    <a:pt x="1288596" y="1536079"/>
                    <a:pt x="1291256" y="1534084"/>
                  </a:cubicBezTo>
                  <a:cubicBezTo>
                    <a:pt x="1291522" y="1534217"/>
                    <a:pt x="1291788" y="1534350"/>
                    <a:pt x="1292054" y="1534616"/>
                  </a:cubicBezTo>
                  <a:cubicBezTo>
                    <a:pt x="1292054" y="1539270"/>
                    <a:pt x="1292718" y="1545121"/>
                    <a:pt x="1293383" y="1552301"/>
                  </a:cubicBezTo>
                  <a:cubicBezTo>
                    <a:pt x="1294580" y="1563072"/>
                    <a:pt x="1296309" y="1576634"/>
                    <a:pt x="1298569" y="1591660"/>
                  </a:cubicBezTo>
                  <a:close/>
                  <a:moveTo>
                    <a:pt x="1278757" y="1537143"/>
                  </a:moveTo>
                  <a:cubicBezTo>
                    <a:pt x="1271842" y="1540733"/>
                    <a:pt x="1263864" y="1545786"/>
                    <a:pt x="1255354" y="1552168"/>
                  </a:cubicBezTo>
                  <a:cubicBezTo>
                    <a:pt x="1249504" y="1528101"/>
                    <a:pt x="1243520" y="1510682"/>
                    <a:pt x="1241792" y="1506161"/>
                  </a:cubicBezTo>
                  <a:cubicBezTo>
                    <a:pt x="1257349" y="1515203"/>
                    <a:pt x="1272906" y="1523979"/>
                    <a:pt x="1288463" y="1532489"/>
                  </a:cubicBezTo>
                  <a:cubicBezTo>
                    <a:pt x="1285671" y="1533685"/>
                    <a:pt x="1282480" y="1535281"/>
                    <a:pt x="1278757" y="1537143"/>
                  </a:cubicBezTo>
                  <a:close/>
                  <a:moveTo>
                    <a:pt x="1247775" y="1558019"/>
                  </a:moveTo>
                  <a:cubicBezTo>
                    <a:pt x="1244185" y="1560944"/>
                    <a:pt x="1240462" y="1564135"/>
                    <a:pt x="1236872" y="1567459"/>
                  </a:cubicBezTo>
                  <a:cubicBezTo>
                    <a:pt x="1228628" y="1575039"/>
                    <a:pt x="1221447" y="1582618"/>
                    <a:pt x="1215065" y="1589532"/>
                  </a:cubicBezTo>
                  <a:cubicBezTo>
                    <a:pt x="1215198" y="1579825"/>
                    <a:pt x="1215331" y="1569055"/>
                    <a:pt x="1214799" y="1557487"/>
                  </a:cubicBezTo>
                  <a:cubicBezTo>
                    <a:pt x="1214400" y="1548046"/>
                    <a:pt x="1213602" y="1539004"/>
                    <a:pt x="1212406" y="1530760"/>
                  </a:cubicBezTo>
                  <a:cubicBezTo>
                    <a:pt x="1217325" y="1525574"/>
                    <a:pt x="1221979" y="1520921"/>
                    <a:pt x="1225835" y="1517064"/>
                  </a:cubicBezTo>
                  <a:cubicBezTo>
                    <a:pt x="1232617" y="1510283"/>
                    <a:pt x="1238201" y="1506427"/>
                    <a:pt x="1240196" y="1505230"/>
                  </a:cubicBezTo>
                  <a:cubicBezTo>
                    <a:pt x="1240595" y="1505363"/>
                    <a:pt x="1240861" y="1505629"/>
                    <a:pt x="1241260" y="1505762"/>
                  </a:cubicBezTo>
                  <a:cubicBezTo>
                    <a:pt x="1241659" y="1510283"/>
                    <a:pt x="1243653" y="1530627"/>
                    <a:pt x="1247509" y="1557886"/>
                  </a:cubicBezTo>
                  <a:close/>
                  <a:moveTo>
                    <a:pt x="1236074" y="1506294"/>
                  </a:moveTo>
                  <a:cubicBezTo>
                    <a:pt x="1232750" y="1507491"/>
                    <a:pt x="1228229" y="1509751"/>
                    <a:pt x="1222910" y="1513075"/>
                  </a:cubicBezTo>
                  <a:cubicBezTo>
                    <a:pt x="1219320" y="1515336"/>
                    <a:pt x="1215331" y="1518128"/>
                    <a:pt x="1211076" y="1521319"/>
                  </a:cubicBezTo>
                  <a:cubicBezTo>
                    <a:pt x="1209879" y="1514538"/>
                    <a:pt x="1208416" y="1508289"/>
                    <a:pt x="1206954" y="1502970"/>
                  </a:cubicBezTo>
                  <a:cubicBezTo>
                    <a:pt x="1203231" y="1489274"/>
                    <a:pt x="1199375" y="1481429"/>
                    <a:pt x="1199375" y="1481429"/>
                  </a:cubicBezTo>
                  <a:cubicBezTo>
                    <a:pt x="1199375" y="1481429"/>
                    <a:pt x="1200704" y="1490072"/>
                    <a:pt x="1201901" y="1503901"/>
                  </a:cubicBezTo>
                  <a:cubicBezTo>
                    <a:pt x="1202566" y="1510549"/>
                    <a:pt x="1202965" y="1518527"/>
                    <a:pt x="1203364" y="1527436"/>
                  </a:cubicBezTo>
                  <a:cubicBezTo>
                    <a:pt x="1197513" y="1532223"/>
                    <a:pt x="1191529" y="1537808"/>
                    <a:pt x="1185546" y="1543924"/>
                  </a:cubicBezTo>
                  <a:cubicBezTo>
                    <a:pt x="1177036" y="1552434"/>
                    <a:pt x="1169723" y="1561077"/>
                    <a:pt x="1163606" y="1568789"/>
                  </a:cubicBezTo>
                  <a:cubicBezTo>
                    <a:pt x="1163207" y="1558285"/>
                    <a:pt x="1162808" y="1546850"/>
                    <a:pt x="1162276" y="1534616"/>
                  </a:cubicBezTo>
                  <a:cubicBezTo>
                    <a:pt x="1162010" y="1528234"/>
                    <a:pt x="1161744" y="1522117"/>
                    <a:pt x="1161346" y="1516267"/>
                  </a:cubicBezTo>
                  <a:cubicBezTo>
                    <a:pt x="1169856" y="1508820"/>
                    <a:pt x="1177435" y="1502172"/>
                    <a:pt x="1183551" y="1496587"/>
                  </a:cubicBezTo>
                  <a:cubicBezTo>
                    <a:pt x="1193524" y="1487545"/>
                    <a:pt x="1199375" y="1481695"/>
                    <a:pt x="1199375" y="1481562"/>
                  </a:cubicBezTo>
                  <a:cubicBezTo>
                    <a:pt x="1199375" y="1481562"/>
                    <a:pt x="1191928" y="1485418"/>
                    <a:pt x="1180493" y="1492466"/>
                  </a:cubicBezTo>
                  <a:cubicBezTo>
                    <a:pt x="1174775" y="1496055"/>
                    <a:pt x="1167994" y="1500311"/>
                    <a:pt x="1160681" y="1505496"/>
                  </a:cubicBezTo>
                  <a:cubicBezTo>
                    <a:pt x="1159883" y="1493263"/>
                    <a:pt x="1158819" y="1482227"/>
                    <a:pt x="1157888" y="1473318"/>
                  </a:cubicBezTo>
                  <a:cubicBezTo>
                    <a:pt x="1156958" y="1465074"/>
                    <a:pt x="1156027" y="1458426"/>
                    <a:pt x="1155362" y="1454037"/>
                  </a:cubicBezTo>
                  <a:cubicBezTo>
                    <a:pt x="1165335" y="1460420"/>
                    <a:pt x="1175440" y="1466670"/>
                    <a:pt x="1185546" y="1472919"/>
                  </a:cubicBezTo>
                  <a:cubicBezTo>
                    <a:pt x="1203763" y="1483955"/>
                    <a:pt x="1221846" y="1494726"/>
                    <a:pt x="1240063" y="1505230"/>
                  </a:cubicBezTo>
                  <a:cubicBezTo>
                    <a:pt x="1239132" y="1505363"/>
                    <a:pt x="1237802" y="1505762"/>
                    <a:pt x="1236074" y="1506427"/>
                  </a:cubicBezTo>
                  <a:close/>
                  <a:moveTo>
                    <a:pt x="1520227" y="1664128"/>
                  </a:moveTo>
                  <a:cubicBezTo>
                    <a:pt x="1521158" y="1669446"/>
                    <a:pt x="1522488" y="1675297"/>
                    <a:pt x="1524216" y="1681679"/>
                  </a:cubicBezTo>
                  <a:cubicBezTo>
                    <a:pt x="1516504" y="1686333"/>
                    <a:pt x="1508393" y="1691652"/>
                    <a:pt x="1500149" y="1697769"/>
                  </a:cubicBezTo>
                  <a:cubicBezTo>
                    <a:pt x="1495362" y="1701359"/>
                    <a:pt x="1490841" y="1704816"/>
                    <a:pt x="1486453" y="1708406"/>
                  </a:cubicBezTo>
                  <a:cubicBezTo>
                    <a:pt x="1484991" y="1703220"/>
                    <a:pt x="1483661" y="1698034"/>
                    <a:pt x="1482065" y="1692583"/>
                  </a:cubicBezTo>
                  <a:cubicBezTo>
                    <a:pt x="1478741" y="1680483"/>
                    <a:pt x="1475550" y="1668914"/>
                    <a:pt x="1472757" y="1658410"/>
                  </a:cubicBezTo>
                  <a:cubicBezTo>
                    <a:pt x="1487517" y="1645645"/>
                    <a:pt x="1498154" y="1636736"/>
                    <a:pt x="1500681" y="1634609"/>
                  </a:cubicBezTo>
                  <a:cubicBezTo>
                    <a:pt x="1506930" y="1637135"/>
                    <a:pt x="1513180" y="1639661"/>
                    <a:pt x="1519429" y="1642188"/>
                  </a:cubicBezTo>
                  <a:cubicBezTo>
                    <a:pt x="1519163" y="1643118"/>
                    <a:pt x="1519030" y="1644315"/>
                    <a:pt x="1518897" y="1645645"/>
                  </a:cubicBezTo>
                  <a:cubicBezTo>
                    <a:pt x="1518499" y="1650033"/>
                    <a:pt x="1518897" y="1656548"/>
                    <a:pt x="1520227" y="1664260"/>
                  </a:cubicBezTo>
                  <a:close/>
                  <a:moveTo>
                    <a:pt x="1763825" y="1742845"/>
                  </a:moveTo>
                  <a:cubicBezTo>
                    <a:pt x="1764623" y="1752817"/>
                    <a:pt x="1767016" y="1765051"/>
                    <a:pt x="1770872" y="1778347"/>
                  </a:cubicBezTo>
                  <a:cubicBezTo>
                    <a:pt x="1765421" y="1782868"/>
                    <a:pt x="1759703" y="1787389"/>
                    <a:pt x="1753587" y="1792043"/>
                  </a:cubicBezTo>
                  <a:cubicBezTo>
                    <a:pt x="1748667" y="1795766"/>
                    <a:pt x="1743880" y="1799356"/>
                    <a:pt x="1739093" y="1802814"/>
                  </a:cubicBezTo>
                  <a:cubicBezTo>
                    <a:pt x="1736966" y="1796564"/>
                    <a:pt x="1734705" y="1790048"/>
                    <a:pt x="1732179" y="1783267"/>
                  </a:cubicBezTo>
                  <a:cubicBezTo>
                    <a:pt x="1727126" y="1770103"/>
                    <a:pt x="1722073" y="1757737"/>
                    <a:pt x="1717552" y="1746967"/>
                  </a:cubicBezTo>
                  <a:cubicBezTo>
                    <a:pt x="1731248" y="1733404"/>
                    <a:pt x="1741353" y="1722501"/>
                    <a:pt x="1746007" y="1717448"/>
                  </a:cubicBezTo>
                  <a:cubicBezTo>
                    <a:pt x="1752124" y="1719043"/>
                    <a:pt x="1758108" y="1720772"/>
                    <a:pt x="1764091" y="1722235"/>
                  </a:cubicBezTo>
                  <a:cubicBezTo>
                    <a:pt x="1763559" y="1726756"/>
                    <a:pt x="1763027" y="1733803"/>
                    <a:pt x="1763825" y="1742845"/>
                  </a:cubicBezTo>
                  <a:close/>
                  <a:moveTo>
                    <a:pt x="1949582" y="1779677"/>
                  </a:moveTo>
                  <a:cubicBezTo>
                    <a:pt x="1950247" y="1786193"/>
                    <a:pt x="1951444" y="1793639"/>
                    <a:pt x="1953172" y="1801617"/>
                  </a:cubicBezTo>
                  <a:cubicBezTo>
                    <a:pt x="1945726" y="1807866"/>
                    <a:pt x="1937748" y="1814648"/>
                    <a:pt x="1929770" y="1821695"/>
                  </a:cubicBezTo>
                  <a:cubicBezTo>
                    <a:pt x="1926578" y="1824488"/>
                    <a:pt x="1923520" y="1827280"/>
                    <a:pt x="1920462" y="1830072"/>
                  </a:cubicBezTo>
                  <a:cubicBezTo>
                    <a:pt x="1920196" y="1829407"/>
                    <a:pt x="1919930" y="1828742"/>
                    <a:pt x="1919797" y="1828078"/>
                  </a:cubicBezTo>
                  <a:cubicBezTo>
                    <a:pt x="1916340" y="1818105"/>
                    <a:pt x="1912883" y="1808664"/>
                    <a:pt x="1909691" y="1799888"/>
                  </a:cubicBezTo>
                  <a:cubicBezTo>
                    <a:pt x="1918600" y="1791644"/>
                    <a:pt x="1926313" y="1783799"/>
                    <a:pt x="1932562" y="1777151"/>
                  </a:cubicBezTo>
                  <a:cubicBezTo>
                    <a:pt x="1940806" y="1768109"/>
                    <a:pt x="1946258" y="1761061"/>
                    <a:pt x="1948917" y="1757471"/>
                  </a:cubicBezTo>
                  <a:cubicBezTo>
                    <a:pt x="1949316" y="1757471"/>
                    <a:pt x="1949848" y="1757471"/>
                    <a:pt x="1950247" y="1757604"/>
                  </a:cubicBezTo>
                  <a:cubicBezTo>
                    <a:pt x="1950247" y="1758136"/>
                    <a:pt x="1949981" y="1758668"/>
                    <a:pt x="1949848" y="1759333"/>
                  </a:cubicBezTo>
                  <a:cubicBezTo>
                    <a:pt x="1949050" y="1764120"/>
                    <a:pt x="1948784" y="1771167"/>
                    <a:pt x="1949582" y="1779810"/>
                  </a:cubicBezTo>
                  <a:close/>
                  <a:moveTo>
                    <a:pt x="2212062" y="1833928"/>
                  </a:moveTo>
                  <a:cubicBezTo>
                    <a:pt x="2211796" y="1830205"/>
                    <a:pt x="2211264" y="1826615"/>
                    <a:pt x="2210599" y="1823158"/>
                  </a:cubicBezTo>
                  <a:cubicBezTo>
                    <a:pt x="2217380" y="1812121"/>
                    <a:pt x="2223630" y="1801484"/>
                    <a:pt x="2229082" y="1791910"/>
                  </a:cubicBezTo>
                  <a:cubicBezTo>
                    <a:pt x="2231475" y="1801750"/>
                    <a:pt x="2233735" y="1813185"/>
                    <a:pt x="2234799" y="1825551"/>
                  </a:cubicBezTo>
                  <a:cubicBezTo>
                    <a:pt x="2235065" y="1828343"/>
                    <a:pt x="2235198" y="1831003"/>
                    <a:pt x="2235331" y="1833662"/>
                  </a:cubicBezTo>
                  <a:cubicBezTo>
                    <a:pt x="2225624" y="1847092"/>
                    <a:pt x="2216450" y="1859591"/>
                    <a:pt x="2208205" y="1869962"/>
                  </a:cubicBezTo>
                  <a:cubicBezTo>
                    <a:pt x="2211131" y="1859591"/>
                    <a:pt x="2212992" y="1847358"/>
                    <a:pt x="2212062" y="1834061"/>
                  </a:cubicBezTo>
                  <a:close/>
                  <a:moveTo>
                    <a:pt x="2233470" y="1783799"/>
                  </a:moveTo>
                  <a:cubicBezTo>
                    <a:pt x="2235996" y="1779278"/>
                    <a:pt x="2238389" y="1775156"/>
                    <a:pt x="2240517" y="1771300"/>
                  </a:cubicBezTo>
                  <a:cubicBezTo>
                    <a:pt x="2247165" y="1759466"/>
                    <a:pt x="2252085" y="1751089"/>
                    <a:pt x="2254213" y="1747499"/>
                  </a:cubicBezTo>
                  <a:cubicBezTo>
                    <a:pt x="2254877" y="1747233"/>
                    <a:pt x="2255542" y="1746967"/>
                    <a:pt x="2256207" y="1746701"/>
                  </a:cubicBezTo>
                  <a:cubicBezTo>
                    <a:pt x="2257936" y="1749094"/>
                    <a:pt x="2261792" y="1754812"/>
                    <a:pt x="2264850" y="1763854"/>
                  </a:cubicBezTo>
                  <a:cubicBezTo>
                    <a:pt x="2266845" y="1769438"/>
                    <a:pt x="2268440" y="1776353"/>
                    <a:pt x="2269770" y="1783932"/>
                  </a:cubicBezTo>
                  <a:cubicBezTo>
                    <a:pt x="2262324" y="1794969"/>
                    <a:pt x="2253681" y="1807468"/>
                    <a:pt x="2244373" y="1820631"/>
                  </a:cubicBezTo>
                  <a:cubicBezTo>
                    <a:pt x="2242511" y="1806138"/>
                    <a:pt x="2238123" y="1793373"/>
                    <a:pt x="2233470" y="1783666"/>
                  </a:cubicBezTo>
                  <a:close/>
                  <a:moveTo>
                    <a:pt x="2236262" y="1768508"/>
                  </a:moveTo>
                  <a:cubicBezTo>
                    <a:pt x="2234267" y="1771167"/>
                    <a:pt x="2232140" y="1773959"/>
                    <a:pt x="2230012" y="1776885"/>
                  </a:cubicBezTo>
                  <a:cubicBezTo>
                    <a:pt x="2224029" y="1766247"/>
                    <a:pt x="2219109" y="1760662"/>
                    <a:pt x="2219109" y="1760530"/>
                  </a:cubicBezTo>
                  <a:cubicBezTo>
                    <a:pt x="2218976" y="1760530"/>
                    <a:pt x="2222433" y="1768774"/>
                    <a:pt x="2226289" y="1781804"/>
                  </a:cubicBezTo>
                  <a:cubicBezTo>
                    <a:pt x="2220306" y="1790181"/>
                    <a:pt x="2213790" y="1799622"/>
                    <a:pt x="2207009" y="1809861"/>
                  </a:cubicBezTo>
                  <a:cubicBezTo>
                    <a:pt x="2203286" y="1799090"/>
                    <a:pt x="2198100" y="1790048"/>
                    <a:pt x="2193313" y="1783533"/>
                  </a:cubicBezTo>
                  <a:cubicBezTo>
                    <a:pt x="2193180" y="1783267"/>
                    <a:pt x="2193047" y="1783134"/>
                    <a:pt x="2192781" y="1782868"/>
                  </a:cubicBezTo>
                  <a:cubicBezTo>
                    <a:pt x="2198100" y="1770103"/>
                    <a:pt x="2200227" y="1761992"/>
                    <a:pt x="2200360" y="1762125"/>
                  </a:cubicBezTo>
                  <a:cubicBezTo>
                    <a:pt x="2200360" y="1762125"/>
                    <a:pt x="2196770" y="1768906"/>
                    <a:pt x="2190255" y="1779544"/>
                  </a:cubicBezTo>
                  <a:cubicBezTo>
                    <a:pt x="2183606" y="1771300"/>
                    <a:pt x="2178686" y="1767178"/>
                    <a:pt x="2178686" y="1767178"/>
                  </a:cubicBezTo>
                  <a:cubicBezTo>
                    <a:pt x="2178686" y="1767178"/>
                    <a:pt x="2182543" y="1773295"/>
                    <a:pt x="2187595" y="1783666"/>
                  </a:cubicBezTo>
                  <a:cubicBezTo>
                    <a:pt x="2186798" y="1784996"/>
                    <a:pt x="2186000" y="1786193"/>
                    <a:pt x="2185069" y="1787522"/>
                  </a:cubicBezTo>
                  <a:cubicBezTo>
                    <a:pt x="2177490" y="1799489"/>
                    <a:pt x="2166852" y="1814382"/>
                    <a:pt x="2154619" y="1830870"/>
                  </a:cubicBezTo>
                  <a:cubicBezTo>
                    <a:pt x="2151827" y="1813983"/>
                    <a:pt x="2147838" y="1799090"/>
                    <a:pt x="2144115" y="1787788"/>
                  </a:cubicBezTo>
                  <a:cubicBezTo>
                    <a:pt x="2149433" y="1778081"/>
                    <a:pt x="2152625" y="1770901"/>
                    <a:pt x="2154087" y="1767444"/>
                  </a:cubicBezTo>
                  <a:cubicBezTo>
                    <a:pt x="2171373" y="1766247"/>
                    <a:pt x="2187462" y="1764253"/>
                    <a:pt x="2201823" y="1761593"/>
                  </a:cubicBezTo>
                  <a:cubicBezTo>
                    <a:pt x="2222167" y="1757870"/>
                    <a:pt x="2239187" y="1752817"/>
                    <a:pt x="2253149" y="1747898"/>
                  </a:cubicBezTo>
                  <a:cubicBezTo>
                    <a:pt x="2250091" y="1751222"/>
                    <a:pt x="2243974" y="1758269"/>
                    <a:pt x="2236129" y="1768508"/>
                  </a:cubicBezTo>
                  <a:close/>
                  <a:moveTo>
                    <a:pt x="2156747" y="1845097"/>
                  </a:moveTo>
                  <a:cubicBezTo>
                    <a:pt x="2171506" y="1824886"/>
                    <a:pt x="2182676" y="1805207"/>
                    <a:pt x="2189723" y="1790048"/>
                  </a:cubicBezTo>
                  <a:cubicBezTo>
                    <a:pt x="2189856" y="1789649"/>
                    <a:pt x="2189989" y="1789384"/>
                    <a:pt x="2190255" y="1788985"/>
                  </a:cubicBezTo>
                  <a:cubicBezTo>
                    <a:pt x="2194111" y="1797628"/>
                    <a:pt x="2197967" y="1808398"/>
                    <a:pt x="2200227" y="1820631"/>
                  </a:cubicBezTo>
                  <a:cubicBezTo>
                    <a:pt x="2198765" y="1822892"/>
                    <a:pt x="2197169" y="1825285"/>
                    <a:pt x="2195706" y="1827679"/>
                  </a:cubicBezTo>
                  <a:cubicBezTo>
                    <a:pt x="2181479" y="1850017"/>
                    <a:pt x="2168847" y="1870494"/>
                    <a:pt x="2158608" y="1885254"/>
                  </a:cubicBezTo>
                  <a:cubicBezTo>
                    <a:pt x="2159007" y="1873952"/>
                    <a:pt x="2158608" y="1860123"/>
                    <a:pt x="2156880" y="1845097"/>
                  </a:cubicBezTo>
                  <a:close/>
                  <a:moveTo>
                    <a:pt x="2146109" y="1842305"/>
                  </a:moveTo>
                  <a:cubicBezTo>
                    <a:pt x="2145311" y="1843236"/>
                    <a:pt x="2144647" y="1844300"/>
                    <a:pt x="2143849" y="1845231"/>
                  </a:cubicBezTo>
                  <a:cubicBezTo>
                    <a:pt x="2132414" y="1860123"/>
                    <a:pt x="2121643" y="1873952"/>
                    <a:pt x="2112335" y="1885786"/>
                  </a:cubicBezTo>
                  <a:cubicBezTo>
                    <a:pt x="2111803" y="1873154"/>
                    <a:pt x="2109942" y="1858128"/>
                    <a:pt x="2106086" y="1842172"/>
                  </a:cubicBezTo>
                  <a:cubicBezTo>
                    <a:pt x="2120579" y="1825418"/>
                    <a:pt x="2131882" y="1808930"/>
                    <a:pt x="2139860" y="1795500"/>
                  </a:cubicBezTo>
                  <a:cubicBezTo>
                    <a:pt x="2141455" y="1807866"/>
                    <a:pt x="2143450" y="1822892"/>
                    <a:pt x="2145710" y="1839247"/>
                  </a:cubicBezTo>
                  <a:cubicBezTo>
                    <a:pt x="2145710" y="1840178"/>
                    <a:pt x="2145976" y="1841241"/>
                    <a:pt x="2146109" y="1842305"/>
                  </a:cubicBezTo>
                  <a:close/>
                  <a:moveTo>
                    <a:pt x="2142652" y="1782868"/>
                  </a:moveTo>
                  <a:cubicBezTo>
                    <a:pt x="2140392" y="1776353"/>
                    <a:pt x="2138397" y="1771300"/>
                    <a:pt x="2137200" y="1768242"/>
                  </a:cubicBezTo>
                  <a:cubicBezTo>
                    <a:pt x="2142785" y="1768109"/>
                    <a:pt x="2148237" y="1767710"/>
                    <a:pt x="2153555" y="1767444"/>
                  </a:cubicBezTo>
                  <a:cubicBezTo>
                    <a:pt x="2151561" y="1770236"/>
                    <a:pt x="2147838" y="1775688"/>
                    <a:pt x="2142519" y="1782868"/>
                  </a:cubicBezTo>
                  <a:close/>
                  <a:moveTo>
                    <a:pt x="2138796" y="1787921"/>
                  </a:moveTo>
                  <a:cubicBezTo>
                    <a:pt x="2138264" y="1788719"/>
                    <a:pt x="2137732" y="1789384"/>
                    <a:pt x="2137067" y="1790181"/>
                  </a:cubicBezTo>
                  <a:cubicBezTo>
                    <a:pt x="2128424" y="1801484"/>
                    <a:pt x="2116723" y="1815578"/>
                    <a:pt x="2103028" y="1830737"/>
                  </a:cubicBezTo>
                  <a:cubicBezTo>
                    <a:pt x="2099836" y="1819700"/>
                    <a:pt x="2096246" y="1809728"/>
                    <a:pt x="2092523" y="1800952"/>
                  </a:cubicBezTo>
                  <a:cubicBezTo>
                    <a:pt x="2094252" y="1798824"/>
                    <a:pt x="2095847" y="1796697"/>
                    <a:pt x="2097443" y="1794702"/>
                  </a:cubicBezTo>
                  <a:cubicBezTo>
                    <a:pt x="2108346" y="1780342"/>
                    <a:pt x="2113266" y="1770369"/>
                    <a:pt x="2113266" y="1770369"/>
                  </a:cubicBezTo>
                  <a:cubicBezTo>
                    <a:pt x="2113266" y="1770369"/>
                    <a:pt x="2106219" y="1778879"/>
                    <a:pt x="2093587" y="1791245"/>
                  </a:cubicBezTo>
                  <a:cubicBezTo>
                    <a:pt x="2092390" y="1792309"/>
                    <a:pt x="2091193" y="1793639"/>
                    <a:pt x="2089997" y="1794835"/>
                  </a:cubicBezTo>
                  <a:cubicBezTo>
                    <a:pt x="2084279" y="1782071"/>
                    <a:pt x="2079093" y="1772630"/>
                    <a:pt x="2076035" y="1767577"/>
                  </a:cubicBezTo>
                  <a:cubicBezTo>
                    <a:pt x="2077763" y="1767577"/>
                    <a:pt x="2079625" y="1767843"/>
                    <a:pt x="2081354" y="1767843"/>
                  </a:cubicBezTo>
                  <a:cubicBezTo>
                    <a:pt x="2100767" y="1768774"/>
                    <a:pt x="2119117" y="1768906"/>
                    <a:pt x="2136270" y="1768375"/>
                  </a:cubicBezTo>
                  <a:cubicBezTo>
                    <a:pt x="2136801" y="1772098"/>
                    <a:pt x="2137599" y="1779012"/>
                    <a:pt x="2138796" y="1788054"/>
                  </a:cubicBezTo>
                  <a:close/>
                  <a:moveTo>
                    <a:pt x="2094916" y="1839646"/>
                  </a:moveTo>
                  <a:cubicBezTo>
                    <a:pt x="2092922" y="1841906"/>
                    <a:pt x="2090794" y="1844034"/>
                    <a:pt x="2088667" y="1846294"/>
                  </a:cubicBezTo>
                  <a:cubicBezTo>
                    <a:pt x="2075370" y="1860522"/>
                    <a:pt x="2062339" y="1873287"/>
                    <a:pt x="2050904" y="1884057"/>
                  </a:cubicBezTo>
                  <a:cubicBezTo>
                    <a:pt x="2048510" y="1874882"/>
                    <a:pt x="2045585" y="1864511"/>
                    <a:pt x="2042394" y="1853341"/>
                  </a:cubicBezTo>
                  <a:cubicBezTo>
                    <a:pt x="2045053" y="1850948"/>
                    <a:pt x="2047580" y="1848555"/>
                    <a:pt x="2050239" y="1846161"/>
                  </a:cubicBezTo>
                  <a:cubicBezTo>
                    <a:pt x="2064334" y="1832997"/>
                    <a:pt x="2076833" y="1819834"/>
                    <a:pt x="2086672" y="1808132"/>
                  </a:cubicBezTo>
                  <a:cubicBezTo>
                    <a:pt x="2089332" y="1817706"/>
                    <a:pt x="2092124" y="1828343"/>
                    <a:pt x="2095049" y="1839646"/>
                  </a:cubicBezTo>
                  <a:close/>
                  <a:moveTo>
                    <a:pt x="2084412" y="1800287"/>
                  </a:moveTo>
                  <a:cubicBezTo>
                    <a:pt x="2072844" y="1811323"/>
                    <a:pt x="2058616" y="1824354"/>
                    <a:pt x="2043192" y="1838715"/>
                  </a:cubicBezTo>
                  <a:cubicBezTo>
                    <a:pt x="2041862" y="1840045"/>
                    <a:pt x="2040532" y="1841241"/>
                    <a:pt x="2039070" y="1842571"/>
                  </a:cubicBezTo>
                  <a:cubicBezTo>
                    <a:pt x="2038538" y="1840842"/>
                    <a:pt x="2038006" y="1839114"/>
                    <a:pt x="2037474" y="1837252"/>
                  </a:cubicBezTo>
                  <a:cubicBezTo>
                    <a:pt x="2033884" y="1825285"/>
                    <a:pt x="2030161" y="1814116"/>
                    <a:pt x="2026837" y="1803877"/>
                  </a:cubicBezTo>
                  <a:cubicBezTo>
                    <a:pt x="2034416" y="1796697"/>
                    <a:pt x="2041330" y="1790048"/>
                    <a:pt x="2047181" y="1784464"/>
                  </a:cubicBezTo>
                  <a:cubicBezTo>
                    <a:pt x="2055824" y="1776353"/>
                    <a:pt x="2062472" y="1770369"/>
                    <a:pt x="2066461" y="1767045"/>
                  </a:cubicBezTo>
                  <a:cubicBezTo>
                    <a:pt x="2069253" y="1767178"/>
                    <a:pt x="2071913" y="1767311"/>
                    <a:pt x="2074572" y="1767444"/>
                  </a:cubicBezTo>
                  <a:cubicBezTo>
                    <a:pt x="2076434" y="1773295"/>
                    <a:pt x="2079891" y="1784996"/>
                    <a:pt x="2084146" y="1800154"/>
                  </a:cubicBezTo>
                  <a:close/>
                  <a:moveTo>
                    <a:pt x="2030959" y="1850283"/>
                  </a:moveTo>
                  <a:cubicBezTo>
                    <a:pt x="2016199" y="1864245"/>
                    <a:pt x="2003168" y="1877143"/>
                    <a:pt x="1993462" y="1887249"/>
                  </a:cubicBezTo>
                  <a:cubicBezTo>
                    <a:pt x="1993462" y="1887249"/>
                    <a:pt x="1993329" y="1887514"/>
                    <a:pt x="1993196" y="1887514"/>
                  </a:cubicBezTo>
                  <a:cubicBezTo>
                    <a:pt x="1988941" y="1875946"/>
                    <a:pt x="1984021" y="1862782"/>
                    <a:pt x="1978702" y="1848555"/>
                  </a:cubicBezTo>
                  <a:cubicBezTo>
                    <a:pt x="1983489" y="1844300"/>
                    <a:pt x="1988542" y="1839911"/>
                    <a:pt x="1993462" y="1835258"/>
                  </a:cubicBezTo>
                  <a:cubicBezTo>
                    <a:pt x="2002769" y="1826748"/>
                    <a:pt x="2011545" y="1818371"/>
                    <a:pt x="2019789" y="1810659"/>
                  </a:cubicBezTo>
                  <a:cubicBezTo>
                    <a:pt x="2021917" y="1819966"/>
                    <a:pt x="2024576" y="1829806"/>
                    <a:pt x="2027767" y="1840178"/>
                  </a:cubicBezTo>
                  <a:cubicBezTo>
                    <a:pt x="2028831" y="1843635"/>
                    <a:pt x="2029895" y="1846959"/>
                    <a:pt x="2030959" y="1850283"/>
                  </a:cubicBezTo>
                  <a:close/>
                  <a:moveTo>
                    <a:pt x="2044122" y="1780608"/>
                  </a:moveTo>
                  <a:cubicBezTo>
                    <a:pt x="2038139" y="1784863"/>
                    <a:pt x="2031491" y="1789916"/>
                    <a:pt x="2024177" y="1795633"/>
                  </a:cubicBezTo>
                  <a:cubicBezTo>
                    <a:pt x="2022050" y="1789251"/>
                    <a:pt x="2020188" y="1783400"/>
                    <a:pt x="2018593" y="1778347"/>
                  </a:cubicBezTo>
                  <a:cubicBezTo>
                    <a:pt x="2016864" y="1772497"/>
                    <a:pt x="2015401" y="1767710"/>
                    <a:pt x="2014471" y="1763721"/>
                  </a:cubicBezTo>
                  <a:cubicBezTo>
                    <a:pt x="2031889" y="1765051"/>
                    <a:pt x="2048776" y="1766247"/>
                    <a:pt x="2064865" y="1767178"/>
                  </a:cubicBezTo>
                  <a:cubicBezTo>
                    <a:pt x="2060345" y="1769837"/>
                    <a:pt x="2053031" y="1774358"/>
                    <a:pt x="2044122" y="1780741"/>
                  </a:cubicBezTo>
                  <a:close/>
                  <a:moveTo>
                    <a:pt x="2017529" y="1800952"/>
                  </a:moveTo>
                  <a:cubicBezTo>
                    <a:pt x="2007822" y="1808930"/>
                    <a:pt x="1997318" y="1817972"/>
                    <a:pt x="1986547" y="1827812"/>
                  </a:cubicBezTo>
                  <a:cubicBezTo>
                    <a:pt x="1982558" y="1831535"/>
                    <a:pt x="1978702" y="1835125"/>
                    <a:pt x="1974846" y="1838715"/>
                  </a:cubicBezTo>
                  <a:cubicBezTo>
                    <a:pt x="1970458" y="1826881"/>
                    <a:pt x="1966203" y="1815712"/>
                    <a:pt x="1962746" y="1805473"/>
                  </a:cubicBezTo>
                  <a:cubicBezTo>
                    <a:pt x="1981760" y="1787655"/>
                    <a:pt x="1996919" y="1772231"/>
                    <a:pt x="2005695" y="1763056"/>
                  </a:cubicBezTo>
                  <a:cubicBezTo>
                    <a:pt x="2007822" y="1763189"/>
                    <a:pt x="2009950" y="1763322"/>
                    <a:pt x="2012077" y="1763588"/>
                  </a:cubicBezTo>
                  <a:cubicBezTo>
                    <a:pt x="2012077" y="1767843"/>
                    <a:pt x="2012742" y="1773162"/>
                    <a:pt x="2013540" y="1779544"/>
                  </a:cubicBezTo>
                  <a:cubicBezTo>
                    <a:pt x="2014471" y="1785926"/>
                    <a:pt x="2015800" y="1793240"/>
                    <a:pt x="2017396" y="1801085"/>
                  </a:cubicBezTo>
                  <a:close/>
                  <a:moveTo>
                    <a:pt x="1966868" y="1846294"/>
                  </a:moveTo>
                  <a:cubicBezTo>
                    <a:pt x="1955034" y="1857596"/>
                    <a:pt x="1944662" y="1868101"/>
                    <a:pt x="1935886" y="1876611"/>
                  </a:cubicBezTo>
                  <a:cubicBezTo>
                    <a:pt x="1932562" y="1865840"/>
                    <a:pt x="1928440" y="1853475"/>
                    <a:pt x="1923919" y="1840178"/>
                  </a:cubicBezTo>
                  <a:cubicBezTo>
                    <a:pt x="1928041" y="1836587"/>
                    <a:pt x="1932163" y="1832997"/>
                    <a:pt x="1936418" y="1829274"/>
                  </a:cubicBezTo>
                  <a:cubicBezTo>
                    <a:pt x="1943066" y="1823290"/>
                    <a:pt x="1949449" y="1817573"/>
                    <a:pt x="1955565" y="1811988"/>
                  </a:cubicBezTo>
                  <a:cubicBezTo>
                    <a:pt x="1958358" y="1822227"/>
                    <a:pt x="1961815" y="1833263"/>
                    <a:pt x="1966070" y="1844433"/>
                  </a:cubicBezTo>
                  <a:cubicBezTo>
                    <a:pt x="1966336" y="1845097"/>
                    <a:pt x="1966602" y="1845762"/>
                    <a:pt x="1966868" y="1846294"/>
                  </a:cubicBezTo>
                  <a:close/>
                  <a:moveTo>
                    <a:pt x="1959687" y="1796165"/>
                  </a:moveTo>
                  <a:cubicBezTo>
                    <a:pt x="1957693" y="1789916"/>
                    <a:pt x="1955831" y="1784065"/>
                    <a:pt x="1954502" y="1778746"/>
                  </a:cubicBezTo>
                  <a:cubicBezTo>
                    <a:pt x="1952374" y="1770635"/>
                    <a:pt x="1951311" y="1763987"/>
                    <a:pt x="1951311" y="1759200"/>
                  </a:cubicBezTo>
                  <a:cubicBezTo>
                    <a:pt x="1951311" y="1758535"/>
                    <a:pt x="1951311" y="1758003"/>
                    <a:pt x="1951311" y="1757471"/>
                  </a:cubicBezTo>
                  <a:cubicBezTo>
                    <a:pt x="1968862" y="1759466"/>
                    <a:pt x="1985882" y="1761194"/>
                    <a:pt x="2002370" y="1762524"/>
                  </a:cubicBezTo>
                  <a:cubicBezTo>
                    <a:pt x="1992531" y="1769837"/>
                    <a:pt x="1977372" y="1781539"/>
                    <a:pt x="1959687" y="1796032"/>
                  </a:cubicBezTo>
                  <a:close/>
                  <a:moveTo>
                    <a:pt x="1912218" y="1837385"/>
                  </a:moveTo>
                  <a:cubicBezTo>
                    <a:pt x="1896927" y="1851480"/>
                    <a:pt x="1883763" y="1864511"/>
                    <a:pt x="1873657" y="1874750"/>
                  </a:cubicBezTo>
                  <a:cubicBezTo>
                    <a:pt x="1873391" y="1873952"/>
                    <a:pt x="1873125" y="1873287"/>
                    <a:pt x="1872859" y="1872489"/>
                  </a:cubicBezTo>
                  <a:cubicBezTo>
                    <a:pt x="1869535" y="1863181"/>
                    <a:pt x="1865812" y="1851480"/>
                    <a:pt x="1861557" y="1838449"/>
                  </a:cubicBezTo>
                  <a:cubicBezTo>
                    <a:pt x="1867939" y="1833928"/>
                    <a:pt x="1874588" y="1829008"/>
                    <a:pt x="1881236" y="1823822"/>
                  </a:cubicBezTo>
                  <a:cubicBezTo>
                    <a:pt x="1888682" y="1817972"/>
                    <a:pt x="1895597" y="1812121"/>
                    <a:pt x="1902112" y="1806537"/>
                  </a:cubicBezTo>
                  <a:cubicBezTo>
                    <a:pt x="1904373" y="1814515"/>
                    <a:pt x="1907032" y="1822892"/>
                    <a:pt x="1910090" y="1831402"/>
                  </a:cubicBezTo>
                  <a:cubicBezTo>
                    <a:pt x="1910888" y="1833529"/>
                    <a:pt x="1911553" y="1835524"/>
                    <a:pt x="1912351" y="1837518"/>
                  </a:cubicBezTo>
                  <a:close/>
                  <a:moveTo>
                    <a:pt x="1928972" y="1773162"/>
                  </a:moveTo>
                  <a:cubicBezTo>
                    <a:pt x="1922589" y="1778347"/>
                    <a:pt x="1915010" y="1784464"/>
                    <a:pt x="1906500" y="1791112"/>
                  </a:cubicBezTo>
                  <a:cubicBezTo>
                    <a:pt x="1903309" y="1782203"/>
                    <a:pt x="1900517" y="1774092"/>
                    <a:pt x="1898123" y="1767045"/>
                  </a:cubicBezTo>
                  <a:cubicBezTo>
                    <a:pt x="1895730" y="1759732"/>
                    <a:pt x="1893735" y="1753881"/>
                    <a:pt x="1892406" y="1749493"/>
                  </a:cubicBezTo>
                  <a:cubicBezTo>
                    <a:pt x="1902378" y="1751089"/>
                    <a:pt x="1912218" y="1752552"/>
                    <a:pt x="1921925" y="1753881"/>
                  </a:cubicBezTo>
                  <a:cubicBezTo>
                    <a:pt x="1930700" y="1755078"/>
                    <a:pt x="1939343" y="1756142"/>
                    <a:pt x="1947853" y="1757206"/>
                  </a:cubicBezTo>
                  <a:cubicBezTo>
                    <a:pt x="1944396" y="1760264"/>
                    <a:pt x="1937881" y="1765981"/>
                    <a:pt x="1928972" y="1773162"/>
                  </a:cubicBezTo>
                  <a:close/>
                  <a:moveTo>
                    <a:pt x="1893203" y="1768242"/>
                  </a:moveTo>
                  <a:cubicBezTo>
                    <a:pt x="1894533" y="1776486"/>
                    <a:pt x="1896661" y="1786059"/>
                    <a:pt x="1899320" y="1796564"/>
                  </a:cubicBezTo>
                  <a:cubicBezTo>
                    <a:pt x="1891608" y="1802547"/>
                    <a:pt x="1883497" y="1808930"/>
                    <a:pt x="1874854" y="1815712"/>
                  </a:cubicBezTo>
                  <a:cubicBezTo>
                    <a:pt x="1869136" y="1820232"/>
                    <a:pt x="1863551" y="1824620"/>
                    <a:pt x="1858233" y="1828875"/>
                  </a:cubicBezTo>
                  <a:cubicBezTo>
                    <a:pt x="1856371" y="1823158"/>
                    <a:pt x="1854377" y="1817307"/>
                    <a:pt x="1852382" y="1811323"/>
                  </a:cubicBezTo>
                  <a:cubicBezTo>
                    <a:pt x="1850255" y="1805340"/>
                    <a:pt x="1848260" y="1799489"/>
                    <a:pt x="1846133" y="1793905"/>
                  </a:cubicBezTo>
                  <a:lnTo>
                    <a:pt x="1845734" y="1792708"/>
                  </a:lnTo>
                  <a:cubicBezTo>
                    <a:pt x="1856637" y="1782735"/>
                    <a:pt x="1865945" y="1773162"/>
                    <a:pt x="1872992" y="1764918"/>
                  </a:cubicBezTo>
                  <a:cubicBezTo>
                    <a:pt x="1878710" y="1758269"/>
                    <a:pt x="1882965" y="1752418"/>
                    <a:pt x="1885624" y="1748296"/>
                  </a:cubicBezTo>
                  <a:cubicBezTo>
                    <a:pt x="1887220" y="1748562"/>
                    <a:pt x="1888816" y="1748828"/>
                    <a:pt x="1890411" y="1749094"/>
                  </a:cubicBezTo>
                  <a:cubicBezTo>
                    <a:pt x="1890943" y="1753748"/>
                    <a:pt x="1891741" y="1760264"/>
                    <a:pt x="1893070" y="1768242"/>
                  </a:cubicBezTo>
                  <a:close/>
                  <a:moveTo>
                    <a:pt x="1850388" y="1835125"/>
                  </a:moveTo>
                  <a:cubicBezTo>
                    <a:pt x="1835761" y="1846693"/>
                    <a:pt x="1823129" y="1856799"/>
                    <a:pt x="1813954" y="1864112"/>
                  </a:cubicBezTo>
                  <a:cubicBezTo>
                    <a:pt x="1813422" y="1862516"/>
                    <a:pt x="1812758" y="1860788"/>
                    <a:pt x="1812093" y="1858926"/>
                  </a:cubicBezTo>
                  <a:cubicBezTo>
                    <a:pt x="1809035" y="1850283"/>
                    <a:pt x="1805178" y="1840045"/>
                    <a:pt x="1800657" y="1828609"/>
                  </a:cubicBezTo>
                  <a:cubicBezTo>
                    <a:pt x="1807705" y="1823690"/>
                    <a:pt x="1814885" y="1818371"/>
                    <a:pt x="1822198" y="1812653"/>
                  </a:cubicBezTo>
                  <a:cubicBezTo>
                    <a:pt x="1827650" y="1808398"/>
                    <a:pt x="1832836" y="1804010"/>
                    <a:pt x="1837756" y="1799755"/>
                  </a:cubicBezTo>
                  <a:lnTo>
                    <a:pt x="1842676" y="1814648"/>
                  </a:lnTo>
                  <a:cubicBezTo>
                    <a:pt x="1845069" y="1821828"/>
                    <a:pt x="1847595" y="1828609"/>
                    <a:pt x="1850255" y="1835125"/>
                  </a:cubicBezTo>
                  <a:close/>
                  <a:moveTo>
                    <a:pt x="1869402" y="1761328"/>
                  </a:moveTo>
                  <a:cubicBezTo>
                    <a:pt x="1861956" y="1767843"/>
                    <a:pt x="1852648" y="1775422"/>
                    <a:pt x="1842277" y="1783799"/>
                  </a:cubicBezTo>
                  <a:cubicBezTo>
                    <a:pt x="1841479" y="1781804"/>
                    <a:pt x="1840681" y="1780076"/>
                    <a:pt x="1840016" y="1778081"/>
                  </a:cubicBezTo>
                  <a:cubicBezTo>
                    <a:pt x="1836426" y="1767976"/>
                    <a:pt x="1833368" y="1758402"/>
                    <a:pt x="1830442" y="1750690"/>
                  </a:cubicBezTo>
                  <a:cubicBezTo>
                    <a:pt x="1828448" y="1745238"/>
                    <a:pt x="1826453" y="1740451"/>
                    <a:pt x="1824592" y="1736728"/>
                  </a:cubicBezTo>
                  <a:cubicBezTo>
                    <a:pt x="1844803" y="1740983"/>
                    <a:pt x="1864482" y="1744839"/>
                    <a:pt x="1883763" y="1748031"/>
                  </a:cubicBezTo>
                  <a:cubicBezTo>
                    <a:pt x="1880306" y="1751488"/>
                    <a:pt x="1875652" y="1756008"/>
                    <a:pt x="1869402" y="1761328"/>
                  </a:cubicBezTo>
                  <a:close/>
                  <a:moveTo>
                    <a:pt x="1825390" y="1752020"/>
                  </a:moveTo>
                  <a:cubicBezTo>
                    <a:pt x="1827118" y="1760130"/>
                    <a:pt x="1828847" y="1769837"/>
                    <a:pt x="1831639" y="1780608"/>
                  </a:cubicBezTo>
                  <a:cubicBezTo>
                    <a:pt x="1832304" y="1783267"/>
                    <a:pt x="1833368" y="1786325"/>
                    <a:pt x="1834166" y="1788852"/>
                  </a:cubicBezTo>
                  <a:lnTo>
                    <a:pt x="1834431" y="1789783"/>
                  </a:lnTo>
                  <a:cubicBezTo>
                    <a:pt x="1828448" y="1794570"/>
                    <a:pt x="1822198" y="1799489"/>
                    <a:pt x="1815683" y="1804542"/>
                  </a:cubicBezTo>
                  <a:lnTo>
                    <a:pt x="1796801" y="1819435"/>
                  </a:lnTo>
                  <a:cubicBezTo>
                    <a:pt x="1794408" y="1813318"/>
                    <a:pt x="1791749" y="1806936"/>
                    <a:pt x="1789089" y="1800420"/>
                  </a:cubicBezTo>
                  <a:cubicBezTo>
                    <a:pt x="1786430" y="1793772"/>
                    <a:pt x="1783770" y="1787256"/>
                    <a:pt x="1781377" y="1781007"/>
                  </a:cubicBezTo>
                  <a:cubicBezTo>
                    <a:pt x="1791217" y="1771300"/>
                    <a:pt x="1799062" y="1761593"/>
                    <a:pt x="1804513" y="1753083"/>
                  </a:cubicBezTo>
                  <a:cubicBezTo>
                    <a:pt x="1809566" y="1745238"/>
                    <a:pt x="1812625" y="1738723"/>
                    <a:pt x="1814486" y="1734468"/>
                  </a:cubicBezTo>
                  <a:cubicBezTo>
                    <a:pt x="1816880" y="1735000"/>
                    <a:pt x="1819273" y="1735532"/>
                    <a:pt x="1821533" y="1736063"/>
                  </a:cubicBezTo>
                  <a:cubicBezTo>
                    <a:pt x="1822730" y="1740185"/>
                    <a:pt x="1823927" y="1745504"/>
                    <a:pt x="1825257" y="1752020"/>
                  </a:cubicBezTo>
                  <a:close/>
                  <a:moveTo>
                    <a:pt x="1789222" y="1825684"/>
                  </a:moveTo>
                  <a:lnTo>
                    <a:pt x="1753720" y="1853740"/>
                  </a:lnTo>
                  <a:cubicBezTo>
                    <a:pt x="1751326" y="1844034"/>
                    <a:pt x="1747470" y="1829407"/>
                    <a:pt x="1742151" y="1812520"/>
                  </a:cubicBezTo>
                  <a:cubicBezTo>
                    <a:pt x="1748002" y="1808797"/>
                    <a:pt x="1753853" y="1804808"/>
                    <a:pt x="1759703" y="1800287"/>
                  </a:cubicBezTo>
                  <a:cubicBezTo>
                    <a:pt x="1764756" y="1796431"/>
                    <a:pt x="1769543" y="1792442"/>
                    <a:pt x="1773931" y="1788453"/>
                  </a:cubicBezTo>
                  <a:cubicBezTo>
                    <a:pt x="1775659" y="1793639"/>
                    <a:pt x="1777654" y="1798957"/>
                    <a:pt x="1779781" y="1804409"/>
                  </a:cubicBezTo>
                  <a:cubicBezTo>
                    <a:pt x="1782840" y="1811855"/>
                    <a:pt x="1786031" y="1819036"/>
                    <a:pt x="1789222" y="1825817"/>
                  </a:cubicBezTo>
                  <a:close/>
                  <a:moveTo>
                    <a:pt x="1800657" y="1750025"/>
                  </a:moveTo>
                  <a:cubicBezTo>
                    <a:pt x="1794807" y="1756674"/>
                    <a:pt x="1787095" y="1764120"/>
                    <a:pt x="1778186" y="1771965"/>
                  </a:cubicBezTo>
                  <a:cubicBezTo>
                    <a:pt x="1774064" y="1760796"/>
                    <a:pt x="1770740" y="1750557"/>
                    <a:pt x="1768612" y="1742047"/>
                  </a:cubicBezTo>
                  <a:cubicBezTo>
                    <a:pt x="1766484" y="1733803"/>
                    <a:pt x="1765554" y="1727155"/>
                    <a:pt x="1765155" y="1722634"/>
                  </a:cubicBezTo>
                  <a:cubicBezTo>
                    <a:pt x="1781377" y="1726888"/>
                    <a:pt x="1797466" y="1730745"/>
                    <a:pt x="1813157" y="1734202"/>
                  </a:cubicBezTo>
                  <a:cubicBezTo>
                    <a:pt x="1810497" y="1738058"/>
                    <a:pt x="1806375" y="1743509"/>
                    <a:pt x="1800525" y="1750025"/>
                  </a:cubicBezTo>
                  <a:close/>
                  <a:moveTo>
                    <a:pt x="1730982" y="1808664"/>
                  </a:moveTo>
                  <a:cubicBezTo>
                    <a:pt x="1711303" y="1822626"/>
                    <a:pt x="1694549" y="1833396"/>
                    <a:pt x="1685773" y="1839114"/>
                  </a:cubicBezTo>
                  <a:cubicBezTo>
                    <a:pt x="1685108" y="1834992"/>
                    <a:pt x="1684177" y="1829274"/>
                    <a:pt x="1682715" y="1822493"/>
                  </a:cubicBezTo>
                  <a:cubicBezTo>
                    <a:pt x="1680720" y="1812520"/>
                    <a:pt x="1677795" y="1800154"/>
                    <a:pt x="1674072" y="1786458"/>
                  </a:cubicBezTo>
                  <a:cubicBezTo>
                    <a:pt x="1677529" y="1783533"/>
                    <a:pt x="1681119" y="1780608"/>
                    <a:pt x="1684709" y="1777417"/>
                  </a:cubicBezTo>
                  <a:cubicBezTo>
                    <a:pt x="1694283" y="1769173"/>
                    <a:pt x="1703059" y="1760929"/>
                    <a:pt x="1711037" y="1753349"/>
                  </a:cubicBezTo>
                  <a:cubicBezTo>
                    <a:pt x="1714228" y="1763721"/>
                    <a:pt x="1718084" y="1775156"/>
                    <a:pt x="1722605" y="1786990"/>
                  </a:cubicBezTo>
                  <a:cubicBezTo>
                    <a:pt x="1725530" y="1794570"/>
                    <a:pt x="1728323" y="1801750"/>
                    <a:pt x="1731115" y="1808664"/>
                  </a:cubicBezTo>
                  <a:close/>
                  <a:moveTo>
                    <a:pt x="1714228" y="1739786"/>
                  </a:moveTo>
                  <a:cubicBezTo>
                    <a:pt x="1704787" y="1717980"/>
                    <a:pt x="1697873" y="1703752"/>
                    <a:pt x="1697873" y="1703752"/>
                  </a:cubicBezTo>
                  <a:cubicBezTo>
                    <a:pt x="1697873" y="1703752"/>
                    <a:pt x="1701064" y="1720373"/>
                    <a:pt x="1708244" y="1744573"/>
                  </a:cubicBezTo>
                  <a:cubicBezTo>
                    <a:pt x="1698937" y="1752020"/>
                    <a:pt x="1688565" y="1760397"/>
                    <a:pt x="1677928" y="1769704"/>
                  </a:cubicBezTo>
                  <a:cubicBezTo>
                    <a:pt x="1675534" y="1771699"/>
                    <a:pt x="1673274" y="1773827"/>
                    <a:pt x="1671013" y="1775821"/>
                  </a:cubicBezTo>
                  <a:cubicBezTo>
                    <a:pt x="1670082" y="1772364"/>
                    <a:pt x="1669019" y="1769040"/>
                    <a:pt x="1667955" y="1765450"/>
                  </a:cubicBezTo>
                  <a:cubicBezTo>
                    <a:pt x="1663567" y="1751355"/>
                    <a:pt x="1659179" y="1738324"/>
                    <a:pt x="1655190" y="1727021"/>
                  </a:cubicBezTo>
                  <a:cubicBezTo>
                    <a:pt x="1658381" y="1723830"/>
                    <a:pt x="1661174" y="1720772"/>
                    <a:pt x="1663700" y="1717980"/>
                  </a:cubicBezTo>
                  <a:cubicBezTo>
                    <a:pt x="1673806" y="1706810"/>
                    <a:pt x="1678858" y="1698832"/>
                    <a:pt x="1678858" y="1698965"/>
                  </a:cubicBezTo>
                  <a:cubicBezTo>
                    <a:pt x="1678858" y="1698965"/>
                    <a:pt x="1671944" y="1705082"/>
                    <a:pt x="1660243" y="1714257"/>
                  </a:cubicBezTo>
                  <a:lnTo>
                    <a:pt x="1652797" y="1719974"/>
                  </a:lnTo>
                  <a:cubicBezTo>
                    <a:pt x="1651467" y="1716384"/>
                    <a:pt x="1650270" y="1712927"/>
                    <a:pt x="1649207" y="1709736"/>
                  </a:cubicBezTo>
                  <a:cubicBezTo>
                    <a:pt x="1644154" y="1695641"/>
                    <a:pt x="1641893" y="1686599"/>
                    <a:pt x="1641893" y="1686466"/>
                  </a:cubicBezTo>
                  <a:cubicBezTo>
                    <a:pt x="1641893" y="1686466"/>
                    <a:pt x="1641494" y="1695907"/>
                    <a:pt x="1644154" y="1710932"/>
                  </a:cubicBezTo>
                  <a:cubicBezTo>
                    <a:pt x="1644819" y="1715054"/>
                    <a:pt x="1645749" y="1719575"/>
                    <a:pt x="1646680" y="1724495"/>
                  </a:cubicBezTo>
                  <a:lnTo>
                    <a:pt x="1614236" y="1749493"/>
                  </a:lnTo>
                  <a:cubicBezTo>
                    <a:pt x="1613039" y="1750424"/>
                    <a:pt x="1611975" y="1751355"/>
                    <a:pt x="1610779" y="1752285"/>
                  </a:cubicBezTo>
                  <a:cubicBezTo>
                    <a:pt x="1609848" y="1750025"/>
                    <a:pt x="1608917" y="1747898"/>
                    <a:pt x="1607853" y="1745637"/>
                  </a:cubicBezTo>
                  <a:cubicBezTo>
                    <a:pt x="1600806" y="1729681"/>
                    <a:pt x="1594291" y="1714789"/>
                    <a:pt x="1588972" y="1701758"/>
                  </a:cubicBezTo>
                  <a:cubicBezTo>
                    <a:pt x="1593493" y="1697901"/>
                    <a:pt x="1597615" y="1694311"/>
                    <a:pt x="1601205" y="1691253"/>
                  </a:cubicBezTo>
                  <a:cubicBezTo>
                    <a:pt x="1609183" y="1684472"/>
                    <a:pt x="1615034" y="1679818"/>
                    <a:pt x="1617427" y="1677823"/>
                  </a:cubicBezTo>
                  <a:cubicBezTo>
                    <a:pt x="1656653" y="1691120"/>
                    <a:pt x="1694815" y="1702954"/>
                    <a:pt x="1731913" y="1713592"/>
                  </a:cubicBezTo>
                  <a:cubicBezTo>
                    <a:pt x="1736168" y="1714789"/>
                    <a:pt x="1740290" y="1715852"/>
                    <a:pt x="1744412" y="1717049"/>
                  </a:cubicBezTo>
                  <a:cubicBezTo>
                    <a:pt x="1738827" y="1721038"/>
                    <a:pt x="1727924" y="1728883"/>
                    <a:pt x="1714095" y="1739654"/>
                  </a:cubicBezTo>
                  <a:close/>
                  <a:moveTo>
                    <a:pt x="1662769" y="1783001"/>
                  </a:moveTo>
                  <a:cubicBezTo>
                    <a:pt x="1651733" y="1792974"/>
                    <a:pt x="1641893" y="1802282"/>
                    <a:pt x="1633915" y="1809861"/>
                  </a:cubicBezTo>
                  <a:cubicBezTo>
                    <a:pt x="1633915" y="1809861"/>
                    <a:pt x="1633915" y="1809728"/>
                    <a:pt x="1633915" y="1809595"/>
                  </a:cubicBezTo>
                  <a:cubicBezTo>
                    <a:pt x="1629394" y="1796564"/>
                    <a:pt x="1622746" y="1780076"/>
                    <a:pt x="1614901" y="1761859"/>
                  </a:cubicBezTo>
                  <a:cubicBezTo>
                    <a:pt x="1616762" y="1760397"/>
                    <a:pt x="1618624" y="1759067"/>
                    <a:pt x="1620485" y="1757604"/>
                  </a:cubicBezTo>
                  <a:cubicBezTo>
                    <a:pt x="1630990" y="1749360"/>
                    <a:pt x="1640563" y="1740983"/>
                    <a:pt x="1648542" y="1733271"/>
                  </a:cubicBezTo>
                  <a:cubicBezTo>
                    <a:pt x="1651068" y="1744041"/>
                    <a:pt x="1654126" y="1755876"/>
                    <a:pt x="1657982" y="1768375"/>
                  </a:cubicBezTo>
                  <a:cubicBezTo>
                    <a:pt x="1659578" y="1773427"/>
                    <a:pt x="1661174" y="1778347"/>
                    <a:pt x="1662636" y="1783001"/>
                  </a:cubicBezTo>
                  <a:close/>
                  <a:moveTo>
                    <a:pt x="1602535" y="1758801"/>
                  </a:moveTo>
                  <a:cubicBezTo>
                    <a:pt x="1590169" y="1768774"/>
                    <a:pt x="1579132" y="1777815"/>
                    <a:pt x="1570489" y="1785129"/>
                  </a:cubicBezTo>
                  <a:cubicBezTo>
                    <a:pt x="1569691" y="1782203"/>
                    <a:pt x="1568761" y="1778879"/>
                    <a:pt x="1567697" y="1775156"/>
                  </a:cubicBezTo>
                  <a:cubicBezTo>
                    <a:pt x="1564373" y="1763721"/>
                    <a:pt x="1559320" y="1749360"/>
                    <a:pt x="1553203" y="1733537"/>
                  </a:cubicBezTo>
                  <a:cubicBezTo>
                    <a:pt x="1555597" y="1731410"/>
                    <a:pt x="1557857" y="1729415"/>
                    <a:pt x="1560384" y="1727155"/>
                  </a:cubicBezTo>
                  <a:cubicBezTo>
                    <a:pt x="1568229" y="1720107"/>
                    <a:pt x="1575808" y="1713459"/>
                    <a:pt x="1582589" y="1707342"/>
                  </a:cubicBezTo>
                  <a:cubicBezTo>
                    <a:pt x="1586578" y="1720373"/>
                    <a:pt x="1591897" y="1734867"/>
                    <a:pt x="1598413" y="1749759"/>
                  </a:cubicBezTo>
                  <a:cubicBezTo>
                    <a:pt x="1599742" y="1752817"/>
                    <a:pt x="1601072" y="1755876"/>
                    <a:pt x="1602535" y="1758801"/>
                  </a:cubicBezTo>
                  <a:close/>
                  <a:moveTo>
                    <a:pt x="1598280" y="1687131"/>
                  </a:moveTo>
                  <a:cubicBezTo>
                    <a:pt x="1594557" y="1689259"/>
                    <a:pt x="1590435" y="1691785"/>
                    <a:pt x="1586047" y="1694577"/>
                  </a:cubicBezTo>
                  <a:cubicBezTo>
                    <a:pt x="1584318" y="1690322"/>
                    <a:pt x="1582855" y="1686200"/>
                    <a:pt x="1581526" y="1682344"/>
                  </a:cubicBezTo>
                  <a:cubicBezTo>
                    <a:pt x="1578733" y="1674499"/>
                    <a:pt x="1576872" y="1667983"/>
                    <a:pt x="1575675" y="1663197"/>
                  </a:cubicBezTo>
                  <a:cubicBezTo>
                    <a:pt x="1589504" y="1668250"/>
                    <a:pt x="1603199" y="1672903"/>
                    <a:pt x="1616762" y="1677557"/>
                  </a:cubicBezTo>
                  <a:cubicBezTo>
                    <a:pt x="1613704" y="1678887"/>
                    <a:pt x="1607056" y="1681945"/>
                    <a:pt x="1598280" y="1686998"/>
                  </a:cubicBezTo>
                  <a:close/>
                  <a:moveTo>
                    <a:pt x="1576739" y="1683807"/>
                  </a:moveTo>
                  <a:cubicBezTo>
                    <a:pt x="1577669" y="1688328"/>
                    <a:pt x="1578733" y="1693380"/>
                    <a:pt x="1580196" y="1698699"/>
                  </a:cubicBezTo>
                  <a:cubicBezTo>
                    <a:pt x="1571819" y="1704550"/>
                    <a:pt x="1562644" y="1711464"/>
                    <a:pt x="1553602" y="1719575"/>
                  </a:cubicBezTo>
                  <a:cubicBezTo>
                    <a:pt x="1552140" y="1720905"/>
                    <a:pt x="1550677" y="1722235"/>
                    <a:pt x="1549347" y="1723564"/>
                  </a:cubicBezTo>
                  <a:cubicBezTo>
                    <a:pt x="1548682" y="1721836"/>
                    <a:pt x="1548018" y="1720240"/>
                    <a:pt x="1547353" y="1718512"/>
                  </a:cubicBezTo>
                  <a:cubicBezTo>
                    <a:pt x="1542566" y="1706677"/>
                    <a:pt x="1537912" y="1695641"/>
                    <a:pt x="1533790" y="1685669"/>
                  </a:cubicBezTo>
                  <a:cubicBezTo>
                    <a:pt x="1549613" y="1674100"/>
                    <a:pt x="1562245" y="1665191"/>
                    <a:pt x="1568362" y="1660803"/>
                  </a:cubicBezTo>
                  <a:cubicBezTo>
                    <a:pt x="1570223" y="1661468"/>
                    <a:pt x="1572085" y="1662133"/>
                    <a:pt x="1573946" y="1662798"/>
                  </a:cubicBezTo>
                  <a:cubicBezTo>
                    <a:pt x="1574212" y="1667718"/>
                    <a:pt x="1575010" y="1675031"/>
                    <a:pt x="1576739" y="1683940"/>
                  </a:cubicBezTo>
                  <a:close/>
                  <a:moveTo>
                    <a:pt x="1530599" y="1677823"/>
                  </a:moveTo>
                  <a:cubicBezTo>
                    <a:pt x="1528471" y="1672504"/>
                    <a:pt x="1526477" y="1667452"/>
                    <a:pt x="1525014" y="1662931"/>
                  </a:cubicBezTo>
                  <a:cubicBezTo>
                    <a:pt x="1522488" y="1655751"/>
                    <a:pt x="1520892" y="1649767"/>
                    <a:pt x="1520360" y="1645512"/>
                  </a:cubicBezTo>
                  <a:cubicBezTo>
                    <a:pt x="1520227" y="1644315"/>
                    <a:pt x="1520094" y="1643252"/>
                    <a:pt x="1520094" y="1642321"/>
                  </a:cubicBezTo>
                  <a:cubicBezTo>
                    <a:pt x="1520360" y="1642321"/>
                    <a:pt x="1520626" y="1642586"/>
                    <a:pt x="1520892" y="1642720"/>
                  </a:cubicBezTo>
                  <a:cubicBezTo>
                    <a:pt x="1536183" y="1648703"/>
                    <a:pt x="1551475" y="1654421"/>
                    <a:pt x="1566500" y="1660005"/>
                  </a:cubicBezTo>
                  <a:cubicBezTo>
                    <a:pt x="1559320" y="1662931"/>
                    <a:pt x="1546156" y="1668914"/>
                    <a:pt x="1530599" y="1677823"/>
                  </a:cubicBezTo>
                  <a:close/>
                  <a:moveTo>
                    <a:pt x="1481400" y="1644049"/>
                  </a:moveTo>
                  <a:cubicBezTo>
                    <a:pt x="1478076" y="1645911"/>
                    <a:pt x="1474486" y="1648171"/>
                    <a:pt x="1470630" y="1650565"/>
                  </a:cubicBezTo>
                  <a:cubicBezTo>
                    <a:pt x="1468901" y="1643650"/>
                    <a:pt x="1467306" y="1637135"/>
                    <a:pt x="1466109" y="1631550"/>
                  </a:cubicBezTo>
                  <a:cubicBezTo>
                    <a:pt x="1465178" y="1626896"/>
                    <a:pt x="1464380" y="1622774"/>
                    <a:pt x="1463716" y="1619184"/>
                  </a:cubicBezTo>
                  <a:cubicBezTo>
                    <a:pt x="1475949" y="1624503"/>
                    <a:pt x="1488049" y="1629556"/>
                    <a:pt x="1500149" y="1634476"/>
                  </a:cubicBezTo>
                  <a:cubicBezTo>
                    <a:pt x="1497888" y="1635539"/>
                    <a:pt x="1490974" y="1638598"/>
                    <a:pt x="1481400" y="1644049"/>
                  </a:cubicBezTo>
                  <a:close/>
                  <a:moveTo>
                    <a:pt x="2331201" y="1762923"/>
                  </a:moveTo>
                  <a:cubicBezTo>
                    <a:pt x="2330669" y="1752285"/>
                    <a:pt x="2328409" y="1742712"/>
                    <a:pt x="2326015" y="1736063"/>
                  </a:cubicBezTo>
                  <a:cubicBezTo>
                    <a:pt x="2323489" y="1728883"/>
                    <a:pt x="2320963" y="1724894"/>
                    <a:pt x="2321096" y="1724894"/>
                  </a:cubicBezTo>
                  <a:lnTo>
                    <a:pt x="2321096" y="1731941"/>
                  </a:lnTo>
                  <a:cubicBezTo>
                    <a:pt x="2319633" y="1734468"/>
                    <a:pt x="2314580" y="1743909"/>
                    <a:pt x="2307267" y="1757604"/>
                  </a:cubicBezTo>
                  <a:cubicBezTo>
                    <a:pt x="2306070" y="1752950"/>
                    <a:pt x="2304873" y="1748695"/>
                    <a:pt x="2303810" y="1744972"/>
                  </a:cubicBezTo>
                  <a:lnTo>
                    <a:pt x="2298757" y="1727819"/>
                  </a:lnTo>
                  <a:cubicBezTo>
                    <a:pt x="2298757" y="1727819"/>
                    <a:pt x="2298092" y="1734734"/>
                    <a:pt x="2298757" y="1745770"/>
                  </a:cubicBezTo>
                  <a:cubicBezTo>
                    <a:pt x="2299023" y="1752552"/>
                    <a:pt x="2299821" y="1760929"/>
                    <a:pt x="2300619" y="1770103"/>
                  </a:cubicBezTo>
                  <a:cubicBezTo>
                    <a:pt x="2295167" y="1780475"/>
                    <a:pt x="2288917" y="1792309"/>
                    <a:pt x="2282269" y="1804941"/>
                  </a:cubicBezTo>
                  <a:cubicBezTo>
                    <a:pt x="2281604" y="1797495"/>
                    <a:pt x="2280274" y="1790315"/>
                    <a:pt x="2278546" y="1783799"/>
                  </a:cubicBezTo>
                  <a:cubicBezTo>
                    <a:pt x="2281205" y="1778613"/>
                    <a:pt x="2283598" y="1773827"/>
                    <a:pt x="2285593" y="1769438"/>
                  </a:cubicBezTo>
                  <a:cubicBezTo>
                    <a:pt x="2293305" y="1752684"/>
                    <a:pt x="2296231" y="1741648"/>
                    <a:pt x="2296231" y="1741648"/>
                  </a:cubicBezTo>
                  <a:cubicBezTo>
                    <a:pt x="2296231" y="1741648"/>
                    <a:pt x="2290912" y="1751621"/>
                    <a:pt x="2281072" y="1767045"/>
                  </a:cubicBezTo>
                  <a:cubicBezTo>
                    <a:pt x="2279476" y="1769572"/>
                    <a:pt x="2277615" y="1772364"/>
                    <a:pt x="2275753" y="1775289"/>
                  </a:cubicBezTo>
                  <a:cubicBezTo>
                    <a:pt x="2273892" y="1770236"/>
                    <a:pt x="2271764" y="1765715"/>
                    <a:pt x="2269504" y="1761992"/>
                  </a:cubicBezTo>
                  <a:cubicBezTo>
                    <a:pt x="2264451" y="1753349"/>
                    <a:pt x="2259132" y="1748695"/>
                    <a:pt x="2256739" y="1746834"/>
                  </a:cubicBezTo>
                  <a:cubicBezTo>
                    <a:pt x="2263653" y="1744308"/>
                    <a:pt x="2269770" y="1741781"/>
                    <a:pt x="2274956" y="1739521"/>
                  </a:cubicBezTo>
                  <a:cubicBezTo>
                    <a:pt x="2290912" y="1732473"/>
                    <a:pt x="2298890" y="1727819"/>
                    <a:pt x="2298890" y="1727952"/>
                  </a:cubicBezTo>
                  <a:cubicBezTo>
                    <a:pt x="2298890" y="1727952"/>
                    <a:pt x="2290779" y="1732340"/>
                    <a:pt x="2274690" y="1738723"/>
                  </a:cubicBezTo>
                  <a:cubicBezTo>
                    <a:pt x="2258601" y="1745105"/>
                    <a:pt x="2234134" y="1753482"/>
                    <a:pt x="2201557" y="1758668"/>
                  </a:cubicBezTo>
                  <a:cubicBezTo>
                    <a:pt x="2168980" y="1763854"/>
                    <a:pt x="2128558" y="1765183"/>
                    <a:pt x="2081885" y="1761593"/>
                  </a:cubicBezTo>
                  <a:cubicBezTo>
                    <a:pt x="2060478" y="1759865"/>
                    <a:pt x="2037607" y="1757870"/>
                    <a:pt x="2013540" y="1755344"/>
                  </a:cubicBezTo>
                  <a:lnTo>
                    <a:pt x="2013540" y="1755344"/>
                  </a:lnTo>
                  <a:cubicBezTo>
                    <a:pt x="2013540" y="1755344"/>
                    <a:pt x="2013540" y="1754812"/>
                    <a:pt x="2013673" y="1754679"/>
                  </a:cubicBezTo>
                  <a:cubicBezTo>
                    <a:pt x="2014072" y="1754280"/>
                    <a:pt x="2014337" y="1753881"/>
                    <a:pt x="2014337" y="1753881"/>
                  </a:cubicBezTo>
                  <a:cubicBezTo>
                    <a:pt x="2014337" y="1753881"/>
                    <a:pt x="2013806" y="1753881"/>
                    <a:pt x="2013407" y="1754546"/>
                  </a:cubicBezTo>
                  <a:cubicBezTo>
                    <a:pt x="2013141" y="1754679"/>
                    <a:pt x="2012875" y="1754945"/>
                    <a:pt x="2012476" y="1755211"/>
                  </a:cubicBezTo>
                  <a:cubicBezTo>
                    <a:pt x="1984420" y="1752285"/>
                    <a:pt x="1954768" y="1748695"/>
                    <a:pt x="1923653" y="1743776"/>
                  </a:cubicBezTo>
                  <a:cubicBezTo>
                    <a:pt x="1807173" y="1726091"/>
                    <a:pt x="1672077" y="1684472"/>
                    <a:pt x="1527540" y="1626763"/>
                  </a:cubicBezTo>
                  <a:cubicBezTo>
                    <a:pt x="1455472" y="1597510"/>
                    <a:pt x="1381674" y="1562008"/>
                    <a:pt x="1307744" y="1520921"/>
                  </a:cubicBezTo>
                  <a:cubicBezTo>
                    <a:pt x="1270646" y="1500311"/>
                    <a:pt x="1233547" y="1478504"/>
                    <a:pt x="1196183" y="1455633"/>
                  </a:cubicBezTo>
                  <a:cubicBezTo>
                    <a:pt x="1170254" y="1439677"/>
                    <a:pt x="1144459" y="1422790"/>
                    <a:pt x="1118663" y="1405105"/>
                  </a:cubicBezTo>
                  <a:cubicBezTo>
                    <a:pt x="1129433" y="1390345"/>
                    <a:pt x="1138874" y="1377448"/>
                    <a:pt x="1144193" y="1368406"/>
                  </a:cubicBezTo>
                  <a:cubicBezTo>
                    <a:pt x="1144193" y="1368406"/>
                    <a:pt x="1144193" y="1368406"/>
                    <a:pt x="1144193" y="1368406"/>
                  </a:cubicBezTo>
                  <a:cubicBezTo>
                    <a:pt x="1211475" y="1411887"/>
                    <a:pt x="1279289" y="1451644"/>
                    <a:pt x="1346571" y="1487413"/>
                  </a:cubicBezTo>
                  <a:cubicBezTo>
                    <a:pt x="1386328" y="1508421"/>
                    <a:pt x="1426086" y="1528101"/>
                    <a:pt x="1465178" y="1546184"/>
                  </a:cubicBezTo>
                  <a:cubicBezTo>
                    <a:pt x="1504271" y="1564534"/>
                    <a:pt x="1542965" y="1581687"/>
                    <a:pt x="1581127" y="1597510"/>
                  </a:cubicBezTo>
                  <a:cubicBezTo>
                    <a:pt x="1583520" y="1598574"/>
                    <a:pt x="1585781" y="1599372"/>
                    <a:pt x="1588174" y="1600436"/>
                  </a:cubicBezTo>
                  <a:cubicBezTo>
                    <a:pt x="1588972" y="1600835"/>
                    <a:pt x="1589770" y="1601100"/>
                    <a:pt x="1590567" y="1601367"/>
                  </a:cubicBezTo>
                  <a:cubicBezTo>
                    <a:pt x="1663567" y="1631284"/>
                    <a:pt x="1734838" y="1656016"/>
                    <a:pt x="1803051" y="1674233"/>
                  </a:cubicBezTo>
                  <a:cubicBezTo>
                    <a:pt x="1820869" y="1679020"/>
                    <a:pt x="1838420" y="1683275"/>
                    <a:pt x="1855839" y="1687131"/>
                  </a:cubicBezTo>
                  <a:cubicBezTo>
                    <a:pt x="1864482" y="1689125"/>
                    <a:pt x="1873258" y="1690854"/>
                    <a:pt x="1881635" y="1692583"/>
                  </a:cubicBezTo>
                  <a:lnTo>
                    <a:pt x="1906766" y="1697636"/>
                  </a:lnTo>
                  <a:cubicBezTo>
                    <a:pt x="1940274" y="1704284"/>
                    <a:pt x="1972453" y="1709736"/>
                    <a:pt x="2003434" y="1714124"/>
                  </a:cubicBezTo>
                  <a:cubicBezTo>
                    <a:pt x="2065397" y="1722501"/>
                    <a:pt x="2122175" y="1726756"/>
                    <a:pt x="2172304" y="1722501"/>
                  </a:cubicBezTo>
                  <a:cubicBezTo>
                    <a:pt x="2197169" y="1720240"/>
                    <a:pt x="2220704" y="1715985"/>
                    <a:pt x="2240783" y="1706544"/>
                  </a:cubicBezTo>
                  <a:cubicBezTo>
                    <a:pt x="2250755" y="1701758"/>
                    <a:pt x="2259797" y="1695508"/>
                    <a:pt x="2266313" y="1687264"/>
                  </a:cubicBezTo>
                  <a:cubicBezTo>
                    <a:pt x="2272961" y="1679153"/>
                    <a:pt x="2276418" y="1669446"/>
                    <a:pt x="2277216" y="1660272"/>
                  </a:cubicBezTo>
                  <a:cubicBezTo>
                    <a:pt x="2277482" y="1658011"/>
                    <a:pt x="2277482" y="1655883"/>
                    <a:pt x="2277482" y="1653756"/>
                  </a:cubicBezTo>
                  <a:cubicBezTo>
                    <a:pt x="2278280" y="1649235"/>
                    <a:pt x="2278812" y="1644182"/>
                    <a:pt x="2278812" y="1638731"/>
                  </a:cubicBezTo>
                  <a:cubicBezTo>
                    <a:pt x="2281205" y="1640459"/>
                    <a:pt x="2283598" y="1642188"/>
                    <a:pt x="2285992" y="1644182"/>
                  </a:cubicBezTo>
                  <a:cubicBezTo>
                    <a:pt x="2302746" y="1657479"/>
                    <a:pt x="2319633" y="1676494"/>
                    <a:pt x="2327478" y="1701624"/>
                  </a:cubicBezTo>
                  <a:cubicBezTo>
                    <a:pt x="2333462" y="1719841"/>
                    <a:pt x="2334260" y="1740850"/>
                    <a:pt x="2331334" y="1762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014910" y="2520381"/>
              <a:ext cx="11419" cy="28314"/>
            </a:xfrm>
            <a:custGeom>
              <a:rect b="b" l="l" r="r" t="t"/>
              <a:pathLst>
                <a:path extrusionOk="0" h="43128" w="17394">
                  <a:moveTo>
                    <a:pt x="2821" y="42996"/>
                  </a:moveTo>
                  <a:cubicBezTo>
                    <a:pt x="5880" y="43660"/>
                    <a:pt x="8539" y="41001"/>
                    <a:pt x="13592" y="22917"/>
                  </a:cubicBezTo>
                  <a:cubicBezTo>
                    <a:pt x="18645" y="5764"/>
                    <a:pt x="18113" y="1243"/>
                    <a:pt x="15188" y="180"/>
                  </a:cubicBezTo>
                  <a:cubicBezTo>
                    <a:pt x="12528" y="-751"/>
                    <a:pt x="8805" y="1376"/>
                    <a:pt x="3220" y="19992"/>
                  </a:cubicBezTo>
                  <a:cubicBezTo>
                    <a:pt x="-1965" y="38209"/>
                    <a:pt x="29" y="42464"/>
                    <a:pt x="2821" y="43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008613" y="2555724"/>
              <a:ext cx="8591" cy="29032"/>
            </a:xfrm>
            <a:custGeom>
              <a:rect b="b" l="l" r="r" t="t"/>
              <a:pathLst>
                <a:path extrusionOk="0" h="44223" w="13086">
                  <a:moveTo>
                    <a:pt x="3904" y="44208"/>
                  </a:moveTo>
                  <a:cubicBezTo>
                    <a:pt x="6962" y="44474"/>
                    <a:pt x="9222" y="41416"/>
                    <a:pt x="11616" y="22800"/>
                  </a:cubicBezTo>
                  <a:cubicBezTo>
                    <a:pt x="14275" y="5115"/>
                    <a:pt x="13079" y="727"/>
                    <a:pt x="10020" y="62"/>
                  </a:cubicBezTo>
                  <a:cubicBezTo>
                    <a:pt x="7228" y="-469"/>
                    <a:pt x="3771" y="2057"/>
                    <a:pt x="978" y="21337"/>
                  </a:cubicBezTo>
                  <a:cubicBezTo>
                    <a:pt x="-1415" y="40086"/>
                    <a:pt x="978" y="44075"/>
                    <a:pt x="3904" y="44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007137" y="2592079"/>
              <a:ext cx="7235" cy="29262"/>
            </a:xfrm>
            <a:custGeom>
              <a:rect b="b" l="l" r="r" t="t"/>
              <a:pathLst>
                <a:path extrusionOk="0" h="44573" w="11020">
                  <a:moveTo>
                    <a:pt x="7083" y="44544"/>
                  </a:moveTo>
                  <a:cubicBezTo>
                    <a:pt x="10141" y="44146"/>
                    <a:pt x="11604" y="40821"/>
                    <a:pt x="10806" y="22073"/>
                  </a:cubicBezTo>
                  <a:cubicBezTo>
                    <a:pt x="10407" y="4255"/>
                    <a:pt x="8545" y="133"/>
                    <a:pt x="5487" y="0"/>
                  </a:cubicBezTo>
                  <a:cubicBezTo>
                    <a:pt x="2695" y="0"/>
                    <a:pt x="-364" y="3058"/>
                    <a:pt x="35" y="22472"/>
                  </a:cubicBezTo>
                  <a:cubicBezTo>
                    <a:pt x="833" y="41486"/>
                    <a:pt x="4290" y="44943"/>
                    <a:pt x="7083" y="44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010635" y="2628538"/>
              <a:ext cx="11130" cy="28446"/>
            </a:xfrm>
            <a:custGeom>
              <a:rect b="b" l="l" r="r" t="t"/>
              <a:pathLst>
                <a:path extrusionOk="0" h="43330" w="16954">
                  <a:moveTo>
                    <a:pt x="14786" y="43129"/>
                  </a:moveTo>
                  <a:cubicBezTo>
                    <a:pt x="16115" y="42597"/>
                    <a:pt x="17179" y="41267"/>
                    <a:pt x="16913" y="38076"/>
                  </a:cubicBezTo>
                  <a:cubicBezTo>
                    <a:pt x="16780" y="34751"/>
                    <a:pt x="15451" y="29565"/>
                    <a:pt x="13057" y="20524"/>
                  </a:cubicBezTo>
                  <a:cubicBezTo>
                    <a:pt x="8802" y="3371"/>
                    <a:pt x="6409" y="-485"/>
                    <a:pt x="3217" y="46"/>
                  </a:cubicBezTo>
                  <a:cubicBezTo>
                    <a:pt x="425" y="445"/>
                    <a:pt x="-2101" y="4168"/>
                    <a:pt x="2686" y="23183"/>
                  </a:cubicBezTo>
                  <a:cubicBezTo>
                    <a:pt x="5212" y="32491"/>
                    <a:pt x="7738" y="37677"/>
                    <a:pt x="9733" y="40469"/>
                  </a:cubicBezTo>
                  <a:cubicBezTo>
                    <a:pt x="11860" y="43261"/>
                    <a:pt x="13323" y="43660"/>
                    <a:pt x="14786" y="43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021988" y="2663393"/>
              <a:ext cx="17570" cy="25347"/>
            </a:xfrm>
            <a:custGeom>
              <a:rect b="b" l="l" r="r" t="t"/>
              <a:pathLst>
                <a:path extrusionOk="0" h="38610" w="26763">
                  <a:moveTo>
                    <a:pt x="1881" y="273"/>
                  </a:moveTo>
                  <a:cubicBezTo>
                    <a:pt x="551" y="938"/>
                    <a:pt x="-380" y="2135"/>
                    <a:pt x="152" y="5592"/>
                  </a:cubicBezTo>
                  <a:cubicBezTo>
                    <a:pt x="684" y="8916"/>
                    <a:pt x="2679" y="14368"/>
                    <a:pt x="7864" y="22878"/>
                  </a:cubicBezTo>
                  <a:cubicBezTo>
                    <a:pt x="12917" y="31122"/>
                    <a:pt x="17305" y="35244"/>
                    <a:pt x="20097" y="37106"/>
                  </a:cubicBezTo>
                  <a:cubicBezTo>
                    <a:pt x="23023" y="39100"/>
                    <a:pt x="24618" y="38834"/>
                    <a:pt x="25682" y="37904"/>
                  </a:cubicBezTo>
                  <a:cubicBezTo>
                    <a:pt x="26746" y="36973"/>
                    <a:pt x="27278" y="35377"/>
                    <a:pt x="26081" y="32452"/>
                  </a:cubicBezTo>
                  <a:cubicBezTo>
                    <a:pt x="24884" y="29394"/>
                    <a:pt x="21826" y="25006"/>
                    <a:pt x="17039" y="17160"/>
                  </a:cubicBezTo>
                  <a:cubicBezTo>
                    <a:pt x="7997" y="2135"/>
                    <a:pt x="4806" y="-1056"/>
                    <a:pt x="1881" y="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043223" y="2693122"/>
              <a:ext cx="24161" cy="19197"/>
            </a:xfrm>
            <a:custGeom>
              <a:rect b="b" l="l" r="r" t="t"/>
              <a:pathLst>
                <a:path extrusionOk="0" h="29241" w="36802">
                  <a:moveTo>
                    <a:pt x="14345" y="19879"/>
                  </a:moveTo>
                  <a:cubicBezTo>
                    <a:pt x="22057" y="25729"/>
                    <a:pt x="27375" y="28123"/>
                    <a:pt x="30833" y="28921"/>
                  </a:cubicBezTo>
                  <a:cubicBezTo>
                    <a:pt x="34157" y="29718"/>
                    <a:pt x="35620" y="28921"/>
                    <a:pt x="36417" y="27724"/>
                  </a:cubicBezTo>
                  <a:cubicBezTo>
                    <a:pt x="37082" y="26394"/>
                    <a:pt x="37082" y="24799"/>
                    <a:pt x="34822" y="22405"/>
                  </a:cubicBezTo>
                  <a:cubicBezTo>
                    <a:pt x="32694" y="20012"/>
                    <a:pt x="28306" y="16820"/>
                    <a:pt x="20860" y="11236"/>
                  </a:cubicBezTo>
                  <a:cubicBezTo>
                    <a:pt x="13946" y="5917"/>
                    <a:pt x="9558" y="2593"/>
                    <a:pt x="6632" y="1130"/>
                  </a:cubicBezTo>
                  <a:cubicBezTo>
                    <a:pt x="3574" y="-465"/>
                    <a:pt x="1978" y="-200"/>
                    <a:pt x="915" y="864"/>
                  </a:cubicBezTo>
                  <a:cubicBezTo>
                    <a:pt x="-149" y="1928"/>
                    <a:pt x="-548" y="3391"/>
                    <a:pt x="1181" y="6449"/>
                  </a:cubicBezTo>
                  <a:cubicBezTo>
                    <a:pt x="2909" y="9374"/>
                    <a:pt x="6632" y="13895"/>
                    <a:pt x="14478" y="19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073387" y="2713350"/>
              <a:ext cx="28265" cy="11636"/>
            </a:xfrm>
            <a:custGeom>
              <a:rect b="b" l="l" r="r" t="t"/>
              <a:pathLst>
                <a:path extrusionOk="0" h="17724" w="43054">
                  <a:moveTo>
                    <a:pt x="19725" y="14730"/>
                  </a:moveTo>
                  <a:cubicBezTo>
                    <a:pt x="28899" y="17522"/>
                    <a:pt x="34750" y="17921"/>
                    <a:pt x="38207" y="17655"/>
                  </a:cubicBezTo>
                  <a:cubicBezTo>
                    <a:pt x="41664" y="17389"/>
                    <a:pt x="42728" y="16192"/>
                    <a:pt x="42994" y="14730"/>
                  </a:cubicBezTo>
                  <a:cubicBezTo>
                    <a:pt x="43260" y="13267"/>
                    <a:pt x="42728" y="11804"/>
                    <a:pt x="39803" y="10209"/>
                  </a:cubicBezTo>
                  <a:cubicBezTo>
                    <a:pt x="36878" y="8613"/>
                    <a:pt x="31692" y="7018"/>
                    <a:pt x="22783" y="4491"/>
                  </a:cubicBezTo>
                  <a:cubicBezTo>
                    <a:pt x="14406" y="1965"/>
                    <a:pt x="9220" y="369"/>
                    <a:pt x="5763" y="103"/>
                  </a:cubicBezTo>
                  <a:cubicBezTo>
                    <a:pt x="2439" y="-296"/>
                    <a:pt x="976" y="502"/>
                    <a:pt x="311" y="1832"/>
                  </a:cubicBezTo>
                  <a:cubicBezTo>
                    <a:pt x="-354" y="3161"/>
                    <a:pt x="-88" y="4757"/>
                    <a:pt x="2439" y="6885"/>
                  </a:cubicBezTo>
                  <a:cubicBezTo>
                    <a:pt x="5098" y="9012"/>
                    <a:pt x="10151" y="11937"/>
                    <a:pt x="19592" y="14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108836" y="2721513"/>
              <a:ext cx="29267" cy="7202"/>
            </a:xfrm>
            <a:custGeom>
              <a:rect b="b" l="l" r="r" t="t"/>
              <a:pathLst>
                <a:path extrusionOk="0" h="10971" w="44581">
                  <a:moveTo>
                    <a:pt x="22106" y="10938"/>
                  </a:moveTo>
                  <a:cubicBezTo>
                    <a:pt x="41121" y="11337"/>
                    <a:pt x="44711" y="8146"/>
                    <a:pt x="44578" y="5353"/>
                  </a:cubicBezTo>
                  <a:cubicBezTo>
                    <a:pt x="44445" y="2295"/>
                    <a:pt x="41121" y="566"/>
                    <a:pt x="22372" y="167"/>
                  </a:cubicBezTo>
                  <a:cubicBezTo>
                    <a:pt x="4687" y="-497"/>
                    <a:pt x="432" y="832"/>
                    <a:pt x="33" y="3890"/>
                  </a:cubicBezTo>
                  <a:cubicBezTo>
                    <a:pt x="-365" y="6683"/>
                    <a:pt x="2560" y="10140"/>
                    <a:pt x="22106" y="10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145432" y="2718618"/>
              <a:ext cx="29092" cy="8559"/>
            </a:xfrm>
            <a:custGeom>
              <a:rect b="b" l="l" r="r" t="t"/>
              <a:pathLst>
                <a:path extrusionOk="0" h="13038" w="44314">
                  <a:moveTo>
                    <a:pt x="22874" y="12025"/>
                  </a:moveTo>
                  <a:cubicBezTo>
                    <a:pt x="41622" y="9366"/>
                    <a:pt x="44681" y="6174"/>
                    <a:pt x="44282" y="3249"/>
                  </a:cubicBezTo>
                  <a:cubicBezTo>
                    <a:pt x="43750" y="191"/>
                    <a:pt x="40160" y="-1272"/>
                    <a:pt x="21544" y="1388"/>
                  </a:cubicBezTo>
                  <a:cubicBezTo>
                    <a:pt x="3726" y="3648"/>
                    <a:pt x="-130" y="6041"/>
                    <a:pt x="3" y="9099"/>
                  </a:cubicBezTo>
                  <a:cubicBezTo>
                    <a:pt x="269" y="11892"/>
                    <a:pt x="3726" y="14551"/>
                    <a:pt x="22874" y="1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181629" y="2711163"/>
              <a:ext cx="28654" cy="10258"/>
            </a:xfrm>
            <a:custGeom>
              <a:rect b="b" l="l" r="r" t="t"/>
              <a:pathLst>
                <a:path extrusionOk="0" h="15625" w="43646">
                  <a:moveTo>
                    <a:pt x="23053" y="13274"/>
                  </a:moveTo>
                  <a:cubicBezTo>
                    <a:pt x="41402" y="9019"/>
                    <a:pt x="44328" y="5695"/>
                    <a:pt x="43530" y="2769"/>
                  </a:cubicBezTo>
                  <a:cubicBezTo>
                    <a:pt x="42732" y="-156"/>
                    <a:pt x="39142" y="-1618"/>
                    <a:pt x="20659" y="2769"/>
                  </a:cubicBezTo>
                  <a:cubicBezTo>
                    <a:pt x="3107" y="6758"/>
                    <a:pt x="-483" y="9684"/>
                    <a:pt x="49" y="12609"/>
                  </a:cubicBezTo>
                  <a:cubicBezTo>
                    <a:pt x="581" y="15401"/>
                    <a:pt x="4304" y="17396"/>
                    <a:pt x="23053" y="13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86199" y="2674956"/>
              <a:ext cx="27583" cy="13386"/>
            </a:xfrm>
            <a:custGeom>
              <a:rect b="b" l="l" r="r" t="t"/>
              <a:pathLst>
                <a:path extrusionOk="0" h="20390" w="42015">
                  <a:moveTo>
                    <a:pt x="22931" y="15105"/>
                  </a:moveTo>
                  <a:cubicBezTo>
                    <a:pt x="40217" y="8456"/>
                    <a:pt x="42876" y="4999"/>
                    <a:pt x="41812" y="2207"/>
                  </a:cubicBezTo>
                  <a:cubicBezTo>
                    <a:pt x="40749" y="-586"/>
                    <a:pt x="36893" y="-1782"/>
                    <a:pt x="19075" y="5132"/>
                  </a:cubicBezTo>
                  <a:cubicBezTo>
                    <a:pt x="2055" y="11780"/>
                    <a:pt x="-870" y="15504"/>
                    <a:pt x="193" y="18296"/>
                  </a:cubicBezTo>
                  <a:cubicBezTo>
                    <a:pt x="1257" y="21088"/>
                    <a:pt x="5113" y="22019"/>
                    <a:pt x="22931" y="15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320359" y="2662995"/>
              <a:ext cx="28023" cy="12428"/>
            </a:xfrm>
            <a:custGeom>
              <a:rect b="b" l="l" r="r" t="t"/>
              <a:pathLst>
                <a:path extrusionOk="0" h="18930" w="42686">
                  <a:moveTo>
                    <a:pt x="23020" y="14311"/>
                  </a:moveTo>
                  <a:cubicBezTo>
                    <a:pt x="40572" y="8460"/>
                    <a:pt x="43364" y="5402"/>
                    <a:pt x="42566" y="2477"/>
                  </a:cubicBezTo>
                  <a:cubicBezTo>
                    <a:pt x="41769" y="-316"/>
                    <a:pt x="37912" y="-1911"/>
                    <a:pt x="19563" y="4205"/>
                  </a:cubicBezTo>
                  <a:cubicBezTo>
                    <a:pt x="2277" y="10056"/>
                    <a:pt x="-781" y="13912"/>
                    <a:pt x="149" y="16704"/>
                  </a:cubicBezTo>
                  <a:cubicBezTo>
                    <a:pt x="1213" y="19497"/>
                    <a:pt x="4936" y="20561"/>
                    <a:pt x="22887" y="14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55392" y="2654271"/>
              <a:ext cx="28723" cy="10054"/>
            </a:xfrm>
            <a:custGeom>
              <a:rect b="b" l="l" r="r" t="t"/>
              <a:pathLst>
                <a:path extrusionOk="0" h="15314" w="43751">
                  <a:moveTo>
                    <a:pt x="22845" y="12573"/>
                  </a:moveTo>
                  <a:cubicBezTo>
                    <a:pt x="40796" y="8850"/>
                    <a:pt x="44120" y="6457"/>
                    <a:pt x="43721" y="3398"/>
                  </a:cubicBezTo>
                  <a:cubicBezTo>
                    <a:pt x="43322" y="606"/>
                    <a:pt x="39599" y="-1920"/>
                    <a:pt x="20585" y="2068"/>
                  </a:cubicBezTo>
                  <a:cubicBezTo>
                    <a:pt x="2634" y="6190"/>
                    <a:pt x="-690" y="9914"/>
                    <a:pt x="108" y="12706"/>
                  </a:cubicBezTo>
                  <a:cubicBezTo>
                    <a:pt x="906" y="15632"/>
                    <a:pt x="4629" y="16695"/>
                    <a:pt x="22978" y="12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91420" y="2651488"/>
              <a:ext cx="28988" cy="8710"/>
            </a:xfrm>
            <a:custGeom>
              <a:rect b="b" l="l" r="r" t="t"/>
              <a:pathLst>
                <a:path extrusionOk="0" h="13268" w="44155">
                  <a:moveTo>
                    <a:pt x="4001" y="9766"/>
                  </a:moveTo>
                  <a:cubicBezTo>
                    <a:pt x="5597" y="10165"/>
                    <a:pt x="7724" y="10430"/>
                    <a:pt x="10650" y="10564"/>
                  </a:cubicBezTo>
                  <a:lnTo>
                    <a:pt x="15569" y="10829"/>
                  </a:lnTo>
                  <a:cubicBezTo>
                    <a:pt x="16367" y="10829"/>
                    <a:pt x="17697" y="10829"/>
                    <a:pt x="18229" y="10829"/>
                  </a:cubicBezTo>
                  <a:lnTo>
                    <a:pt x="21420" y="11228"/>
                  </a:lnTo>
                  <a:cubicBezTo>
                    <a:pt x="30196" y="12558"/>
                    <a:pt x="35648" y="13489"/>
                    <a:pt x="38972" y="13223"/>
                  </a:cubicBezTo>
                  <a:cubicBezTo>
                    <a:pt x="42296" y="13223"/>
                    <a:pt x="43493" y="12159"/>
                    <a:pt x="44025" y="10697"/>
                  </a:cubicBezTo>
                  <a:cubicBezTo>
                    <a:pt x="44424" y="9367"/>
                    <a:pt x="44025" y="7771"/>
                    <a:pt x="41232" y="5910"/>
                  </a:cubicBezTo>
                  <a:cubicBezTo>
                    <a:pt x="38307" y="4181"/>
                    <a:pt x="32988" y="1921"/>
                    <a:pt x="23016" y="458"/>
                  </a:cubicBezTo>
                  <a:cubicBezTo>
                    <a:pt x="21819" y="325"/>
                    <a:pt x="20755" y="192"/>
                    <a:pt x="19559" y="59"/>
                  </a:cubicBezTo>
                  <a:cubicBezTo>
                    <a:pt x="17963" y="-74"/>
                    <a:pt x="17298" y="59"/>
                    <a:pt x="16234" y="59"/>
                  </a:cubicBezTo>
                  <a:cubicBezTo>
                    <a:pt x="14240" y="59"/>
                    <a:pt x="12511" y="192"/>
                    <a:pt x="11049" y="458"/>
                  </a:cubicBezTo>
                  <a:cubicBezTo>
                    <a:pt x="7990" y="857"/>
                    <a:pt x="5730" y="1389"/>
                    <a:pt x="4134" y="1921"/>
                  </a:cubicBezTo>
                  <a:cubicBezTo>
                    <a:pt x="810" y="3117"/>
                    <a:pt x="-121" y="4580"/>
                    <a:pt x="12" y="6043"/>
                  </a:cubicBezTo>
                  <a:cubicBezTo>
                    <a:pt x="145" y="7505"/>
                    <a:pt x="1076" y="8835"/>
                    <a:pt x="4267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3497845" y="2740710"/>
              <a:ext cx="18209" cy="24969"/>
            </a:xfrm>
            <a:custGeom>
              <a:rect b="b" l="l" r="r" t="t"/>
              <a:pathLst>
                <a:path extrusionOk="0" h="38034" w="27736">
                  <a:moveTo>
                    <a:pt x="26318" y="37677"/>
                  </a:moveTo>
                  <a:cubicBezTo>
                    <a:pt x="28845" y="35948"/>
                    <a:pt x="28978" y="31959"/>
                    <a:pt x="18340" y="16136"/>
                  </a:cubicBezTo>
                  <a:cubicBezTo>
                    <a:pt x="8235" y="978"/>
                    <a:pt x="3980" y="-1150"/>
                    <a:pt x="1453" y="446"/>
                  </a:cubicBezTo>
                  <a:cubicBezTo>
                    <a:pt x="-1073" y="2041"/>
                    <a:pt x="-1339" y="6163"/>
                    <a:pt x="9298" y="21987"/>
                  </a:cubicBezTo>
                  <a:cubicBezTo>
                    <a:pt x="19670" y="37544"/>
                    <a:pt x="23792" y="39140"/>
                    <a:pt x="26185" y="3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3561250" y="2830620"/>
              <a:ext cx="18804" cy="24491"/>
            </a:xfrm>
            <a:custGeom>
              <a:rect b="b" l="l" r="r" t="t"/>
              <a:pathLst>
                <a:path extrusionOk="0" h="37306" w="28643">
                  <a:moveTo>
                    <a:pt x="27337" y="36750"/>
                  </a:moveTo>
                  <a:cubicBezTo>
                    <a:pt x="29730" y="35022"/>
                    <a:pt x="29863" y="31033"/>
                    <a:pt x="18694" y="15475"/>
                  </a:cubicBezTo>
                  <a:cubicBezTo>
                    <a:pt x="8056" y="716"/>
                    <a:pt x="3668" y="-1278"/>
                    <a:pt x="1275" y="583"/>
                  </a:cubicBezTo>
                  <a:cubicBezTo>
                    <a:pt x="-1118" y="2312"/>
                    <a:pt x="-1118" y="6301"/>
                    <a:pt x="10051" y="21725"/>
                  </a:cubicBezTo>
                  <a:cubicBezTo>
                    <a:pt x="20954" y="36884"/>
                    <a:pt x="24943" y="38479"/>
                    <a:pt x="27470" y="36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713935" y="3036261"/>
              <a:ext cx="20162" cy="23448"/>
            </a:xfrm>
            <a:custGeom>
              <a:rect b="b" l="l" r="r" t="t"/>
              <a:pathLst>
                <a:path extrusionOk="0" h="35717" w="30711">
                  <a:moveTo>
                    <a:pt x="29585" y="35057"/>
                  </a:moveTo>
                  <a:cubicBezTo>
                    <a:pt x="31846" y="33195"/>
                    <a:pt x="31713" y="29206"/>
                    <a:pt x="19479" y="14447"/>
                  </a:cubicBezTo>
                  <a:cubicBezTo>
                    <a:pt x="7911" y="485"/>
                    <a:pt x="3390" y="-1244"/>
                    <a:pt x="1130" y="618"/>
                  </a:cubicBezTo>
                  <a:cubicBezTo>
                    <a:pt x="-1131" y="2480"/>
                    <a:pt x="-998" y="6468"/>
                    <a:pt x="11103" y="21228"/>
                  </a:cubicBezTo>
                  <a:cubicBezTo>
                    <a:pt x="22937" y="35589"/>
                    <a:pt x="27192" y="36918"/>
                    <a:pt x="29452" y="35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805957" y="3150367"/>
              <a:ext cx="19040" cy="24275"/>
            </a:xfrm>
            <a:custGeom>
              <a:rect b="b" l="l" r="r" t="t"/>
              <a:pathLst>
                <a:path extrusionOk="0" h="36976" w="29003">
                  <a:moveTo>
                    <a:pt x="27701" y="36366"/>
                  </a:moveTo>
                  <a:cubicBezTo>
                    <a:pt x="30094" y="34638"/>
                    <a:pt x="30227" y="30649"/>
                    <a:pt x="18925" y="15224"/>
                  </a:cubicBezTo>
                  <a:cubicBezTo>
                    <a:pt x="8021" y="598"/>
                    <a:pt x="3634" y="-1264"/>
                    <a:pt x="1240" y="598"/>
                  </a:cubicBezTo>
                  <a:cubicBezTo>
                    <a:pt x="-1153" y="2460"/>
                    <a:pt x="-1020" y="6448"/>
                    <a:pt x="10282" y="21607"/>
                  </a:cubicBezTo>
                  <a:cubicBezTo>
                    <a:pt x="21318" y="36499"/>
                    <a:pt x="25307" y="38228"/>
                    <a:pt x="27701" y="36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868390" y="3240689"/>
              <a:ext cx="15255" cy="26683"/>
            </a:xfrm>
            <a:custGeom>
              <a:rect b="b" l="l" r="r" t="t"/>
              <a:pathLst>
                <a:path extrusionOk="0" h="40645" w="23237">
                  <a:moveTo>
                    <a:pt x="21158" y="40396"/>
                  </a:moveTo>
                  <a:cubicBezTo>
                    <a:pt x="23817" y="39466"/>
                    <a:pt x="25280" y="35211"/>
                    <a:pt x="16903" y="17659"/>
                  </a:cubicBezTo>
                  <a:cubicBezTo>
                    <a:pt x="8659" y="1171"/>
                    <a:pt x="4138" y="-1090"/>
                    <a:pt x="1611" y="373"/>
                  </a:cubicBezTo>
                  <a:cubicBezTo>
                    <a:pt x="-1048" y="1836"/>
                    <a:pt x="-1181" y="5692"/>
                    <a:pt x="7196" y="22446"/>
                  </a:cubicBezTo>
                  <a:cubicBezTo>
                    <a:pt x="15041" y="38934"/>
                    <a:pt x="18232" y="41593"/>
                    <a:pt x="21025" y="40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883327" y="3273898"/>
              <a:ext cx="10038" cy="28673"/>
            </a:xfrm>
            <a:custGeom>
              <a:rect b="b" l="l" r="r" t="t"/>
              <a:pathLst>
                <a:path extrusionOk="0" h="43676" w="15290">
                  <a:moveTo>
                    <a:pt x="3058" y="22787"/>
                  </a:moveTo>
                  <a:cubicBezTo>
                    <a:pt x="4920" y="31563"/>
                    <a:pt x="5984" y="36882"/>
                    <a:pt x="7313" y="39940"/>
                  </a:cubicBezTo>
                  <a:cubicBezTo>
                    <a:pt x="8510" y="42998"/>
                    <a:pt x="9973" y="43796"/>
                    <a:pt x="11435" y="43663"/>
                  </a:cubicBezTo>
                  <a:cubicBezTo>
                    <a:pt x="12898" y="43663"/>
                    <a:pt x="14228" y="42732"/>
                    <a:pt x="14892" y="39408"/>
                  </a:cubicBezTo>
                  <a:cubicBezTo>
                    <a:pt x="15557" y="36084"/>
                    <a:pt x="15557" y="30100"/>
                    <a:pt x="13563" y="20526"/>
                  </a:cubicBezTo>
                  <a:cubicBezTo>
                    <a:pt x="11568" y="11352"/>
                    <a:pt x="9175" y="6033"/>
                    <a:pt x="7313" y="3108"/>
                  </a:cubicBezTo>
                  <a:cubicBezTo>
                    <a:pt x="5319" y="182"/>
                    <a:pt x="3723" y="-349"/>
                    <a:pt x="2394" y="182"/>
                  </a:cubicBezTo>
                  <a:cubicBezTo>
                    <a:pt x="931" y="714"/>
                    <a:pt x="0" y="1911"/>
                    <a:pt x="0" y="5102"/>
                  </a:cubicBezTo>
                  <a:cubicBezTo>
                    <a:pt x="0" y="8426"/>
                    <a:pt x="1197" y="13745"/>
                    <a:pt x="3191" y="22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3885872" y="3309983"/>
              <a:ext cx="8053" cy="29195"/>
            </a:xfrm>
            <a:custGeom>
              <a:rect b="b" l="l" r="r" t="t"/>
              <a:pathLst>
                <a:path extrusionOk="0" h="44470" w="12267">
                  <a:moveTo>
                    <a:pt x="7826" y="0"/>
                  </a:moveTo>
                  <a:cubicBezTo>
                    <a:pt x="4634" y="0"/>
                    <a:pt x="2906" y="3058"/>
                    <a:pt x="1044" y="21674"/>
                  </a:cubicBezTo>
                  <a:cubicBezTo>
                    <a:pt x="-1083" y="39891"/>
                    <a:pt x="246" y="43747"/>
                    <a:pt x="3172" y="44412"/>
                  </a:cubicBezTo>
                  <a:cubicBezTo>
                    <a:pt x="5964" y="44943"/>
                    <a:pt x="9421" y="42151"/>
                    <a:pt x="11682" y="22871"/>
                  </a:cubicBezTo>
                  <a:cubicBezTo>
                    <a:pt x="13543" y="4388"/>
                    <a:pt x="10618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877913" y="3346257"/>
              <a:ext cx="17464" cy="28577"/>
            </a:xfrm>
            <a:custGeom>
              <a:rect b="b" l="l" r="r" t="t"/>
              <a:pathLst>
                <a:path extrusionOk="0" h="43529" w="26601">
                  <a:moveTo>
                    <a:pt x="15162" y="1390"/>
                  </a:moveTo>
                  <a:cubicBezTo>
                    <a:pt x="14630" y="593"/>
                    <a:pt x="13965" y="194"/>
                    <a:pt x="13300" y="61"/>
                  </a:cubicBezTo>
                  <a:cubicBezTo>
                    <a:pt x="10242" y="-471"/>
                    <a:pt x="7583" y="2188"/>
                    <a:pt x="3062" y="20538"/>
                  </a:cubicBezTo>
                  <a:cubicBezTo>
                    <a:pt x="-1459" y="38489"/>
                    <a:pt x="-395" y="42611"/>
                    <a:pt x="2530" y="43408"/>
                  </a:cubicBezTo>
                  <a:cubicBezTo>
                    <a:pt x="4126" y="43807"/>
                    <a:pt x="5854" y="43408"/>
                    <a:pt x="7982" y="39286"/>
                  </a:cubicBezTo>
                  <a:cubicBezTo>
                    <a:pt x="8912" y="39685"/>
                    <a:pt x="9843" y="39951"/>
                    <a:pt x="11040" y="40217"/>
                  </a:cubicBezTo>
                  <a:cubicBezTo>
                    <a:pt x="19018" y="42212"/>
                    <a:pt x="21278" y="40217"/>
                    <a:pt x="21943" y="37425"/>
                  </a:cubicBezTo>
                  <a:cubicBezTo>
                    <a:pt x="22608" y="34499"/>
                    <a:pt x="21943" y="31840"/>
                    <a:pt x="13699" y="29846"/>
                  </a:cubicBezTo>
                  <a:cubicBezTo>
                    <a:pt x="13034" y="29713"/>
                    <a:pt x="12370" y="29580"/>
                    <a:pt x="11838" y="29447"/>
                  </a:cubicBezTo>
                  <a:cubicBezTo>
                    <a:pt x="12370" y="27585"/>
                    <a:pt x="13034" y="25458"/>
                    <a:pt x="13566" y="23064"/>
                  </a:cubicBezTo>
                  <a:cubicBezTo>
                    <a:pt x="14630" y="18543"/>
                    <a:pt x="15428" y="14953"/>
                    <a:pt x="15827" y="12028"/>
                  </a:cubicBezTo>
                  <a:cubicBezTo>
                    <a:pt x="15827" y="12028"/>
                    <a:pt x="15960" y="12028"/>
                    <a:pt x="16093" y="12028"/>
                  </a:cubicBezTo>
                  <a:cubicBezTo>
                    <a:pt x="20879" y="12693"/>
                    <a:pt x="25001" y="14288"/>
                    <a:pt x="26065" y="11629"/>
                  </a:cubicBezTo>
                  <a:cubicBezTo>
                    <a:pt x="28459" y="5778"/>
                    <a:pt x="22342" y="2055"/>
                    <a:pt x="17555" y="1390"/>
                  </a:cubicBezTo>
                  <a:cubicBezTo>
                    <a:pt x="16625" y="1390"/>
                    <a:pt x="15960" y="1390"/>
                    <a:pt x="15295" y="1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867462" y="3381652"/>
              <a:ext cx="11665" cy="28219"/>
            </a:xfrm>
            <a:custGeom>
              <a:rect b="b" l="l" r="r" t="t"/>
              <a:pathLst>
                <a:path extrusionOk="0" h="42984" w="17768">
                  <a:moveTo>
                    <a:pt x="15392" y="131"/>
                  </a:moveTo>
                  <a:cubicBezTo>
                    <a:pt x="12467" y="-667"/>
                    <a:pt x="9408" y="1727"/>
                    <a:pt x="3824" y="19944"/>
                  </a:cubicBezTo>
                  <a:cubicBezTo>
                    <a:pt x="-1628" y="37761"/>
                    <a:pt x="-431" y="42016"/>
                    <a:pt x="2361" y="42814"/>
                  </a:cubicBezTo>
                  <a:cubicBezTo>
                    <a:pt x="5153" y="43745"/>
                    <a:pt x="8478" y="41351"/>
                    <a:pt x="14062" y="23135"/>
                  </a:cubicBezTo>
                  <a:cubicBezTo>
                    <a:pt x="19381" y="5716"/>
                    <a:pt x="18184" y="1062"/>
                    <a:pt x="15392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992064" y="2557449"/>
              <a:ext cx="9760" cy="28630"/>
            </a:xfrm>
            <a:custGeom>
              <a:rect b="b" l="l" r="r" t="t"/>
              <a:pathLst>
                <a:path extrusionOk="0" h="43610" w="14867">
                  <a:moveTo>
                    <a:pt x="3184" y="43576"/>
                  </a:moveTo>
                  <a:cubicBezTo>
                    <a:pt x="6242" y="43975"/>
                    <a:pt x="8636" y="41183"/>
                    <a:pt x="12359" y="22833"/>
                  </a:cubicBezTo>
                  <a:cubicBezTo>
                    <a:pt x="16215" y="5414"/>
                    <a:pt x="15151" y="893"/>
                    <a:pt x="12359" y="96"/>
                  </a:cubicBezTo>
                  <a:cubicBezTo>
                    <a:pt x="9566" y="-570"/>
                    <a:pt x="6109" y="1824"/>
                    <a:pt x="1987" y="20573"/>
                  </a:cubicBezTo>
                  <a:cubicBezTo>
                    <a:pt x="-1736" y="39055"/>
                    <a:pt x="392" y="43177"/>
                    <a:pt x="3317" y="43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988368" y="2593193"/>
              <a:ext cx="7369" cy="29177"/>
            </a:xfrm>
            <a:custGeom>
              <a:rect b="b" l="l" r="r" t="t"/>
              <a:pathLst>
                <a:path extrusionOk="0" h="44444" w="11224">
                  <a:moveTo>
                    <a:pt x="4957" y="44445"/>
                  </a:moveTo>
                  <a:cubicBezTo>
                    <a:pt x="8015" y="44445"/>
                    <a:pt x="9877" y="41121"/>
                    <a:pt x="10808" y="22505"/>
                  </a:cubicBezTo>
                  <a:cubicBezTo>
                    <a:pt x="12005" y="4820"/>
                    <a:pt x="10542" y="432"/>
                    <a:pt x="7484" y="33"/>
                  </a:cubicBezTo>
                  <a:cubicBezTo>
                    <a:pt x="4691" y="-365"/>
                    <a:pt x="1367" y="2560"/>
                    <a:pt x="170" y="21840"/>
                  </a:cubicBezTo>
                  <a:cubicBezTo>
                    <a:pt x="-760" y="40722"/>
                    <a:pt x="2298" y="44445"/>
                    <a:pt x="5090" y="44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989222" y="2629701"/>
              <a:ext cx="9133" cy="28798"/>
            </a:xfrm>
            <a:custGeom>
              <a:rect b="b" l="l" r="r" t="t"/>
              <a:pathLst>
                <a:path extrusionOk="0" h="43866" w="13911">
                  <a:moveTo>
                    <a:pt x="11767" y="21278"/>
                  </a:moveTo>
                  <a:cubicBezTo>
                    <a:pt x="9241" y="3859"/>
                    <a:pt x="7246" y="-130"/>
                    <a:pt x="4055" y="3"/>
                  </a:cubicBezTo>
                  <a:cubicBezTo>
                    <a:pt x="1263" y="3"/>
                    <a:pt x="-1663" y="3594"/>
                    <a:pt x="1130" y="22874"/>
                  </a:cubicBezTo>
                  <a:cubicBezTo>
                    <a:pt x="2592" y="32314"/>
                    <a:pt x="4720" y="37766"/>
                    <a:pt x="6448" y="40691"/>
                  </a:cubicBezTo>
                  <a:cubicBezTo>
                    <a:pt x="8177" y="43617"/>
                    <a:pt x="9773" y="44149"/>
                    <a:pt x="11235" y="43750"/>
                  </a:cubicBezTo>
                  <a:cubicBezTo>
                    <a:pt x="12698" y="43351"/>
                    <a:pt x="13762" y="42154"/>
                    <a:pt x="13895" y="38963"/>
                  </a:cubicBezTo>
                  <a:cubicBezTo>
                    <a:pt x="14028" y="35639"/>
                    <a:pt x="13363" y="30320"/>
                    <a:pt x="11900" y="21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997266" y="2665290"/>
              <a:ext cx="15830" cy="26345"/>
            </a:xfrm>
            <a:custGeom>
              <a:rect b="b" l="l" r="r" t="t"/>
              <a:pathLst>
                <a:path extrusionOk="0" h="40129" w="24113">
                  <a:moveTo>
                    <a:pt x="2173" y="310"/>
                  </a:moveTo>
                  <a:cubicBezTo>
                    <a:pt x="710" y="842"/>
                    <a:pt x="-221" y="2039"/>
                    <a:pt x="45" y="5363"/>
                  </a:cubicBezTo>
                  <a:cubicBezTo>
                    <a:pt x="311" y="8687"/>
                    <a:pt x="1774" y="14405"/>
                    <a:pt x="6295" y="23181"/>
                  </a:cubicBezTo>
                  <a:cubicBezTo>
                    <a:pt x="10816" y="31691"/>
                    <a:pt x="14672" y="36078"/>
                    <a:pt x="17331" y="38339"/>
                  </a:cubicBezTo>
                  <a:cubicBezTo>
                    <a:pt x="19991" y="40466"/>
                    <a:pt x="21586" y="40466"/>
                    <a:pt x="22783" y="39536"/>
                  </a:cubicBezTo>
                  <a:cubicBezTo>
                    <a:pt x="23980" y="38605"/>
                    <a:pt x="24644" y="37275"/>
                    <a:pt x="23581" y="34084"/>
                  </a:cubicBezTo>
                  <a:cubicBezTo>
                    <a:pt x="22650" y="30893"/>
                    <a:pt x="19991" y="26239"/>
                    <a:pt x="15736" y="18128"/>
                  </a:cubicBezTo>
                  <a:cubicBezTo>
                    <a:pt x="8023" y="2571"/>
                    <a:pt x="5231" y="-887"/>
                    <a:pt x="2173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3015919" y="2696577"/>
              <a:ext cx="22181" cy="21529"/>
            </a:xfrm>
            <a:custGeom>
              <a:rect b="b" l="l" r="r" t="t"/>
              <a:pathLst>
                <a:path extrusionOk="0" h="32794" w="33787">
                  <a:moveTo>
                    <a:pt x="19901" y="13153"/>
                  </a:moveTo>
                  <a:cubicBezTo>
                    <a:pt x="7402" y="787"/>
                    <a:pt x="3546" y="-1340"/>
                    <a:pt x="1152" y="655"/>
                  </a:cubicBezTo>
                  <a:cubicBezTo>
                    <a:pt x="-45" y="1585"/>
                    <a:pt x="-576" y="3048"/>
                    <a:pt x="886" y="6239"/>
                  </a:cubicBezTo>
                  <a:cubicBezTo>
                    <a:pt x="2216" y="9298"/>
                    <a:pt x="5540" y="14084"/>
                    <a:pt x="12587" y="20866"/>
                  </a:cubicBezTo>
                  <a:cubicBezTo>
                    <a:pt x="26549" y="34030"/>
                    <a:pt x="31336" y="33897"/>
                    <a:pt x="33065" y="31636"/>
                  </a:cubicBezTo>
                  <a:cubicBezTo>
                    <a:pt x="35059" y="29110"/>
                    <a:pt x="33596" y="25786"/>
                    <a:pt x="20034" y="1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3042930" y="2721001"/>
              <a:ext cx="25814" cy="16618"/>
            </a:xfrm>
            <a:custGeom>
              <a:rect b="b" l="l" r="r" t="t"/>
              <a:pathLst>
                <a:path extrusionOk="0" h="25313" w="39320">
                  <a:moveTo>
                    <a:pt x="16652" y="17836"/>
                  </a:moveTo>
                  <a:cubicBezTo>
                    <a:pt x="33273" y="27144"/>
                    <a:pt x="37927" y="26080"/>
                    <a:pt x="38991" y="23554"/>
                  </a:cubicBezTo>
                  <a:cubicBezTo>
                    <a:pt x="40321" y="20761"/>
                    <a:pt x="38193" y="17703"/>
                    <a:pt x="21971" y="8661"/>
                  </a:cubicBezTo>
                  <a:cubicBezTo>
                    <a:pt x="6813" y="-381"/>
                    <a:pt x="2425" y="-1312"/>
                    <a:pt x="563" y="1215"/>
                  </a:cubicBezTo>
                  <a:cubicBezTo>
                    <a:pt x="-1033" y="3475"/>
                    <a:pt x="-235" y="7863"/>
                    <a:pt x="16519" y="17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075094" y="2738116"/>
              <a:ext cx="28059" cy="11801"/>
            </a:xfrm>
            <a:custGeom>
              <a:rect b="b" l="l" r="r" t="t"/>
              <a:pathLst>
                <a:path extrusionOk="0" h="17975" w="42741">
                  <a:moveTo>
                    <a:pt x="237" y="1870"/>
                  </a:moveTo>
                  <a:cubicBezTo>
                    <a:pt x="-826" y="4396"/>
                    <a:pt x="1035" y="8518"/>
                    <a:pt x="19518" y="14635"/>
                  </a:cubicBezTo>
                  <a:cubicBezTo>
                    <a:pt x="37734" y="20086"/>
                    <a:pt x="42122" y="17826"/>
                    <a:pt x="42654" y="15167"/>
                  </a:cubicBezTo>
                  <a:cubicBezTo>
                    <a:pt x="43319" y="12109"/>
                    <a:pt x="40527" y="9715"/>
                    <a:pt x="22709" y="4396"/>
                  </a:cubicBezTo>
                  <a:cubicBezTo>
                    <a:pt x="5955" y="-1056"/>
                    <a:pt x="1434" y="-923"/>
                    <a:pt x="237" y="2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3110216" y="2747180"/>
              <a:ext cx="29197" cy="7458"/>
            </a:xfrm>
            <a:custGeom>
              <a:rect b="b" l="l" r="r" t="t"/>
              <a:pathLst>
                <a:path extrusionOk="0" h="11360" w="44473">
                  <a:moveTo>
                    <a:pt x="58" y="3356"/>
                  </a:moveTo>
                  <a:cubicBezTo>
                    <a:pt x="-474" y="6015"/>
                    <a:pt x="2319" y="9738"/>
                    <a:pt x="21865" y="11201"/>
                  </a:cubicBezTo>
                  <a:cubicBezTo>
                    <a:pt x="40880" y="12131"/>
                    <a:pt x="44603" y="8807"/>
                    <a:pt x="44470" y="6148"/>
                  </a:cubicBezTo>
                  <a:cubicBezTo>
                    <a:pt x="44337" y="2956"/>
                    <a:pt x="41012" y="1361"/>
                    <a:pt x="22530" y="563"/>
                  </a:cubicBezTo>
                  <a:cubicBezTo>
                    <a:pt x="4978" y="-767"/>
                    <a:pt x="590" y="297"/>
                    <a:pt x="58" y="33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146648" y="2743113"/>
              <a:ext cx="28696" cy="9995"/>
            </a:xfrm>
            <a:custGeom>
              <a:rect b="b" l="l" r="r" t="t"/>
              <a:pathLst>
                <a:path extrusionOk="0" h="15224" w="43710">
                  <a:moveTo>
                    <a:pt x="20756" y="2769"/>
                  </a:moveTo>
                  <a:cubicBezTo>
                    <a:pt x="3603" y="6359"/>
                    <a:pt x="-253" y="8354"/>
                    <a:pt x="13" y="11545"/>
                  </a:cubicBezTo>
                  <a:cubicBezTo>
                    <a:pt x="146" y="13008"/>
                    <a:pt x="1076" y="14338"/>
                    <a:pt x="4401" y="14870"/>
                  </a:cubicBezTo>
                  <a:cubicBezTo>
                    <a:pt x="7725" y="15534"/>
                    <a:pt x="13575" y="15401"/>
                    <a:pt x="23149" y="13274"/>
                  </a:cubicBezTo>
                  <a:cubicBezTo>
                    <a:pt x="41366" y="8886"/>
                    <a:pt x="44291" y="5695"/>
                    <a:pt x="43626" y="2769"/>
                  </a:cubicBezTo>
                  <a:cubicBezTo>
                    <a:pt x="42961" y="-156"/>
                    <a:pt x="39105" y="-1619"/>
                    <a:pt x="20889" y="27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182292" y="2734245"/>
              <a:ext cx="28427" cy="10794"/>
            </a:xfrm>
            <a:custGeom>
              <a:rect b="b" l="l" r="r" t="t"/>
              <a:pathLst>
                <a:path extrusionOk="0" h="16441" w="43301">
                  <a:moveTo>
                    <a:pt x="20314" y="3114"/>
                  </a:moveTo>
                  <a:cubicBezTo>
                    <a:pt x="2895" y="7501"/>
                    <a:pt x="-695" y="10826"/>
                    <a:pt x="103" y="13618"/>
                  </a:cubicBezTo>
                  <a:cubicBezTo>
                    <a:pt x="767" y="16543"/>
                    <a:pt x="4491" y="18139"/>
                    <a:pt x="22973" y="13618"/>
                  </a:cubicBezTo>
                  <a:cubicBezTo>
                    <a:pt x="41057" y="8964"/>
                    <a:pt x="43982" y="5374"/>
                    <a:pt x="43184" y="2582"/>
                  </a:cubicBezTo>
                  <a:cubicBezTo>
                    <a:pt x="42387" y="-344"/>
                    <a:pt x="38663" y="-1540"/>
                    <a:pt x="20314" y="3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217467" y="2722873"/>
              <a:ext cx="27822" cy="12685"/>
            </a:xfrm>
            <a:custGeom>
              <a:rect b="b" l="l" r="r" t="t"/>
              <a:pathLst>
                <a:path extrusionOk="0" h="19322" w="42379">
                  <a:moveTo>
                    <a:pt x="23112" y="14984"/>
                  </a:moveTo>
                  <a:cubicBezTo>
                    <a:pt x="40797" y="8735"/>
                    <a:pt x="43323" y="4745"/>
                    <a:pt x="42126" y="2086"/>
                  </a:cubicBezTo>
                  <a:cubicBezTo>
                    <a:pt x="40930" y="-707"/>
                    <a:pt x="37207" y="-1504"/>
                    <a:pt x="19522" y="4878"/>
                  </a:cubicBezTo>
                  <a:cubicBezTo>
                    <a:pt x="2635" y="10596"/>
                    <a:pt x="-689" y="13920"/>
                    <a:pt x="108" y="16845"/>
                  </a:cubicBezTo>
                  <a:cubicBezTo>
                    <a:pt x="906" y="19638"/>
                    <a:pt x="4762" y="21234"/>
                    <a:pt x="22979" y="15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251831" y="2707840"/>
              <a:ext cx="39045" cy="32901"/>
            </a:xfrm>
            <a:custGeom>
              <a:rect b="b" l="l" r="r" t="t"/>
              <a:pathLst>
                <a:path extrusionOk="0" h="50116" w="59474">
                  <a:moveTo>
                    <a:pt x="20" y="20728"/>
                  </a:moveTo>
                  <a:cubicBezTo>
                    <a:pt x="419" y="21526"/>
                    <a:pt x="951" y="22191"/>
                    <a:pt x="2015" y="22457"/>
                  </a:cubicBezTo>
                  <a:cubicBezTo>
                    <a:pt x="2812" y="24984"/>
                    <a:pt x="3876" y="27909"/>
                    <a:pt x="5339" y="31499"/>
                  </a:cubicBezTo>
                  <a:cubicBezTo>
                    <a:pt x="12652" y="48785"/>
                    <a:pt x="16641" y="51045"/>
                    <a:pt x="19300" y="49849"/>
                  </a:cubicBezTo>
                  <a:cubicBezTo>
                    <a:pt x="22093" y="48519"/>
                    <a:pt x="22625" y="44796"/>
                    <a:pt x="15311" y="27377"/>
                  </a:cubicBezTo>
                  <a:cubicBezTo>
                    <a:pt x="14248" y="24850"/>
                    <a:pt x="13317" y="22590"/>
                    <a:pt x="12386" y="20595"/>
                  </a:cubicBezTo>
                  <a:cubicBezTo>
                    <a:pt x="15178" y="19532"/>
                    <a:pt x="18503" y="18202"/>
                    <a:pt x="22625" y="16208"/>
                  </a:cubicBezTo>
                  <a:cubicBezTo>
                    <a:pt x="28342" y="13548"/>
                    <a:pt x="32198" y="11421"/>
                    <a:pt x="34991" y="9559"/>
                  </a:cubicBezTo>
                  <a:cubicBezTo>
                    <a:pt x="34592" y="12484"/>
                    <a:pt x="36187" y="18069"/>
                    <a:pt x="42171" y="29238"/>
                  </a:cubicBezTo>
                  <a:cubicBezTo>
                    <a:pt x="51213" y="45727"/>
                    <a:pt x="55335" y="47455"/>
                    <a:pt x="57861" y="46125"/>
                  </a:cubicBezTo>
                  <a:cubicBezTo>
                    <a:pt x="60521" y="44663"/>
                    <a:pt x="60787" y="40674"/>
                    <a:pt x="51612" y="24186"/>
                  </a:cubicBezTo>
                  <a:cubicBezTo>
                    <a:pt x="44830" y="11554"/>
                    <a:pt x="41240" y="7299"/>
                    <a:pt x="38581" y="6767"/>
                  </a:cubicBezTo>
                  <a:cubicBezTo>
                    <a:pt x="40841" y="4639"/>
                    <a:pt x="40974" y="3043"/>
                    <a:pt x="40442" y="1847"/>
                  </a:cubicBezTo>
                  <a:cubicBezTo>
                    <a:pt x="39113" y="-812"/>
                    <a:pt x="35257" y="-1610"/>
                    <a:pt x="18104" y="6501"/>
                  </a:cubicBezTo>
                  <a:cubicBezTo>
                    <a:pt x="13716" y="8628"/>
                    <a:pt x="10392" y="10357"/>
                    <a:pt x="7732" y="11819"/>
                  </a:cubicBezTo>
                  <a:cubicBezTo>
                    <a:pt x="5472" y="8761"/>
                    <a:pt x="3876" y="8096"/>
                    <a:pt x="2413" y="8628"/>
                  </a:cubicBezTo>
                  <a:cubicBezTo>
                    <a:pt x="685" y="9293"/>
                    <a:pt x="-512" y="11288"/>
                    <a:pt x="818" y="17404"/>
                  </a:cubicBezTo>
                  <a:cubicBezTo>
                    <a:pt x="-113" y="18734"/>
                    <a:pt x="-113" y="19798"/>
                    <a:pt x="153" y="20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284765" y="2692177"/>
              <a:ext cx="26786" cy="14859"/>
            </a:xfrm>
            <a:custGeom>
              <a:rect b="b" l="l" r="r" t="t"/>
              <a:pathLst>
                <a:path extrusionOk="0" h="22633" w="40801">
                  <a:moveTo>
                    <a:pt x="22588" y="16132"/>
                  </a:moveTo>
                  <a:cubicBezTo>
                    <a:pt x="39342" y="8287"/>
                    <a:pt x="41736" y="4697"/>
                    <a:pt x="40539" y="1905"/>
                  </a:cubicBezTo>
                  <a:cubicBezTo>
                    <a:pt x="39342" y="-755"/>
                    <a:pt x="35353" y="-1686"/>
                    <a:pt x="18067" y="6293"/>
                  </a:cubicBezTo>
                  <a:cubicBezTo>
                    <a:pt x="1712" y="14005"/>
                    <a:pt x="-947" y="18127"/>
                    <a:pt x="250" y="20786"/>
                  </a:cubicBezTo>
                  <a:cubicBezTo>
                    <a:pt x="1579" y="23446"/>
                    <a:pt x="5435" y="24243"/>
                    <a:pt x="22588" y="16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3317767" y="2678458"/>
              <a:ext cx="27524" cy="13394"/>
            </a:xfrm>
            <a:custGeom>
              <a:rect b="b" l="l" r="r" t="t"/>
              <a:pathLst>
                <a:path extrusionOk="0" h="20402" w="41926">
                  <a:moveTo>
                    <a:pt x="22847" y="14956"/>
                  </a:moveTo>
                  <a:cubicBezTo>
                    <a:pt x="40000" y="8308"/>
                    <a:pt x="42792" y="5250"/>
                    <a:pt x="41728" y="2324"/>
                  </a:cubicBezTo>
                  <a:cubicBezTo>
                    <a:pt x="40797" y="-468"/>
                    <a:pt x="36808" y="-1931"/>
                    <a:pt x="18858" y="4984"/>
                  </a:cubicBezTo>
                  <a:cubicBezTo>
                    <a:pt x="1838" y="11765"/>
                    <a:pt x="-955" y="15754"/>
                    <a:pt x="242" y="18413"/>
                  </a:cubicBezTo>
                  <a:cubicBezTo>
                    <a:pt x="1439" y="21206"/>
                    <a:pt x="5295" y="21871"/>
                    <a:pt x="22714" y="14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3352048" y="2669400"/>
              <a:ext cx="28642" cy="9920"/>
            </a:xfrm>
            <a:custGeom>
              <a:rect b="b" l="l" r="r" t="t"/>
              <a:pathLst>
                <a:path extrusionOk="0" h="15111" w="43629">
                  <a:moveTo>
                    <a:pt x="22753" y="12267"/>
                  </a:moveTo>
                  <a:cubicBezTo>
                    <a:pt x="31529" y="10405"/>
                    <a:pt x="36848" y="9342"/>
                    <a:pt x="39773" y="8012"/>
                  </a:cubicBezTo>
                  <a:cubicBezTo>
                    <a:pt x="42831" y="6815"/>
                    <a:pt x="43629" y="5486"/>
                    <a:pt x="43629" y="3890"/>
                  </a:cubicBezTo>
                  <a:cubicBezTo>
                    <a:pt x="43629" y="2427"/>
                    <a:pt x="42698" y="1098"/>
                    <a:pt x="39374" y="433"/>
                  </a:cubicBezTo>
                  <a:cubicBezTo>
                    <a:pt x="36050" y="-232"/>
                    <a:pt x="30199" y="-365"/>
                    <a:pt x="20493" y="1762"/>
                  </a:cubicBezTo>
                  <a:cubicBezTo>
                    <a:pt x="2276" y="5885"/>
                    <a:pt x="-782" y="10007"/>
                    <a:pt x="148" y="12666"/>
                  </a:cubicBezTo>
                  <a:cubicBezTo>
                    <a:pt x="1079" y="15591"/>
                    <a:pt x="4802" y="16389"/>
                    <a:pt x="22753" y="12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3470582" y="2737251"/>
              <a:ext cx="17873" cy="25088"/>
            </a:xfrm>
            <a:custGeom>
              <a:rect b="b" l="l" r="r" t="t"/>
              <a:pathLst>
                <a:path extrusionOk="0" h="38215" w="27225">
                  <a:moveTo>
                    <a:pt x="25694" y="37627"/>
                  </a:moveTo>
                  <a:cubicBezTo>
                    <a:pt x="28220" y="36164"/>
                    <a:pt x="28752" y="32042"/>
                    <a:pt x="18247" y="15953"/>
                  </a:cubicBezTo>
                  <a:cubicBezTo>
                    <a:pt x="8275" y="662"/>
                    <a:pt x="3621" y="-1200"/>
                    <a:pt x="1360" y="529"/>
                  </a:cubicBezTo>
                  <a:cubicBezTo>
                    <a:pt x="-1166" y="2258"/>
                    <a:pt x="-1033" y="6113"/>
                    <a:pt x="9338" y="21937"/>
                  </a:cubicBezTo>
                  <a:cubicBezTo>
                    <a:pt x="19311" y="37361"/>
                    <a:pt x="23167" y="39356"/>
                    <a:pt x="25694" y="37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3554559" y="2856462"/>
              <a:ext cx="17871" cy="25056"/>
            </a:xfrm>
            <a:custGeom>
              <a:rect b="b" l="l" r="r" t="t"/>
              <a:pathLst>
                <a:path extrusionOk="0" h="38166" w="27221">
                  <a:moveTo>
                    <a:pt x="25828" y="37544"/>
                  </a:moveTo>
                  <a:cubicBezTo>
                    <a:pt x="28354" y="35815"/>
                    <a:pt x="28354" y="31959"/>
                    <a:pt x="17983" y="16136"/>
                  </a:cubicBezTo>
                  <a:cubicBezTo>
                    <a:pt x="8143" y="978"/>
                    <a:pt x="4021" y="-1150"/>
                    <a:pt x="1495" y="446"/>
                  </a:cubicBezTo>
                  <a:cubicBezTo>
                    <a:pt x="-1032" y="2041"/>
                    <a:pt x="-1430" y="6030"/>
                    <a:pt x="9074" y="22120"/>
                  </a:cubicBezTo>
                  <a:cubicBezTo>
                    <a:pt x="19313" y="37677"/>
                    <a:pt x="23435" y="39272"/>
                    <a:pt x="25961" y="37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3617912" y="2945617"/>
              <a:ext cx="19291" cy="24035"/>
            </a:xfrm>
            <a:custGeom>
              <a:rect b="b" l="l" r="r" t="t"/>
              <a:pathLst>
                <a:path extrusionOk="0" h="36611" w="29384">
                  <a:moveTo>
                    <a:pt x="28122" y="36038"/>
                  </a:moveTo>
                  <a:cubicBezTo>
                    <a:pt x="30516" y="34177"/>
                    <a:pt x="30516" y="30188"/>
                    <a:pt x="18947" y="15029"/>
                  </a:cubicBezTo>
                  <a:cubicBezTo>
                    <a:pt x="8044" y="669"/>
                    <a:pt x="3523" y="-1193"/>
                    <a:pt x="1263" y="536"/>
                  </a:cubicBezTo>
                  <a:cubicBezTo>
                    <a:pt x="-1131" y="2264"/>
                    <a:pt x="-1131" y="6386"/>
                    <a:pt x="10437" y="21544"/>
                  </a:cubicBezTo>
                  <a:cubicBezTo>
                    <a:pt x="21607" y="36304"/>
                    <a:pt x="25729" y="37767"/>
                    <a:pt x="28122" y="36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682994" y="3033606"/>
              <a:ext cx="20164" cy="23379"/>
            </a:xfrm>
            <a:custGeom>
              <a:rect b="b" l="l" r="r" t="t"/>
              <a:pathLst>
                <a:path extrusionOk="0" h="35612" w="30715">
                  <a:moveTo>
                    <a:pt x="29643" y="34846"/>
                  </a:moveTo>
                  <a:cubicBezTo>
                    <a:pt x="31904" y="32851"/>
                    <a:pt x="31505" y="28995"/>
                    <a:pt x="19272" y="14502"/>
                  </a:cubicBezTo>
                  <a:cubicBezTo>
                    <a:pt x="7836" y="673"/>
                    <a:pt x="3714" y="-1189"/>
                    <a:pt x="1188" y="540"/>
                  </a:cubicBezTo>
                  <a:cubicBezTo>
                    <a:pt x="-1073" y="2268"/>
                    <a:pt x="-1206" y="6523"/>
                    <a:pt x="10895" y="21416"/>
                  </a:cubicBezTo>
                  <a:cubicBezTo>
                    <a:pt x="22995" y="35777"/>
                    <a:pt x="27250" y="36840"/>
                    <a:pt x="29510" y="34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706558" y="3061465"/>
              <a:ext cx="20877" cy="22748"/>
            </a:xfrm>
            <a:custGeom>
              <a:rect b="b" l="l" r="r" t="t"/>
              <a:pathLst>
                <a:path extrusionOk="0" h="34651" w="31801">
                  <a:moveTo>
                    <a:pt x="30715" y="33896"/>
                  </a:moveTo>
                  <a:cubicBezTo>
                    <a:pt x="32976" y="32034"/>
                    <a:pt x="32710" y="27912"/>
                    <a:pt x="19945" y="13685"/>
                  </a:cubicBezTo>
                  <a:cubicBezTo>
                    <a:pt x="7845" y="255"/>
                    <a:pt x="3324" y="-1208"/>
                    <a:pt x="1063" y="654"/>
                  </a:cubicBezTo>
                  <a:cubicBezTo>
                    <a:pt x="-1197" y="2648"/>
                    <a:pt x="-798" y="6638"/>
                    <a:pt x="11834" y="20865"/>
                  </a:cubicBezTo>
                  <a:cubicBezTo>
                    <a:pt x="24200" y="34694"/>
                    <a:pt x="28322" y="35891"/>
                    <a:pt x="30582" y="33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774781" y="3146969"/>
              <a:ext cx="19511" cy="23862"/>
            </a:xfrm>
            <a:custGeom>
              <a:rect b="b" l="l" r="r" t="t"/>
              <a:pathLst>
                <a:path extrusionOk="0" h="36347" w="29719">
                  <a:moveTo>
                    <a:pt x="28517" y="35691"/>
                  </a:moveTo>
                  <a:cubicBezTo>
                    <a:pt x="30910" y="33829"/>
                    <a:pt x="30645" y="29840"/>
                    <a:pt x="19076" y="14948"/>
                  </a:cubicBezTo>
                  <a:cubicBezTo>
                    <a:pt x="8040" y="720"/>
                    <a:pt x="3652" y="-1274"/>
                    <a:pt x="1259" y="587"/>
                  </a:cubicBezTo>
                  <a:cubicBezTo>
                    <a:pt x="-1135" y="2316"/>
                    <a:pt x="-1135" y="6438"/>
                    <a:pt x="10566" y="21463"/>
                  </a:cubicBezTo>
                  <a:cubicBezTo>
                    <a:pt x="22002" y="36223"/>
                    <a:pt x="26257" y="37553"/>
                    <a:pt x="28517" y="35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857543" y="3265587"/>
              <a:ext cx="9280" cy="28866"/>
            </a:xfrm>
            <a:custGeom>
              <a:rect b="b" l="l" r="r" t="t"/>
              <a:pathLst>
                <a:path extrusionOk="0" h="43970" w="14135">
                  <a:moveTo>
                    <a:pt x="10422" y="43824"/>
                  </a:moveTo>
                  <a:cubicBezTo>
                    <a:pt x="13214" y="43558"/>
                    <a:pt x="15873" y="40101"/>
                    <a:pt x="12682" y="20954"/>
                  </a:cubicBezTo>
                  <a:cubicBezTo>
                    <a:pt x="9358" y="2737"/>
                    <a:pt x="5635" y="-587"/>
                    <a:pt x="2842" y="78"/>
                  </a:cubicBezTo>
                  <a:cubicBezTo>
                    <a:pt x="-216" y="875"/>
                    <a:pt x="-1280" y="4465"/>
                    <a:pt x="2045" y="22815"/>
                  </a:cubicBezTo>
                  <a:cubicBezTo>
                    <a:pt x="4970" y="40766"/>
                    <a:pt x="7230" y="44223"/>
                    <a:pt x="10289" y="43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861726" y="3301601"/>
              <a:ext cx="7110" cy="29168"/>
            </a:xfrm>
            <a:custGeom>
              <a:rect b="b" l="l" r="r" t="t"/>
              <a:pathLst>
                <a:path extrusionOk="0" h="44429" w="10830">
                  <a:moveTo>
                    <a:pt x="4980" y="136"/>
                  </a:moveTo>
                  <a:cubicBezTo>
                    <a:pt x="1922" y="269"/>
                    <a:pt x="193" y="3594"/>
                    <a:pt x="60" y="22209"/>
                  </a:cubicBezTo>
                  <a:cubicBezTo>
                    <a:pt x="-339" y="40426"/>
                    <a:pt x="1257" y="44149"/>
                    <a:pt x="4315" y="44415"/>
                  </a:cubicBezTo>
                  <a:cubicBezTo>
                    <a:pt x="7108" y="44681"/>
                    <a:pt x="10299" y="41622"/>
                    <a:pt x="10831" y="22342"/>
                  </a:cubicBezTo>
                  <a:cubicBezTo>
                    <a:pt x="10831" y="3859"/>
                    <a:pt x="7773" y="-130"/>
                    <a:pt x="498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846062" y="3373711"/>
              <a:ext cx="12091" cy="28077"/>
            </a:xfrm>
            <a:custGeom>
              <a:rect b="b" l="l" r="r" t="t"/>
              <a:pathLst>
                <a:path extrusionOk="0" h="42768" w="18418">
                  <a:moveTo>
                    <a:pt x="15942" y="128"/>
                  </a:moveTo>
                  <a:cubicBezTo>
                    <a:pt x="13017" y="-671"/>
                    <a:pt x="10092" y="1856"/>
                    <a:pt x="4374" y="19807"/>
                  </a:cubicBezTo>
                  <a:cubicBezTo>
                    <a:pt x="-1477" y="37226"/>
                    <a:pt x="-679" y="41481"/>
                    <a:pt x="2246" y="42544"/>
                  </a:cubicBezTo>
                  <a:cubicBezTo>
                    <a:pt x="4906" y="43608"/>
                    <a:pt x="8496" y="41481"/>
                    <a:pt x="14612" y="23131"/>
                  </a:cubicBezTo>
                  <a:cubicBezTo>
                    <a:pt x="20197" y="5712"/>
                    <a:pt x="18734" y="925"/>
                    <a:pt x="1594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3292375" y="2744129"/>
              <a:ext cx="17207" cy="25510"/>
            </a:xfrm>
            <a:custGeom>
              <a:rect b="b" l="l" r="r" t="t"/>
              <a:pathLst>
                <a:path extrusionOk="0" h="38857" w="26210">
                  <a:moveTo>
                    <a:pt x="24693" y="38452"/>
                  </a:moveTo>
                  <a:cubicBezTo>
                    <a:pt x="27219" y="36990"/>
                    <a:pt x="27618" y="32868"/>
                    <a:pt x="17645" y="16646"/>
                  </a:cubicBezTo>
                  <a:cubicBezTo>
                    <a:pt x="8204" y="1221"/>
                    <a:pt x="4082" y="-1172"/>
                    <a:pt x="1556" y="424"/>
                  </a:cubicBezTo>
                  <a:cubicBezTo>
                    <a:pt x="-970" y="1886"/>
                    <a:pt x="-1502" y="6008"/>
                    <a:pt x="8470" y="22230"/>
                  </a:cubicBezTo>
                  <a:cubicBezTo>
                    <a:pt x="18177" y="38053"/>
                    <a:pt x="22166" y="39915"/>
                    <a:pt x="24693" y="38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311318" y="2775380"/>
              <a:ext cx="17123" cy="25541"/>
            </a:xfrm>
            <a:custGeom>
              <a:rect b="b" l="l" r="r" t="t"/>
              <a:pathLst>
                <a:path extrusionOk="0" h="38905" w="26082">
                  <a:moveTo>
                    <a:pt x="1556" y="424"/>
                  </a:moveTo>
                  <a:cubicBezTo>
                    <a:pt x="-970" y="1886"/>
                    <a:pt x="-1502" y="6008"/>
                    <a:pt x="8470" y="22231"/>
                  </a:cubicBezTo>
                  <a:cubicBezTo>
                    <a:pt x="18044" y="38054"/>
                    <a:pt x="22033" y="40048"/>
                    <a:pt x="24560" y="38453"/>
                  </a:cubicBezTo>
                  <a:cubicBezTo>
                    <a:pt x="27086" y="36857"/>
                    <a:pt x="27485" y="32868"/>
                    <a:pt x="17645" y="16646"/>
                  </a:cubicBezTo>
                  <a:cubicBezTo>
                    <a:pt x="8204" y="1221"/>
                    <a:pt x="4082" y="-1172"/>
                    <a:pt x="1556" y="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330191" y="2806632"/>
              <a:ext cx="16961" cy="25628"/>
            </a:xfrm>
            <a:custGeom>
              <a:rect b="b" l="l" r="r" t="t"/>
              <a:pathLst>
                <a:path extrusionOk="0" h="39037" w="25835">
                  <a:moveTo>
                    <a:pt x="1529" y="423"/>
                  </a:moveTo>
                  <a:cubicBezTo>
                    <a:pt x="-997" y="2019"/>
                    <a:pt x="-1396" y="6007"/>
                    <a:pt x="8311" y="22230"/>
                  </a:cubicBezTo>
                  <a:cubicBezTo>
                    <a:pt x="17752" y="38186"/>
                    <a:pt x="21741" y="40180"/>
                    <a:pt x="24267" y="38585"/>
                  </a:cubicBezTo>
                  <a:cubicBezTo>
                    <a:pt x="26793" y="37122"/>
                    <a:pt x="27325" y="33133"/>
                    <a:pt x="17619" y="16778"/>
                  </a:cubicBezTo>
                  <a:cubicBezTo>
                    <a:pt x="8311" y="1221"/>
                    <a:pt x="4189" y="-1173"/>
                    <a:pt x="1662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348758" y="2838057"/>
              <a:ext cx="16961" cy="25684"/>
            </a:xfrm>
            <a:custGeom>
              <a:rect b="b" l="l" r="r" t="t"/>
              <a:pathLst>
                <a:path extrusionOk="0" h="39122" w="25835">
                  <a:moveTo>
                    <a:pt x="24306" y="38585"/>
                  </a:moveTo>
                  <a:cubicBezTo>
                    <a:pt x="26832" y="36989"/>
                    <a:pt x="27231" y="33000"/>
                    <a:pt x="17525" y="16778"/>
                  </a:cubicBezTo>
                  <a:cubicBezTo>
                    <a:pt x="8350" y="1221"/>
                    <a:pt x="4095" y="-1173"/>
                    <a:pt x="1569" y="423"/>
                  </a:cubicBezTo>
                  <a:cubicBezTo>
                    <a:pt x="-958" y="1886"/>
                    <a:pt x="-1490" y="5875"/>
                    <a:pt x="8217" y="22363"/>
                  </a:cubicBezTo>
                  <a:cubicBezTo>
                    <a:pt x="17791" y="38319"/>
                    <a:pt x="21647" y="40181"/>
                    <a:pt x="24173" y="38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367452" y="2869395"/>
              <a:ext cx="17607" cy="25233"/>
            </a:xfrm>
            <a:custGeom>
              <a:rect b="b" l="l" r="r" t="t"/>
              <a:pathLst>
                <a:path extrusionOk="0" h="38435" w="26820">
                  <a:moveTo>
                    <a:pt x="25484" y="37788"/>
                  </a:moveTo>
                  <a:cubicBezTo>
                    <a:pt x="28011" y="36060"/>
                    <a:pt x="27745" y="32204"/>
                    <a:pt x="17639" y="16513"/>
                  </a:cubicBezTo>
                  <a:cubicBezTo>
                    <a:pt x="8331" y="1222"/>
                    <a:pt x="4076" y="-1172"/>
                    <a:pt x="1550" y="424"/>
                  </a:cubicBezTo>
                  <a:cubicBezTo>
                    <a:pt x="-976" y="2020"/>
                    <a:pt x="-1508" y="5876"/>
                    <a:pt x="8597" y="22364"/>
                  </a:cubicBezTo>
                  <a:cubicBezTo>
                    <a:pt x="18836" y="38187"/>
                    <a:pt x="23224" y="39517"/>
                    <a:pt x="25617" y="379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387514" y="2899884"/>
              <a:ext cx="18889" cy="24373"/>
            </a:xfrm>
            <a:custGeom>
              <a:rect b="b" l="l" r="r" t="t"/>
              <a:pathLst>
                <a:path extrusionOk="0" h="37126" w="28772">
                  <a:moveTo>
                    <a:pt x="27502" y="36422"/>
                  </a:moveTo>
                  <a:cubicBezTo>
                    <a:pt x="29895" y="34694"/>
                    <a:pt x="29895" y="30705"/>
                    <a:pt x="18593" y="15413"/>
                  </a:cubicBezTo>
                  <a:cubicBezTo>
                    <a:pt x="7955" y="787"/>
                    <a:pt x="3701" y="-1208"/>
                    <a:pt x="1307" y="521"/>
                  </a:cubicBezTo>
                  <a:cubicBezTo>
                    <a:pt x="-1086" y="2249"/>
                    <a:pt x="-1219" y="6239"/>
                    <a:pt x="9950" y="21796"/>
                  </a:cubicBezTo>
                  <a:cubicBezTo>
                    <a:pt x="20986" y="36821"/>
                    <a:pt x="25108" y="38284"/>
                    <a:pt x="27502" y="365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409192" y="2929206"/>
              <a:ext cx="19358" cy="23958"/>
            </a:xfrm>
            <a:custGeom>
              <a:rect b="b" l="l" r="r" t="t"/>
              <a:pathLst>
                <a:path extrusionOk="0" h="36493" w="29487">
                  <a:moveTo>
                    <a:pt x="28255" y="35905"/>
                  </a:moveTo>
                  <a:cubicBezTo>
                    <a:pt x="30649" y="34044"/>
                    <a:pt x="30516" y="30055"/>
                    <a:pt x="18947" y="15029"/>
                  </a:cubicBezTo>
                  <a:cubicBezTo>
                    <a:pt x="8044" y="669"/>
                    <a:pt x="3656" y="-1193"/>
                    <a:pt x="1263" y="536"/>
                  </a:cubicBezTo>
                  <a:cubicBezTo>
                    <a:pt x="-1131" y="2264"/>
                    <a:pt x="-1131" y="6386"/>
                    <a:pt x="10437" y="21544"/>
                  </a:cubicBezTo>
                  <a:cubicBezTo>
                    <a:pt x="21873" y="36304"/>
                    <a:pt x="25995" y="37634"/>
                    <a:pt x="28255" y="35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431300" y="2958090"/>
              <a:ext cx="19680" cy="23794"/>
            </a:xfrm>
            <a:custGeom>
              <a:rect b="b" l="l" r="r" t="t"/>
              <a:pathLst>
                <a:path extrusionOk="0" h="36243" w="29977">
                  <a:moveTo>
                    <a:pt x="28753" y="35654"/>
                  </a:moveTo>
                  <a:cubicBezTo>
                    <a:pt x="31146" y="33792"/>
                    <a:pt x="31013" y="29803"/>
                    <a:pt x="19179" y="14778"/>
                  </a:cubicBezTo>
                  <a:cubicBezTo>
                    <a:pt x="8010" y="550"/>
                    <a:pt x="3622" y="-1179"/>
                    <a:pt x="1228" y="550"/>
                  </a:cubicBezTo>
                  <a:cubicBezTo>
                    <a:pt x="-1165" y="2412"/>
                    <a:pt x="-1032" y="6401"/>
                    <a:pt x="10669" y="21426"/>
                  </a:cubicBezTo>
                  <a:cubicBezTo>
                    <a:pt x="22104" y="36053"/>
                    <a:pt x="26359" y="37382"/>
                    <a:pt x="28620" y="35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453947" y="2986863"/>
              <a:ext cx="19556" cy="23774"/>
            </a:xfrm>
            <a:custGeom>
              <a:rect b="b" l="l" r="r" t="t"/>
              <a:pathLst>
                <a:path extrusionOk="0" h="36213" w="29789">
                  <a:moveTo>
                    <a:pt x="28561" y="35705"/>
                  </a:moveTo>
                  <a:cubicBezTo>
                    <a:pt x="30954" y="33843"/>
                    <a:pt x="30822" y="29854"/>
                    <a:pt x="19120" y="14828"/>
                  </a:cubicBezTo>
                  <a:cubicBezTo>
                    <a:pt x="7951" y="601"/>
                    <a:pt x="3563" y="-1261"/>
                    <a:pt x="1170" y="601"/>
                  </a:cubicBezTo>
                  <a:cubicBezTo>
                    <a:pt x="-1091" y="2463"/>
                    <a:pt x="-1091" y="6451"/>
                    <a:pt x="10610" y="21344"/>
                  </a:cubicBezTo>
                  <a:cubicBezTo>
                    <a:pt x="22046" y="35970"/>
                    <a:pt x="26168" y="37433"/>
                    <a:pt x="28561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476251" y="3015706"/>
              <a:ext cx="19276" cy="24042"/>
            </a:xfrm>
            <a:custGeom>
              <a:rect b="b" l="l" r="r" t="t"/>
              <a:pathLst>
                <a:path extrusionOk="0" h="36622" w="29362">
                  <a:moveTo>
                    <a:pt x="28096" y="36050"/>
                  </a:moveTo>
                  <a:cubicBezTo>
                    <a:pt x="30489" y="34322"/>
                    <a:pt x="30489" y="30200"/>
                    <a:pt x="19054" y="15041"/>
                  </a:cubicBezTo>
                  <a:cubicBezTo>
                    <a:pt x="8018" y="548"/>
                    <a:pt x="3630" y="-1181"/>
                    <a:pt x="1236" y="548"/>
                  </a:cubicBezTo>
                  <a:cubicBezTo>
                    <a:pt x="-1157" y="2409"/>
                    <a:pt x="-1024" y="6399"/>
                    <a:pt x="10411" y="21424"/>
                  </a:cubicBezTo>
                  <a:cubicBezTo>
                    <a:pt x="21447" y="36316"/>
                    <a:pt x="25569" y="37779"/>
                    <a:pt x="27963" y="36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3498221" y="3044871"/>
              <a:ext cx="18657" cy="24505"/>
            </a:xfrm>
            <a:custGeom>
              <a:rect b="b" l="l" r="r" t="t"/>
              <a:pathLst>
                <a:path extrusionOk="0" h="37326" w="28419">
                  <a:moveTo>
                    <a:pt x="27075" y="36833"/>
                  </a:moveTo>
                  <a:cubicBezTo>
                    <a:pt x="29469" y="35105"/>
                    <a:pt x="29735" y="31115"/>
                    <a:pt x="18698" y="15425"/>
                  </a:cubicBezTo>
                  <a:cubicBezTo>
                    <a:pt x="8194" y="666"/>
                    <a:pt x="3673" y="-1196"/>
                    <a:pt x="1279" y="533"/>
                  </a:cubicBezTo>
                  <a:cubicBezTo>
                    <a:pt x="-1114" y="2261"/>
                    <a:pt x="-1114" y="6250"/>
                    <a:pt x="9922" y="21675"/>
                  </a:cubicBezTo>
                  <a:cubicBezTo>
                    <a:pt x="20560" y="36833"/>
                    <a:pt x="24549" y="38429"/>
                    <a:pt x="27075" y="36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519099" y="3074750"/>
              <a:ext cx="18193" cy="24782"/>
            </a:xfrm>
            <a:custGeom>
              <a:rect b="b" l="l" r="r" t="t"/>
              <a:pathLst>
                <a:path extrusionOk="0" h="37748" w="27712">
                  <a:moveTo>
                    <a:pt x="26387" y="37327"/>
                  </a:moveTo>
                  <a:cubicBezTo>
                    <a:pt x="28781" y="35599"/>
                    <a:pt x="28914" y="31610"/>
                    <a:pt x="18276" y="15919"/>
                  </a:cubicBezTo>
                  <a:cubicBezTo>
                    <a:pt x="8038" y="1027"/>
                    <a:pt x="3915" y="-1233"/>
                    <a:pt x="1389" y="495"/>
                  </a:cubicBezTo>
                  <a:cubicBezTo>
                    <a:pt x="-1004" y="2091"/>
                    <a:pt x="-1403" y="6213"/>
                    <a:pt x="9367" y="21903"/>
                  </a:cubicBezTo>
                  <a:cubicBezTo>
                    <a:pt x="19872" y="37327"/>
                    <a:pt x="23861" y="38923"/>
                    <a:pt x="26387" y="37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539642" y="3104859"/>
              <a:ext cx="18591" cy="24529"/>
            </a:xfrm>
            <a:custGeom>
              <a:rect b="b" l="l" r="r" t="t"/>
              <a:pathLst>
                <a:path extrusionOk="0" h="37364" w="28319">
                  <a:moveTo>
                    <a:pt x="27008" y="36942"/>
                  </a:moveTo>
                  <a:cubicBezTo>
                    <a:pt x="29401" y="35213"/>
                    <a:pt x="29534" y="31224"/>
                    <a:pt x="18498" y="15666"/>
                  </a:cubicBezTo>
                  <a:cubicBezTo>
                    <a:pt x="8126" y="907"/>
                    <a:pt x="3871" y="-1221"/>
                    <a:pt x="1345" y="508"/>
                  </a:cubicBezTo>
                  <a:cubicBezTo>
                    <a:pt x="-1049" y="2237"/>
                    <a:pt x="-1315" y="6225"/>
                    <a:pt x="9722" y="21783"/>
                  </a:cubicBezTo>
                  <a:cubicBezTo>
                    <a:pt x="20492" y="36942"/>
                    <a:pt x="24614" y="38537"/>
                    <a:pt x="27008" y="36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560795" y="3134704"/>
              <a:ext cx="19040" cy="24157"/>
            </a:xfrm>
            <a:custGeom>
              <a:rect b="b" l="l" r="r" t="t"/>
              <a:pathLst>
                <a:path extrusionOk="0" h="36796" w="29003">
                  <a:moveTo>
                    <a:pt x="27763" y="36290"/>
                  </a:moveTo>
                  <a:cubicBezTo>
                    <a:pt x="30157" y="34429"/>
                    <a:pt x="30024" y="30573"/>
                    <a:pt x="18721" y="15281"/>
                  </a:cubicBezTo>
                  <a:cubicBezTo>
                    <a:pt x="7951" y="788"/>
                    <a:pt x="3696" y="-1207"/>
                    <a:pt x="1303" y="522"/>
                  </a:cubicBezTo>
                  <a:cubicBezTo>
                    <a:pt x="-1091" y="2251"/>
                    <a:pt x="-1224" y="6239"/>
                    <a:pt x="10079" y="21664"/>
                  </a:cubicBezTo>
                  <a:cubicBezTo>
                    <a:pt x="21248" y="36556"/>
                    <a:pt x="25370" y="38019"/>
                    <a:pt x="27763" y="3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3582691" y="3163982"/>
              <a:ext cx="19755" cy="23709"/>
            </a:xfrm>
            <a:custGeom>
              <a:rect b="b" l="l" r="r" t="t"/>
              <a:pathLst>
                <a:path extrusionOk="0" h="36114" w="30091">
                  <a:moveTo>
                    <a:pt x="28982" y="35307"/>
                  </a:moveTo>
                  <a:cubicBezTo>
                    <a:pt x="31243" y="33313"/>
                    <a:pt x="30977" y="29456"/>
                    <a:pt x="19143" y="14697"/>
                  </a:cubicBezTo>
                  <a:cubicBezTo>
                    <a:pt x="7973" y="602"/>
                    <a:pt x="3585" y="-1259"/>
                    <a:pt x="1192" y="602"/>
                  </a:cubicBezTo>
                  <a:cubicBezTo>
                    <a:pt x="-1069" y="2331"/>
                    <a:pt x="-1202" y="6453"/>
                    <a:pt x="10766" y="21478"/>
                  </a:cubicBezTo>
                  <a:cubicBezTo>
                    <a:pt x="22467" y="36105"/>
                    <a:pt x="26722" y="37302"/>
                    <a:pt x="28982" y="35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3605699" y="3192295"/>
              <a:ext cx="20621" cy="22957"/>
            </a:xfrm>
            <a:custGeom>
              <a:rect b="b" l="l" r="r" t="t"/>
              <a:pathLst>
                <a:path extrusionOk="0" h="34969" w="31410">
                  <a:moveTo>
                    <a:pt x="30369" y="34065"/>
                  </a:moveTo>
                  <a:cubicBezTo>
                    <a:pt x="32630" y="32070"/>
                    <a:pt x="32098" y="28081"/>
                    <a:pt x="19599" y="13986"/>
                  </a:cubicBezTo>
                  <a:cubicBezTo>
                    <a:pt x="7765" y="424"/>
                    <a:pt x="3377" y="-1305"/>
                    <a:pt x="1116" y="690"/>
                  </a:cubicBezTo>
                  <a:cubicBezTo>
                    <a:pt x="-1144" y="2551"/>
                    <a:pt x="-1011" y="6673"/>
                    <a:pt x="11621" y="21167"/>
                  </a:cubicBezTo>
                  <a:cubicBezTo>
                    <a:pt x="23987" y="35128"/>
                    <a:pt x="28375" y="36192"/>
                    <a:pt x="30502" y="34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3629962" y="3219591"/>
              <a:ext cx="21580" cy="21932"/>
            </a:xfrm>
            <a:custGeom>
              <a:rect b="b" l="l" r="r" t="t"/>
              <a:pathLst>
                <a:path extrusionOk="0" h="33408" w="32872">
                  <a:moveTo>
                    <a:pt x="31973" y="32510"/>
                  </a:moveTo>
                  <a:cubicBezTo>
                    <a:pt x="34100" y="30383"/>
                    <a:pt x="33302" y="26526"/>
                    <a:pt x="20138" y="13096"/>
                  </a:cubicBezTo>
                  <a:cubicBezTo>
                    <a:pt x="7639" y="199"/>
                    <a:pt x="3118" y="-1264"/>
                    <a:pt x="991" y="731"/>
                  </a:cubicBezTo>
                  <a:cubicBezTo>
                    <a:pt x="-1137" y="2725"/>
                    <a:pt x="-871" y="6847"/>
                    <a:pt x="12426" y="20543"/>
                  </a:cubicBezTo>
                  <a:cubicBezTo>
                    <a:pt x="25590" y="33840"/>
                    <a:pt x="29978" y="34637"/>
                    <a:pt x="31973" y="325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655544" y="3245437"/>
              <a:ext cx="22725" cy="20885"/>
            </a:xfrm>
            <a:custGeom>
              <a:rect b="b" l="l" r="r" t="t"/>
              <a:pathLst>
                <a:path extrusionOk="0" h="31812" w="34615">
                  <a:moveTo>
                    <a:pt x="13615" y="20001"/>
                  </a:moveTo>
                  <a:cubicBezTo>
                    <a:pt x="27577" y="32500"/>
                    <a:pt x="31965" y="33032"/>
                    <a:pt x="33826" y="30772"/>
                  </a:cubicBezTo>
                  <a:cubicBezTo>
                    <a:pt x="35821" y="28511"/>
                    <a:pt x="34890" y="24655"/>
                    <a:pt x="20795" y="12023"/>
                  </a:cubicBezTo>
                  <a:cubicBezTo>
                    <a:pt x="7498" y="-77"/>
                    <a:pt x="2978" y="-1274"/>
                    <a:pt x="850" y="854"/>
                  </a:cubicBezTo>
                  <a:cubicBezTo>
                    <a:pt x="-1145" y="2981"/>
                    <a:pt x="-613" y="7103"/>
                    <a:pt x="13482" y="20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682823" y="3269779"/>
              <a:ext cx="23165" cy="20308"/>
            </a:xfrm>
            <a:custGeom>
              <a:rect b="b" l="l" r="r" t="t"/>
              <a:pathLst>
                <a:path extrusionOk="0" h="30934" w="35286">
                  <a:moveTo>
                    <a:pt x="14080" y="19621"/>
                  </a:moveTo>
                  <a:cubicBezTo>
                    <a:pt x="28308" y="31721"/>
                    <a:pt x="32696" y="32120"/>
                    <a:pt x="34558" y="29859"/>
                  </a:cubicBezTo>
                  <a:cubicBezTo>
                    <a:pt x="36419" y="27599"/>
                    <a:pt x="35621" y="23743"/>
                    <a:pt x="21128" y="11377"/>
                  </a:cubicBezTo>
                  <a:cubicBezTo>
                    <a:pt x="7432" y="-457"/>
                    <a:pt x="2778" y="-1255"/>
                    <a:pt x="784" y="1005"/>
                  </a:cubicBezTo>
                  <a:cubicBezTo>
                    <a:pt x="-1211" y="3266"/>
                    <a:pt x="-280" y="7122"/>
                    <a:pt x="14213" y="19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3710719" y="3293345"/>
              <a:ext cx="23365" cy="20054"/>
            </a:xfrm>
            <a:custGeom>
              <a:rect b="b" l="l" r="r" t="t"/>
              <a:pathLst>
                <a:path extrusionOk="0" h="30547" w="35590">
                  <a:moveTo>
                    <a:pt x="14271" y="19493"/>
                  </a:moveTo>
                  <a:cubicBezTo>
                    <a:pt x="28632" y="31327"/>
                    <a:pt x="33020" y="31726"/>
                    <a:pt x="34882" y="29466"/>
                  </a:cubicBezTo>
                  <a:cubicBezTo>
                    <a:pt x="36743" y="27205"/>
                    <a:pt x="35812" y="23349"/>
                    <a:pt x="21186" y="11116"/>
                  </a:cubicBezTo>
                  <a:cubicBezTo>
                    <a:pt x="7224" y="-452"/>
                    <a:pt x="2570" y="-1250"/>
                    <a:pt x="709" y="1011"/>
                  </a:cubicBezTo>
                  <a:cubicBezTo>
                    <a:pt x="-1153" y="3271"/>
                    <a:pt x="-222" y="7127"/>
                    <a:pt x="14404" y="19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3735346" y="3316623"/>
              <a:ext cx="35762" cy="20034"/>
            </a:xfrm>
            <a:custGeom>
              <a:rect b="b" l="l" r="r" t="t"/>
              <a:pathLst>
                <a:path extrusionOk="0" h="30516" w="54474">
                  <a:moveTo>
                    <a:pt x="10933" y="18606"/>
                  </a:moveTo>
                  <a:cubicBezTo>
                    <a:pt x="11864" y="16346"/>
                    <a:pt x="12263" y="14617"/>
                    <a:pt x="12396" y="13154"/>
                  </a:cubicBezTo>
                  <a:cubicBezTo>
                    <a:pt x="14257" y="15016"/>
                    <a:pt x="16651" y="17011"/>
                    <a:pt x="19576" y="19404"/>
                  </a:cubicBezTo>
                  <a:cubicBezTo>
                    <a:pt x="33936" y="31238"/>
                    <a:pt x="38191" y="31770"/>
                    <a:pt x="40186" y="29376"/>
                  </a:cubicBezTo>
                  <a:cubicBezTo>
                    <a:pt x="41915" y="27382"/>
                    <a:pt x="41250" y="24058"/>
                    <a:pt x="30878" y="14750"/>
                  </a:cubicBezTo>
                  <a:cubicBezTo>
                    <a:pt x="31144" y="14750"/>
                    <a:pt x="31277" y="14750"/>
                    <a:pt x="31543" y="14883"/>
                  </a:cubicBezTo>
                  <a:cubicBezTo>
                    <a:pt x="49760" y="18606"/>
                    <a:pt x="53882" y="16745"/>
                    <a:pt x="54414" y="13953"/>
                  </a:cubicBezTo>
                  <a:cubicBezTo>
                    <a:pt x="54945" y="11027"/>
                    <a:pt x="52286" y="8102"/>
                    <a:pt x="33671" y="4379"/>
                  </a:cubicBezTo>
                  <a:cubicBezTo>
                    <a:pt x="23698" y="2384"/>
                    <a:pt x="17980" y="1852"/>
                    <a:pt x="14656" y="2384"/>
                  </a:cubicBezTo>
                  <a:cubicBezTo>
                    <a:pt x="9470" y="-674"/>
                    <a:pt x="7077" y="-408"/>
                    <a:pt x="5880" y="1055"/>
                  </a:cubicBezTo>
                  <a:cubicBezTo>
                    <a:pt x="4949" y="2118"/>
                    <a:pt x="4683" y="3581"/>
                    <a:pt x="6279" y="6240"/>
                  </a:cubicBezTo>
                  <a:cubicBezTo>
                    <a:pt x="4816" y="7171"/>
                    <a:pt x="3088" y="9431"/>
                    <a:pt x="1359" y="14883"/>
                  </a:cubicBezTo>
                  <a:cubicBezTo>
                    <a:pt x="-1699" y="24457"/>
                    <a:pt x="1359" y="27648"/>
                    <a:pt x="1359" y="27648"/>
                  </a:cubicBezTo>
                  <a:cubicBezTo>
                    <a:pt x="1359" y="27648"/>
                    <a:pt x="5481" y="31903"/>
                    <a:pt x="10800" y="18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3766426" y="3339891"/>
              <a:ext cx="35060" cy="20279"/>
            </a:xfrm>
            <a:custGeom>
              <a:rect b="b" l="l" r="r" t="t"/>
              <a:pathLst>
                <a:path extrusionOk="0" h="30889" w="53404">
                  <a:moveTo>
                    <a:pt x="1353" y="1116"/>
                  </a:moveTo>
                  <a:cubicBezTo>
                    <a:pt x="23" y="2711"/>
                    <a:pt x="23" y="4972"/>
                    <a:pt x="4810" y="10157"/>
                  </a:cubicBezTo>
                  <a:cubicBezTo>
                    <a:pt x="3481" y="11088"/>
                    <a:pt x="2284" y="12285"/>
                    <a:pt x="1619" y="13880"/>
                  </a:cubicBezTo>
                  <a:cubicBezTo>
                    <a:pt x="-2902" y="25449"/>
                    <a:pt x="3481" y="23587"/>
                    <a:pt x="3481" y="23587"/>
                  </a:cubicBezTo>
                  <a:cubicBezTo>
                    <a:pt x="3481" y="23587"/>
                    <a:pt x="4943" y="30103"/>
                    <a:pt x="11193" y="17604"/>
                  </a:cubicBezTo>
                  <a:cubicBezTo>
                    <a:pt x="11326" y="17338"/>
                    <a:pt x="11326" y="16939"/>
                    <a:pt x="11459" y="16540"/>
                  </a:cubicBezTo>
                  <a:cubicBezTo>
                    <a:pt x="12522" y="17471"/>
                    <a:pt x="13719" y="18534"/>
                    <a:pt x="14916" y="19598"/>
                  </a:cubicBezTo>
                  <a:cubicBezTo>
                    <a:pt x="29010" y="31565"/>
                    <a:pt x="33398" y="32097"/>
                    <a:pt x="35393" y="29837"/>
                  </a:cubicBezTo>
                  <a:cubicBezTo>
                    <a:pt x="36989" y="27975"/>
                    <a:pt x="36590" y="24784"/>
                    <a:pt x="27282" y="16141"/>
                  </a:cubicBezTo>
                  <a:cubicBezTo>
                    <a:pt x="28346" y="16274"/>
                    <a:pt x="29409" y="16540"/>
                    <a:pt x="30606" y="16673"/>
                  </a:cubicBezTo>
                  <a:cubicBezTo>
                    <a:pt x="48823" y="19731"/>
                    <a:pt x="52812" y="18136"/>
                    <a:pt x="53344" y="15210"/>
                  </a:cubicBezTo>
                  <a:cubicBezTo>
                    <a:pt x="53876" y="12285"/>
                    <a:pt x="51216" y="9227"/>
                    <a:pt x="32335" y="6035"/>
                  </a:cubicBezTo>
                  <a:cubicBezTo>
                    <a:pt x="22761" y="4440"/>
                    <a:pt x="17043" y="4307"/>
                    <a:pt x="13719" y="4839"/>
                  </a:cubicBezTo>
                  <a:cubicBezTo>
                    <a:pt x="6007" y="-613"/>
                    <a:pt x="2816" y="-746"/>
                    <a:pt x="1353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3794731" y="3363449"/>
              <a:ext cx="22869" cy="20690"/>
            </a:xfrm>
            <a:custGeom>
              <a:rect b="b" l="l" r="r" t="t"/>
              <a:pathLst>
                <a:path extrusionOk="0" h="31516" w="34835">
                  <a:moveTo>
                    <a:pt x="787" y="1133"/>
                  </a:moveTo>
                  <a:cubicBezTo>
                    <a:pt x="-1207" y="3393"/>
                    <a:pt x="-277" y="7249"/>
                    <a:pt x="13951" y="19748"/>
                  </a:cubicBezTo>
                  <a:cubicBezTo>
                    <a:pt x="27780" y="31982"/>
                    <a:pt x="32035" y="32779"/>
                    <a:pt x="34029" y="30519"/>
                  </a:cubicBezTo>
                  <a:cubicBezTo>
                    <a:pt x="36024" y="28258"/>
                    <a:pt x="35226" y="24402"/>
                    <a:pt x="20998" y="11637"/>
                  </a:cubicBezTo>
                  <a:cubicBezTo>
                    <a:pt x="7436" y="-463"/>
                    <a:pt x="2649" y="-1260"/>
                    <a:pt x="654" y="1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266473" y="2746922"/>
              <a:ext cx="15856" cy="26207"/>
            </a:xfrm>
            <a:custGeom>
              <a:rect b="b" l="l" r="r" t="t"/>
              <a:pathLst>
                <a:path extrusionOk="0" h="39919" w="24153">
                  <a:moveTo>
                    <a:pt x="1785" y="292"/>
                  </a:moveTo>
                  <a:cubicBezTo>
                    <a:pt x="-741" y="1488"/>
                    <a:pt x="-1805" y="5610"/>
                    <a:pt x="7104" y="22630"/>
                  </a:cubicBezTo>
                  <a:cubicBezTo>
                    <a:pt x="16013" y="39118"/>
                    <a:pt x="20135" y="40980"/>
                    <a:pt x="22528" y="39517"/>
                  </a:cubicBezTo>
                  <a:cubicBezTo>
                    <a:pt x="25187" y="38055"/>
                    <a:pt x="25453" y="34198"/>
                    <a:pt x="16544" y="17577"/>
                  </a:cubicBezTo>
                  <a:cubicBezTo>
                    <a:pt x="8167" y="1754"/>
                    <a:pt x="4444" y="-1038"/>
                    <a:pt x="1652" y="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283995" y="2778878"/>
              <a:ext cx="17333" cy="25376"/>
            </a:xfrm>
            <a:custGeom>
              <a:rect b="b" l="l" r="r" t="t"/>
              <a:pathLst>
                <a:path extrusionOk="0" h="38653" w="26402">
                  <a:moveTo>
                    <a:pt x="1556" y="414"/>
                  </a:moveTo>
                  <a:cubicBezTo>
                    <a:pt x="-970" y="1877"/>
                    <a:pt x="-1502" y="5999"/>
                    <a:pt x="8470" y="22221"/>
                  </a:cubicBezTo>
                  <a:cubicBezTo>
                    <a:pt x="18310" y="38045"/>
                    <a:pt x="22565" y="39773"/>
                    <a:pt x="24958" y="38178"/>
                  </a:cubicBezTo>
                  <a:cubicBezTo>
                    <a:pt x="27485" y="36582"/>
                    <a:pt x="27618" y="32593"/>
                    <a:pt x="17645" y="16636"/>
                  </a:cubicBezTo>
                  <a:cubicBezTo>
                    <a:pt x="8204" y="1345"/>
                    <a:pt x="4215" y="-1181"/>
                    <a:pt x="1556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3303484" y="2809758"/>
              <a:ext cx="18277" cy="24751"/>
            </a:xfrm>
            <a:custGeom>
              <a:rect b="b" l="l" r="r" t="t"/>
              <a:pathLst>
                <a:path extrusionOk="0" h="37701" w="27840">
                  <a:moveTo>
                    <a:pt x="1389" y="447"/>
                  </a:moveTo>
                  <a:cubicBezTo>
                    <a:pt x="-1004" y="2043"/>
                    <a:pt x="-1403" y="6165"/>
                    <a:pt x="9367" y="21988"/>
                  </a:cubicBezTo>
                  <a:cubicBezTo>
                    <a:pt x="19872" y="37279"/>
                    <a:pt x="24127" y="38875"/>
                    <a:pt x="26520" y="37147"/>
                  </a:cubicBezTo>
                  <a:cubicBezTo>
                    <a:pt x="28914" y="35418"/>
                    <a:pt x="29047" y="31429"/>
                    <a:pt x="18276" y="15872"/>
                  </a:cubicBezTo>
                  <a:cubicBezTo>
                    <a:pt x="8037" y="979"/>
                    <a:pt x="3916" y="-1148"/>
                    <a:pt x="1389" y="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3324226" y="2839914"/>
              <a:ext cx="18804" cy="24364"/>
            </a:xfrm>
            <a:custGeom>
              <a:rect b="b" l="l" r="r" t="t"/>
              <a:pathLst>
                <a:path extrusionOk="0" h="37112" w="28643">
                  <a:moveTo>
                    <a:pt x="1307" y="388"/>
                  </a:moveTo>
                  <a:cubicBezTo>
                    <a:pt x="-1086" y="2117"/>
                    <a:pt x="-1219" y="6106"/>
                    <a:pt x="9950" y="21663"/>
                  </a:cubicBezTo>
                  <a:cubicBezTo>
                    <a:pt x="20853" y="36688"/>
                    <a:pt x="24975" y="38284"/>
                    <a:pt x="27369" y="36556"/>
                  </a:cubicBezTo>
                  <a:cubicBezTo>
                    <a:pt x="29762" y="34827"/>
                    <a:pt x="29762" y="30838"/>
                    <a:pt x="18593" y="15414"/>
                  </a:cubicBezTo>
                  <a:cubicBezTo>
                    <a:pt x="7955" y="787"/>
                    <a:pt x="3701" y="-1207"/>
                    <a:pt x="1307" y="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345634" y="2869323"/>
              <a:ext cx="18976" cy="24286"/>
            </a:xfrm>
            <a:custGeom>
              <a:rect b="b" l="l" r="r" t="t"/>
              <a:pathLst>
                <a:path extrusionOk="0" h="36993" w="28905">
                  <a:moveTo>
                    <a:pt x="10184" y="21676"/>
                  </a:moveTo>
                  <a:cubicBezTo>
                    <a:pt x="21220" y="36568"/>
                    <a:pt x="25209" y="38164"/>
                    <a:pt x="27603" y="36435"/>
                  </a:cubicBezTo>
                  <a:cubicBezTo>
                    <a:pt x="29996" y="34706"/>
                    <a:pt x="30129" y="30717"/>
                    <a:pt x="18827" y="15293"/>
                  </a:cubicBezTo>
                  <a:cubicBezTo>
                    <a:pt x="8056" y="666"/>
                    <a:pt x="3668" y="-1195"/>
                    <a:pt x="1275" y="534"/>
                  </a:cubicBezTo>
                  <a:cubicBezTo>
                    <a:pt x="-1118" y="2262"/>
                    <a:pt x="-1118" y="6251"/>
                    <a:pt x="10051" y="216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367193" y="2898829"/>
              <a:ext cx="18657" cy="24450"/>
            </a:xfrm>
            <a:custGeom>
              <a:rect b="b" l="l" r="r" t="t"/>
              <a:pathLst>
                <a:path extrusionOk="0" h="37243" w="28419">
                  <a:moveTo>
                    <a:pt x="27075" y="36700"/>
                  </a:moveTo>
                  <a:cubicBezTo>
                    <a:pt x="29469" y="35104"/>
                    <a:pt x="29735" y="30982"/>
                    <a:pt x="18698" y="15425"/>
                  </a:cubicBezTo>
                  <a:cubicBezTo>
                    <a:pt x="8194" y="666"/>
                    <a:pt x="3673" y="-1196"/>
                    <a:pt x="1279" y="533"/>
                  </a:cubicBezTo>
                  <a:cubicBezTo>
                    <a:pt x="-1114" y="2261"/>
                    <a:pt x="-1114" y="6251"/>
                    <a:pt x="9922" y="21675"/>
                  </a:cubicBezTo>
                  <a:cubicBezTo>
                    <a:pt x="20560" y="36700"/>
                    <a:pt x="24549" y="38429"/>
                    <a:pt x="27075" y="3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388265" y="2928614"/>
              <a:ext cx="18063" cy="24914"/>
            </a:xfrm>
            <a:custGeom>
              <a:rect b="b" l="l" r="r" t="t"/>
              <a:pathLst>
                <a:path extrusionOk="0" h="37950" w="27514">
                  <a:moveTo>
                    <a:pt x="1359" y="506"/>
                  </a:moveTo>
                  <a:cubicBezTo>
                    <a:pt x="-1034" y="2235"/>
                    <a:pt x="-1300" y="6224"/>
                    <a:pt x="9337" y="21914"/>
                  </a:cubicBezTo>
                  <a:cubicBezTo>
                    <a:pt x="19576" y="37339"/>
                    <a:pt x="23565" y="39067"/>
                    <a:pt x="26091" y="37471"/>
                  </a:cubicBezTo>
                  <a:cubicBezTo>
                    <a:pt x="28618" y="35876"/>
                    <a:pt x="28751" y="31887"/>
                    <a:pt x="18246" y="15931"/>
                  </a:cubicBezTo>
                  <a:cubicBezTo>
                    <a:pt x="8141" y="905"/>
                    <a:pt x="3753" y="-1222"/>
                    <a:pt x="1359" y="5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3408362" y="2959000"/>
              <a:ext cx="17725" cy="25159"/>
            </a:xfrm>
            <a:custGeom>
              <a:rect b="b" l="l" r="r" t="t"/>
              <a:pathLst>
                <a:path extrusionOk="0" h="38323" w="27000">
                  <a:moveTo>
                    <a:pt x="25531" y="37858"/>
                  </a:moveTo>
                  <a:cubicBezTo>
                    <a:pt x="28058" y="36262"/>
                    <a:pt x="28323" y="32273"/>
                    <a:pt x="18085" y="16184"/>
                  </a:cubicBezTo>
                  <a:cubicBezTo>
                    <a:pt x="8245" y="1026"/>
                    <a:pt x="3990" y="-1235"/>
                    <a:pt x="1464" y="494"/>
                  </a:cubicBezTo>
                  <a:cubicBezTo>
                    <a:pt x="-1063" y="2089"/>
                    <a:pt x="-1329" y="6078"/>
                    <a:pt x="9043" y="22035"/>
                  </a:cubicBezTo>
                  <a:cubicBezTo>
                    <a:pt x="19016" y="37592"/>
                    <a:pt x="23138" y="39453"/>
                    <a:pt x="25531" y="37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3428174" y="2989672"/>
              <a:ext cx="17725" cy="25168"/>
            </a:xfrm>
            <a:custGeom>
              <a:rect b="b" l="l" r="r" t="t"/>
              <a:pathLst>
                <a:path extrusionOk="0" h="38336" w="27000">
                  <a:moveTo>
                    <a:pt x="8915" y="22119"/>
                  </a:moveTo>
                  <a:cubicBezTo>
                    <a:pt x="19021" y="37676"/>
                    <a:pt x="23010" y="39538"/>
                    <a:pt x="25536" y="37809"/>
                  </a:cubicBezTo>
                  <a:cubicBezTo>
                    <a:pt x="28063" y="36214"/>
                    <a:pt x="28329" y="32224"/>
                    <a:pt x="17957" y="16268"/>
                  </a:cubicBezTo>
                  <a:cubicBezTo>
                    <a:pt x="8251" y="977"/>
                    <a:pt x="3863" y="-1151"/>
                    <a:pt x="1469" y="445"/>
                  </a:cubicBezTo>
                  <a:cubicBezTo>
                    <a:pt x="-1057" y="2041"/>
                    <a:pt x="-1323" y="6030"/>
                    <a:pt x="8915" y="22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447910" y="3020399"/>
              <a:ext cx="18041" cy="24969"/>
            </a:xfrm>
            <a:custGeom>
              <a:rect b="b" l="l" r="r" t="t"/>
              <a:pathLst>
                <a:path extrusionOk="0" h="38034" w="27480">
                  <a:moveTo>
                    <a:pt x="1459" y="446"/>
                  </a:moveTo>
                  <a:cubicBezTo>
                    <a:pt x="-1068" y="2041"/>
                    <a:pt x="-1334" y="6031"/>
                    <a:pt x="9171" y="21987"/>
                  </a:cubicBezTo>
                  <a:cubicBezTo>
                    <a:pt x="19542" y="37544"/>
                    <a:pt x="23531" y="39140"/>
                    <a:pt x="26058" y="37544"/>
                  </a:cubicBezTo>
                  <a:cubicBezTo>
                    <a:pt x="28584" y="35948"/>
                    <a:pt x="28717" y="31826"/>
                    <a:pt x="18212" y="16136"/>
                  </a:cubicBezTo>
                  <a:cubicBezTo>
                    <a:pt x="8240" y="978"/>
                    <a:pt x="3985" y="-1150"/>
                    <a:pt x="1591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468146" y="3050769"/>
              <a:ext cx="18488" cy="24592"/>
            </a:xfrm>
            <a:custGeom>
              <a:rect b="b" l="l" r="r" t="t"/>
              <a:pathLst>
                <a:path extrusionOk="0" h="37460" w="28162">
                  <a:moveTo>
                    <a:pt x="1350" y="459"/>
                  </a:moveTo>
                  <a:cubicBezTo>
                    <a:pt x="-1044" y="2054"/>
                    <a:pt x="-1310" y="6176"/>
                    <a:pt x="9594" y="21866"/>
                  </a:cubicBezTo>
                  <a:cubicBezTo>
                    <a:pt x="20364" y="37158"/>
                    <a:pt x="24486" y="38620"/>
                    <a:pt x="26879" y="36892"/>
                  </a:cubicBezTo>
                  <a:cubicBezTo>
                    <a:pt x="29273" y="35163"/>
                    <a:pt x="29273" y="31174"/>
                    <a:pt x="18369" y="15750"/>
                  </a:cubicBezTo>
                  <a:cubicBezTo>
                    <a:pt x="7998" y="857"/>
                    <a:pt x="3876" y="-1137"/>
                    <a:pt x="1350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489220" y="3080539"/>
              <a:ext cx="19361" cy="23948"/>
            </a:xfrm>
            <a:custGeom>
              <a:rect b="b" l="l" r="r" t="t"/>
              <a:pathLst>
                <a:path extrusionOk="0" h="36479" w="29492">
                  <a:moveTo>
                    <a:pt x="1294" y="453"/>
                  </a:moveTo>
                  <a:cubicBezTo>
                    <a:pt x="-1099" y="2182"/>
                    <a:pt x="-1232" y="6304"/>
                    <a:pt x="10336" y="21595"/>
                  </a:cubicBezTo>
                  <a:cubicBezTo>
                    <a:pt x="21638" y="36355"/>
                    <a:pt x="26026" y="37684"/>
                    <a:pt x="28287" y="35823"/>
                  </a:cubicBezTo>
                  <a:cubicBezTo>
                    <a:pt x="30680" y="33961"/>
                    <a:pt x="30414" y="30105"/>
                    <a:pt x="18979" y="15080"/>
                  </a:cubicBezTo>
                  <a:cubicBezTo>
                    <a:pt x="8075" y="719"/>
                    <a:pt x="3820" y="-1275"/>
                    <a:pt x="1427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511590" y="3109325"/>
              <a:ext cx="20160" cy="23322"/>
            </a:xfrm>
            <a:custGeom>
              <a:rect b="b" l="l" r="r" t="t"/>
              <a:pathLst>
                <a:path extrusionOk="0" h="35524" w="30708">
                  <a:moveTo>
                    <a:pt x="1126" y="619"/>
                  </a:moveTo>
                  <a:cubicBezTo>
                    <a:pt x="-1134" y="2480"/>
                    <a:pt x="-1001" y="6602"/>
                    <a:pt x="11232" y="21229"/>
                  </a:cubicBezTo>
                  <a:cubicBezTo>
                    <a:pt x="23199" y="35457"/>
                    <a:pt x="27321" y="36787"/>
                    <a:pt x="29582" y="34792"/>
                  </a:cubicBezTo>
                  <a:cubicBezTo>
                    <a:pt x="31842" y="32930"/>
                    <a:pt x="31709" y="28941"/>
                    <a:pt x="19476" y="14315"/>
                  </a:cubicBezTo>
                  <a:cubicBezTo>
                    <a:pt x="7908" y="486"/>
                    <a:pt x="3520" y="-1243"/>
                    <a:pt x="1126" y="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535003" y="3137336"/>
              <a:ext cx="20296" cy="23123"/>
            </a:xfrm>
            <a:custGeom>
              <a:rect b="b" l="l" r="r" t="t"/>
              <a:pathLst>
                <a:path extrusionOk="0" h="35221" w="30915">
                  <a:moveTo>
                    <a:pt x="1099" y="634"/>
                  </a:moveTo>
                  <a:cubicBezTo>
                    <a:pt x="-1162" y="2629"/>
                    <a:pt x="-896" y="6618"/>
                    <a:pt x="11338" y="21112"/>
                  </a:cubicBezTo>
                  <a:cubicBezTo>
                    <a:pt x="23438" y="35206"/>
                    <a:pt x="27560" y="36403"/>
                    <a:pt x="29820" y="34541"/>
                  </a:cubicBezTo>
                  <a:cubicBezTo>
                    <a:pt x="32081" y="32680"/>
                    <a:pt x="31815" y="28558"/>
                    <a:pt x="19449" y="14197"/>
                  </a:cubicBezTo>
                  <a:cubicBezTo>
                    <a:pt x="7747" y="368"/>
                    <a:pt x="3226" y="-1227"/>
                    <a:pt x="966" y="6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558663" y="3165172"/>
              <a:ext cx="20621" cy="22920"/>
            </a:xfrm>
            <a:custGeom>
              <a:rect b="b" l="l" r="r" t="t"/>
              <a:pathLst>
                <a:path extrusionOk="0" h="34912" w="31411">
                  <a:moveTo>
                    <a:pt x="30346" y="34159"/>
                  </a:moveTo>
                  <a:cubicBezTo>
                    <a:pt x="32606" y="32165"/>
                    <a:pt x="32207" y="28176"/>
                    <a:pt x="19708" y="13948"/>
                  </a:cubicBezTo>
                  <a:cubicBezTo>
                    <a:pt x="7874" y="252"/>
                    <a:pt x="3353" y="-1210"/>
                    <a:pt x="1093" y="651"/>
                  </a:cubicBezTo>
                  <a:cubicBezTo>
                    <a:pt x="-1168" y="2646"/>
                    <a:pt x="-902" y="6635"/>
                    <a:pt x="11597" y="20995"/>
                  </a:cubicBezTo>
                  <a:cubicBezTo>
                    <a:pt x="23830" y="34957"/>
                    <a:pt x="28085" y="36154"/>
                    <a:pt x="30346" y="34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582776" y="3192545"/>
              <a:ext cx="20860" cy="22708"/>
            </a:xfrm>
            <a:custGeom>
              <a:rect b="b" l="l" r="r" t="t"/>
              <a:pathLst>
                <a:path extrusionOk="0" h="34590" w="31775">
                  <a:moveTo>
                    <a:pt x="30715" y="33817"/>
                  </a:moveTo>
                  <a:cubicBezTo>
                    <a:pt x="32976" y="31822"/>
                    <a:pt x="32577" y="27833"/>
                    <a:pt x="19812" y="13738"/>
                  </a:cubicBezTo>
                  <a:cubicBezTo>
                    <a:pt x="7712" y="308"/>
                    <a:pt x="3191" y="-1287"/>
                    <a:pt x="1063" y="707"/>
                  </a:cubicBezTo>
                  <a:cubicBezTo>
                    <a:pt x="-1197" y="2702"/>
                    <a:pt x="-798" y="6691"/>
                    <a:pt x="11834" y="20919"/>
                  </a:cubicBezTo>
                  <a:cubicBezTo>
                    <a:pt x="24333" y="34747"/>
                    <a:pt x="28588" y="35811"/>
                    <a:pt x="30715" y="33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07151" y="3219630"/>
              <a:ext cx="21218" cy="22338"/>
            </a:xfrm>
            <a:custGeom>
              <a:rect b="b" l="l" r="r" t="t"/>
              <a:pathLst>
                <a:path extrusionOk="0" h="34026" w="32320">
                  <a:moveTo>
                    <a:pt x="1032" y="672"/>
                  </a:moveTo>
                  <a:cubicBezTo>
                    <a:pt x="-1228" y="2666"/>
                    <a:pt x="-696" y="6656"/>
                    <a:pt x="12202" y="20617"/>
                  </a:cubicBezTo>
                  <a:cubicBezTo>
                    <a:pt x="24967" y="34180"/>
                    <a:pt x="29221" y="35244"/>
                    <a:pt x="31349" y="33249"/>
                  </a:cubicBezTo>
                  <a:cubicBezTo>
                    <a:pt x="33477" y="31254"/>
                    <a:pt x="33078" y="27266"/>
                    <a:pt x="20047" y="13437"/>
                  </a:cubicBezTo>
                  <a:cubicBezTo>
                    <a:pt x="7814" y="140"/>
                    <a:pt x="3160" y="-1189"/>
                    <a:pt x="1032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32073" y="3246331"/>
              <a:ext cx="21593" cy="22014"/>
            </a:xfrm>
            <a:custGeom>
              <a:rect b="b" l="l" r="r" t="t"/>
              <a:pathLst>
                <a:path extrusionOk="0" h="33533" w="32891">
                  <a:moveTo>
                    <a:pt x="967" y="687"/>
                  </a:moveTo>
                  <a:cubicBezTo>
                    <a:pt x="-1161" y="2682"/>
                    <a:pt x="-762" y="6671"/>
                    <a:pt x="12535" y="20500"/>
                  </a:cubicBezTo>
                  <a:cubicBezTo>
                    <a:pt x="25566" y="33796"/>
                    <a:pt x="29821" y="34727"/>
                    <a:pt x="31948" y="32733"/>
                  </a:cubicBezTo>
                  <a:cubicBezTo>
                    <a:pt x="34076" y="30605"/>
                    <a:pt x="33544" y="26616"/>
                    <a:pt x="20247" y="13053"/>
                  </a:cubicBezTo>
                  <a:cubicBezTo>
                    <a:pt x="7748" y="23"/>
                    <a:pt x="3094" y="-1307"/>
                    <a:pt x="967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7581" y="3272417"/>
              <a:ext cx="21993" cy="21661"/>
            </a:xfrm>
            <a:custGeom>
              <a:rect b="b" l="l" r="r" t="t"/>
              <a:pathLst>
                <a:path extrusionOk="0" h="32994" w="33500">
                  <a:moveTo>
                    <a:pt x="938" y="844"/>
                  </a:moveTo>
                  <a:cubicBezTo>
                    <a:pt x="-1189" y="2971"/>
                    <a:pt x="-657" y="6828"/>
                    <a:pt x="12905" y="20390"/>
                  </a:cubicBezTo>
                  <a:cubicBezTo>
                    <a:pt x="26202" y="33421"/>
                    <a:pt x="30457" y="34219"/>
                    <a:pt x="32585" y="32092"/>
                  </a:cubicBezTo>
                  <a:cubicBezTo>
                    <a:pt x="34712" y="29964"/>
                    <a:pt x="34047" y="25975"/>
                    <a:pt x="20484" y="12678"/>
                  </a:cubicBezTo>
                  <a:cubicBezTo>
                    <a:pt x="7719" y="-87"/>
                    <a:pt x="3066" y="-1284"/>
                    <a:pt x="938" y="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83525" y="3298065"/>
              <a:ext cx="22357" cy="21257"/>
            </a:xfrm>
            <a:custGeom>
              <a:rect b="b" l="l" r="r" t="t"/>
              <a:pathLst>
                <a:path extrusionOk="0" h="32380" w="34055">
                  <a:moveTo>
                    <a:pt x="20723" y="12304"/>
                  </a:moveTo>
                  <a:cubicBezTo>
                    <a:pt x="7692" y="-195"/>
                    <a:pt x="3038" y="-1259"/>
                    <a:pt x="911" y="868"/>
                  </a:cubicBezTo>
                  <a:cubicBezTo>
                    <a:pt x="-1217" y="2996"/>
                    <a:pt x="-552" y="6985"/>
                    <a:pt x="13277" y="20149"/>
                  </a:cubicBezTo>
                  <a:cubicBezTo>
                    <a:pt x="26840" y="32914"/>
                    <a:pt x="31228" y="33579"/>
                    <a:pt x="33222" y="31451"/>
                  </a:cubicBezTo>
                  <a:cubicBezTo>
                    <a:pt x="35217" y="29324"/>
                    <a:pt x="34552" y="25335"/>
                    <a:pt x="20723" y="12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737458" y="3347310"/>
              <a:ext cx="23252" cy="20294"/>
            </a:xfrm>
            <a:custGeom>
              <a:rect b="b" l="l" r="r" t="t"/>
              <a:pathLst>
                <a:path extrusionOk="0" h="30913" w="35418">
                  <a:moveTo>
                    <a:pt x="34708" y="29705"/>
                  </a:moveTo>
                  <a:cubicBezTo>
                    <a:pt x="36570" y="27445"/>
                    <a:pt x="35639" y="23589"/>
                    <a:pt x="21145" y="11355"/>
                  </a:cubicBezTo>
                  <a:cubicBezTo>
                    <a:pt x="7449" y="-346"/>
                    <a:pt x="2796" y="-1276"/>
                    <a:pt x="801" y="984"/>
                  </a:cubicBezTo>
                  <a:cubicBezTo>
                    <a:pt x="-1193" y="3244"/>
                    <a:pt x="-396" y="7101"/>
                    <a:pt x="14231" y="19599"/>
                  </a:cubicBezTo>
                  <a:cubicBezTo>
                    <a:pt x="28458" y="31699"/>
                    <a:pt x="32846" y="32098"/>
                    <a:pt x="34708" y="29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756000" y="3361922"/>
              <a:ext cx="33229" cy="28579"/>
            </a:xfrm>
            <a:custGeom>
              <a:rect b="b" l="l" r="r" t="t"/>
              <a:pathLst>
                <a:path extrusionOk="0" h="43533" w="50616">
                  <a:moveTo>
                    <a:pt x="35716" y="24335"/>
                  </a:moveTo>
                  <a:cubicBezTo>
                    <a:pt x="22951" y="14229"/>
                    <a:pt x="19627" y="8112"/>
                    <a:pt x="17366" y="9708"/>
                  </a:cubicBezTo>
                  <a:cubicBezTo>
                    <a:pt x="21488" y="-3323"/>
                    <a:pt x="15771" y="533"/>
                    <a:pt x="15771" y="533"/>
                  </a:cubicBezTo>
                  <a:cubicBezTo>
                    <a:pt x="15771" y="533"/>
                    <a:pt x="11250" y="1464"/>
                    <a:pt x="4203" y="20212"/>
                  </a:cubicBezTo>
                  <a:cubicBezTo>
                    <a:pt x="-4307" y="42551"/>
                    <a:pt x="2740" y="42950"/>
                    <a:pt x="2740" y="42950"/>
                  </a:cubicBezTo>
                  <a:cubicBezTo>
                    <a:pt x="5266" y="46141"/>
                    <a:pt x="6862" y="35770"/>
                    <a:pt x="14042" y="23137"/>
                  </a:cubicBezTo>
                  <a:cubicBezTo>
                    <a:pt x="14840" y="21808"/>
                    <a:pt x="14840" y="20212"/>
                    <a:pt x="15106" y="18750"/>
                  </a:cubicBezTo>
                  <a:cubicBezTo>
                    <a:pt x="16569" y="21542"/>
                    <a:pt x="20425" y="25797"/>
                    <a:pt x="29068" y="32711"/>
                  </a:cubicBezTo>
                  <a:cubicBezTo>
                    <a:pt x="43694" y="44280"/>
                    <a:pt x="48082" y="44546"/>
                    <a:pt x="49944" y="42285"/>
                  </a:cubicBezTo>
                  <a:cubicBezTo>
                    <a:pt x="51805" y="39892"/>
                    <a:pt x="50608" y="36168"/>
                    <a:pt x="35849" y="2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794014" y="3393387"/>
              <a:ext cx="24236" cy="18938"/>
            </a:xfrm>
            <a:custGeom>
              <a:rect b="b" l="l" r="r" t="t"/>
              <a:pathLst>
                <a:path extrusionOk="0" h="28847" w="36917">
                  <a:moveTo>
                    <a:pt x="21693" y="10181"/>
                  </a:moveTo>
                  <a:cubicBezTo>
                    <a:pt x="7199" y="-590"/>
                    <a:pt x="2545" y="-1254"/>
                    <a:pt x="684" y="1139"/>
                  </a:cubicBezTo>
                  <a:cubicBezTo>
                    <a:pt x="-1178" y="3400"/>
                    <a:pt x="-114" y="7388"/>
                    <a:pt x="15177" y="18823"/>
                  </a:cubicBezTo>
                  <a:cubicBezTo>
                    <a:pt x="30203" y="29860"/>
                    <a:pt x="34591" y="29993"/>
                    <a:pt x="36319" y="27599"/>
                  </a:cubicBezTo>
                  <a:cubicBezTo>
                    <a:pt x="38048" y="25206"/>
                    <a:pt x="36851" y="21483"/>
                    <a:pt x="21560" y="10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821666" y="3388160"/>
              <a:ext cx="26565" cy="47514"/>
            </a:xfrm>
            <a:custGeom>
              <a:rect b="b" l="l" r="r" t="t"/>
              <a:pathLst>
                <a:path extrusionOk="0" h="72375" w="40465">
                  <a:moveTo>
                    <a:pt x="20793" y="11892"/>
                  </a:moveTo>
                  <a:cubicBezTo>
                    <a:pt x="7363" y="-75"/>
                    <a:pt x="2975" y="-1272"/>
                    <a:pt x="848" y="856"/>
                  </a:cubicBezTo>
                  <a:cubicBezTo>
                    <a:pt x="-1147" y="2984"/>
                    <a:pt x="-615" y="7106"/>
                    <a:pt x="13613" y="19870"/>
                  </a:cubicBezTo>
                  <a:cubicBezTo>
                    <a:pt x="24649" y="29577"/>
                    <a:pt x="29569" y="31971"/>
                    <a:pt x="32228" y="31572"/>
                  </a:cubicBezTo>
                  <a:cubicBezTo>
                    <a:pt x="29968" y="33300"/>
                    <a:pt x="27043" y="38220"/>
                    <a:pt x="22655" y="49256"/>
                  </a:cubicBezTo>
                  <a:cubicBezTo>
                    <a:pt x="9491" y="40348"/>
                    <a:pt x="5103" y="39949"/>
                    <a:pt x="3374" y="42209"/>
                  </a:cubicBezTo>
                  <a:cubicBezTo>
                    <a:pt x="1646" y="44603"/>
                    <a:pt x="2842" y="48459"/>
                    <a:pt x="18533" y="59362"/>
                  </a:cubicBezTo>
                  <a:cubicBezTo>
                    <a:pt x="18533" y="59362"/>
                    <a:pt x="18666" y="59362"/>
                    <a:pt x="18799" y="59495"/>
                  </a:cubicBezTo>
                  <a:cubicBezTo>
                    <a:pt x="16006" y="68404"/>
                    <a:pt x="16937" y="71196"/>
                    <a:pt x="18932" y="72127"/>
                  </a:cubicBezTo>
                  <a:cubicBezTo>
                    <a:pt x="20926" y="72925"/>
                    <a:pt x="23320" y="72127"/>
                    <a:pt x="27176" y="64814"/>
                  </a:cubicBezTo>
                  <a:cubicBezTo>
                    <a:pt x="35685" y="69734"/>
                    <a:pt x="38611" y="69335"/>
                    <a:pt x="39941" y="67340"/>
                  </a:cubicBezTo>
                  <a:cubicBezTo>
                    <a:pt x="41270" y="65213"/>
                    <a:pt x="40605" y="62420"/>
                    <a:pt x="31563" y="55506"/>
                  </a:cubicBezTo>
                  <a:cubicBezTo>
                    <a:pt x="31829" y="54841"/>
                    <a:pt x="32095" y="54176"/>
                    <a:pt x="32361" y="53511"/>
                  </a:cubicBezTo>
                  <a:cubicBezTo>
                    <a:pt x="39143" y="36625"/>
                    <a:pt x="38212" y="31837"/>
                    <a:pt x="35553" y="30774"/>
                  </a:cubicBezTo>
                  <a:cubicBezTo>
                    <a:pt x="35021" y="30508"/>
                    <a:pt x="34356" y="30508"/>
                    <a:pt x="33824" y="30641"/>
                  </a:cubicBezTo>
                  <a:cubicBezTo>
                    <a:pt x="33824" y="30641"/>
                    <a:pt x="33824" y="30641"/>
                    <a:pt x="33824" y="30641"/>
                  </a:cubicBezTo>
                  <a:cubicBezTo>
                    <a:pt x="35819" y="28381"/>
                    <a:pt x="34888" y="24524"/>
                    <a:pt x="20793" y="11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710118" y="3323062"/>
              <a:ext cx="26993" cy="44559"/>
            </a:xfrm>
            <a:custGeom>
              <a:rect b="b" l="l" r="r" t="t"/>
              <a:pathLst>
                <a:path extrusionOk="0" h="67874" w="41116">
                  <a:moveTo>
                    <a:pt x="13858" y="19835"/>
                  </a:moveTo>
                  <a:cubicBezTo>
                    <a:pt x="26091" y="30871"/>
                    <a:pt x="31011" y="32467"/>
                    <a:pt x="33271" y="31270"/>
                  </a:cubicBezTo>
                  <a:cubicBezTo>
                    <a:pt x="31809" y="34329"/>
                    <a:pt x="30346" y="38716"/>
                    <a:pt x="29016" y="44966"/>
                  </a:cubicBezTo>
                  <a:cubicBezTo>
                    <a:pt x="23963" y="69831"/>
                    <a:pt x="29814" y="67836"/>
                    <a:pt x="29814" y="67836"/>
                  </a:cubicBezTo>
                  <a:cubicBezTo>
                    <a:pt x="29814" y="67836"/>
                    <a:pt x="34468" y="68634"/>
                    <a:pt x="38989" y="47093"/>
                  </a:cubicBezTo>
                  <a:cubicBezTo>
                    <a:pt x="43776" y="24622"/>
                    <a:pt x="38989" y="24489"/>
                    <a:pt x="38989" y="24356"/>
                  </a:cubicBezTo>
                  <a:cubicBezTo>
                    <a:pt x="38989" y="24356"/>
                    <a:pt x="37127" y="24622"/>
                    <a:pt x="34734" y="28345"/>
                  </a:cubicBezTo>
                  <a:cubicBezTo>
                    <a:pt x="34601" y="25686"/>
                    <a:pt x="31410" y="21165"/>
                    <a:pt x="20905" y="11857"/>
                  </a:cubicBezTo>
                  <a:cubicBezTo>
                    <a:pt x="7475" y="-243"/>
                    <a:pt x="2821" y="-1307"/>
                    <a:pt x="827" y="953"/>
                  </a:cubicBezTo>
                  <a:cubicBezTo>
                    <a:pt x="-1168" y="3081"/>
                    <a:pt x="-503" y="7070"/>
                    <a:pt x="13725" y="1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808739" y="3349175"/>
              <a:ext cx="28645" cy="9826"/>
            </a:xfrm>
            <a:custGeom>
              <a:rect b="b" l="l" r="r" t="t"/>
              <a:pathLst>
                <a:path extrusionOk="0" h="14967" w="43633">
                  <a:moveTo>
                    <a:pt x="20671" y="12637"/>
                  </a:moveTo>
                  <a:cubicBezTo>
                    <a:pt x="38754" y="16493"/>
                    <a:pt x="42876" y="15031"/>
                    <a:pt x="43541" y="12105"/>
                  </a:cubicBezTo>
                  <a:cubicBezTo>
                    <a:pt x="44206" y="9313"/>
                    <a:pt x="41680" y="6122"/>
                    <a:pt x="22931" y="2133"/>
                  </a:cubicBezTo>
                  <a:cubicBezTo>
                    <a:pt x="5113" y="-1590"/>
                    <a:pt x="592" y="138"/>
                    <a:pt x="60" y="2930"/>
                  </a:cubicBezTo>
                  <a:cubicBezTo>
                    <a:pt x="-471" y="5856"/>
                    <a:pt x="2188" y="8781"/>
                    <a:pt x="20804" y="12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778186" y="3325175"/>
              <a:ext cx="28799" cy="9490"/>
            </a:xfrm>
            <a:custGeom>
              <a:rect b="b" l="l" r="r" t="t"/>
              <a:pathLst>
                <a:path extrusionOk="0" h="14456" w="43867">
                  <a:moveTo>
                    <a:pt x="20936" y="12495"/>
                  </a:moveTo>
                  <a:cubicBezTo>
                    <a:pt x="39153" y="15952"/>
                    <a:pt x="43142" y="14357"/>
                    <a:pt x="43807" y="11431"/>
                  </a:cubicBezTo>
                  <a:cubicBezTo>
                    <a:pt x="44339" y="8506"/>
                    <a:pt x="41680" y="5448"/>
                    <a:pt x="22931" y="1858"/>
                  </a:cubicBezTo>
                  <a:cubicBezTo>
                    <a:pt x="5113" y="-1467"/>
                    <a:pt x="592" y="129"/>
                    <a:pt x="60" y="3054"/>
                  </a:cubicBezTo>
                  <a:cubicBezTo>
                    <a:pt x="-471" y="5980"/>
                    <a:pt x="2188" y="8905"/>
                    <a:pt x="20936" y="12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814133" y="3332221"/>
              <a:ext cx="28298" cy="10672"/>
            </a:xfrm>
            <a:custGeom>
              <a:rect b="b" l="l" r="r" t="t"/>
              <a:pathLst>
                <a:path extrusionOk="0" h="16256" w="43105">
                  <a:moveTo>
                    <a:pt x="20298" y="13066"/>
                  </a:moveTo>
                  <a:cubicBezTo>
                    <a:pt x="29207" y="15193"/>
                    <a:pt x="34526" y="16257"/>
                    <a:pt x="37850" y="16257"/>
                  </a:cubicBezTo>
                  <a:lnTo>
                    <a:pt x="38249" y="16257"/>
                  </a:lnTo>
                  <a:cubicBezTo>
                    <a:pt x="38249" y="16257"/>
                    <a:pt x="38249" y="16257"/>
                    <a:pt x="38249" y="16257"/>
                  </a:cubicBezTo>
                  <a:lnTo>
                    <a:pt x="38515" y="16257"/>
                  </a:lnTo>
                  <a:cubicBezTo>
                    <a:pt x="38515" y="16257"/>
                    <a:pt x="38781" y="16257"/>
                    <a:pt x="38781" y="16257"/>
                  </a:cubicBezTo>
                  <a:lnTo>
                    <a:pt x="39313" y="16257"/>
                  </a:lnTo>
                  <a:cubicBezTo>
                    <a:pt x="39313" y="16257"/>
                    <a:pt x="39978" y="16124"/>
                    <a:pt x="40244" y="15991"/>
                  </a:cubicBezTo>
                  <a:cubicBezTo>
                    <a:pt x="40776" y="15858"/>
                    <a:pt x="41308" y="15592"/>
                    <a:pt x="41706" y="15326"/>
                  </a:cubicBezTo>
                  <a:cubicBezTo>
                    <a:pt x="42504" y="14794"/>
                    <a:pt x="42903" y="14129"/>
                    <a:pt x="43036" y="13465"/>
                  </a:cubicBezTo>
                  <a:cubicBezTo>
                    <a:pt x="43302" y="12002"/>
                    <a:pt x="42903" y="10539"/>
                    <a:pt x="39978" y="8943"/>
                  </a:cubicBezTo>
                  <a:lnTo>
                    <a:pt x="39978" y="8943"/>
                  </a:lnTo>
                  <a:cubicBezTo>
                    <a:pt x="39978" y="8943"/>
                    <a:pt x="39978" y="8943"/>
                    <a:pt x="39978" y="8943"/>
                  </a:cubicBezTo>
                  <a:lnTo>
                    <a:pt x="39978" y="8943"/>
                  </a:lnTo>
                  <a:cubicBezTo>
                    <a:pt x="39978" y="8943"/>
                    <a:pt x="40377" y="8943"/>
                    <a:pt x="40377" y="8943"/>
                  </a:cubicBezTo>
                  <a:lnTo>
                    <a:pt x="40377" y="8943"/>
                  </a:lnTo>
                  <a:cubicBezTo>
                    <a:pt x="40377" y="8943"/>
                    <a:pt x="40111" y="8678"/>
                    <a:pt x="40111" y="8678"/>
                  </a:cubicBezTo>
                  <a:lnTo>
                    <a:pt x="39446" y="8279"/>
                  </a:lnTo>
                  <a:lnTo>
                    <a:pt x="37983" y="7481"/>
                  </a:lnTo>
                  <a:cubicBezTo>
                    <a:pt x="36920" y="6949"/>
                    <a:pt x="35723" y="6417"/>
                    <a:pt x="34260" y="5885"/>
                  </a:cubicBezTo>
                  <a:cubicBezTo>
                    <a:pt x="31468" y="4821"/>
                    <a:pt x="27745" y="3625"/>
                    <a:pt x="23091" y="2561"/>
                  </a:cubicBezTo>
                  <a:cubicBezTo>
                    <a:pt x="5273" y="-1694"/>
                    <a:pt x="752" y="35"/>
                    <a:pt x="87" y="2827"/>
                  </a:cubicBezTo>
                  <a:cubicBezTo>
                    <a:pt x="-578" y="5752"/>
                    <a:pt x="2215" y="8544"/>
                    <a:pt x="20431" y="12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44246" y="3338067"/>
              <a:ext cx="33797" cy="29515"/>
            </a:xfrm>
            <a:custGeom>
              <a:rect b="b" l="l" r="r" t="t"/>
              <a:pathLst>
                <a:path extrusionOk="0" h="44958" w="51480">
                  <a:moveTo>
                    <a:pt x="19374" y="41790"/>
                  </a:moveTo>
                  <a:cubicBezTo>
                    <a:pt x="19906" y="42987"/>
                    <a:pt x="20571" y="43519"/>
                    <a:pt x="21501" y="43651"/>
                  </a:cubicBezTo>
                  <a:cubicBezTo>
                    <a:pt x="22299" y="43918"/>
                    <a:pt x="23363" y="43784"/>
                    <a:pt x="24294" y="42987"/>
                  </a:cubicBezTo>
                  <a:cubicBezTo>
                    <a:pt x="39053" y="46311"/>
                    <a:pt x="42643" y="44981"/>
                    <a:pt x="43308" y="42322"/>
                  </a:cubicBezTo>
                  <a:cubicBezTo>
                    <a:pt x="43973" y="39796"/>
                    <a:pt x="42111" y="37003"/>
                    <a:pt x="29081" y="33280"/>
                  </a:cubicBezTo>
                  <a:cubicBezTo>
                    <a:pt x="29878" y="30488"/>
                    <a:pt x="30676" y="27163"/>
                    <a:pt x="31607" y="23041"/>
                  </a:cubicBezTo>
                  <a:cubicBezTo>
                    <a:pt x="31873" y="21313"/>
                    <a:pt x="32139" y="19850"/>
                    <a:pt x="32405" y="18387"/>
                  </a:cubicBezTo>
                  <a:cubicBezTo>
                    <a:pt x="47430" y="21579"/>
                    <a:pt x="51020" y="19318"/>
                    <a:pt x="51419" y="16792"/>
                  </a:cubicBezTo>
                  <a:cubicBezTo>
                    <a:pt x="51951" y="13867"/>
                    <a:pt x="49292" y="11606"/>
                    <a:pt x="33203" y="7617"/>
                  </a:cubicBezTo>
                  <a:cubicBezTo>
                    <a:pt x="33070" y="2033"/>
                    <a:pt x="31474" y="304"/>
                    <a:pt x="29745" y="38"/>
                  </a:cubicBezTo>
                  <a:cubicBezTo>
                    <a:pt x="27884" y="-228"/>
                    <a:pt x="26288" y="836"/>
                    <a:pt x="24693" y="5623"/>
                  </a:cubicBezTo>
                  <a:cubicBezTo>
                    <a:pt x="12194" y="3096"/>
                    <a:pt x="8603" y="4559"/>
                    <a:pt x="8072" y="7085"/>
                  </a:cubicBezTo>
                  <a:cubicBezTo>
                    <a:pt x="7540" y="9611"/>
                    <a:pt x="9401" y="12138"/>
                    <a:pt x="22033" y="15861"/>
                  </a:cubicBezTo>
                  <a:cubicBezTo>
                    <a:pt x="21767" y="17457"/>
                    <a:pt x="21368" y="19185"/>
                    <a:pt x="20970" y="21047"/>
                  </a:cubicBezTo>
                  <a:cubicBezTo>
                    <a:pt x="20172" y="24903"/>
                    <a:pt x="19640" y="28094"/>
                    <a:pt x="19241" y="30886"/>
                  </a:cubicBezTo>
                  <a:cubicBezTo>
                    <a:pt x="4747" y="27695"/>
                    <a:pt x="625" y="29158"/>
                    <a:pt x="93" y="31684"/>
                  </a:cubicBezTo>
                  <a:cubicBezTo>
                    <a:pt x="-571" y="34477"/>
                    <a:pt x="1955" y="37402"/>
                    <a:pt x="19374" y="41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7"/>
          <p:cNvGrpSpPr/>
          <p:nvPr/>
        </p:nvGrpSpPr>
        <p:grpSpPr>
          <a:xfrm>
            <a:off x="720222" y="2278011"/>
            <a:ext cx="1907175" cy="1444987"/>
            <a:chOff x="720222" y="2278011"/>
            <a:chExt cx="1907175" cy="1444987"/>
          </a:xfrm>
        </p:grpSpPr>
        <p:sp>
          <p:nvSpPr>
            <p:cNvPr id="913" name="Google Shape;913;p37"/>
            <p:cNvSpPr/>
            <p:nvPr/>
          </p:nvSpPr>
          <p:spPr>
            <a:xfrm>
              <a:off x="951784" y="2616314"/>
              <a:ext cx="115802" cy="224694"/>
            </a:xfrm>
            <a:custGeom>
              <a:rect b="b" l="l" r="r" t="t"/>
              <a:pathLst>
                <a:path extrusionOk="0" h="342260" w="176393">
                  <a:moveTo>
                    <a:pt x="21618" y="148393"/>
                  </a:moveTo>
                  <a:cubicBezTo>
                    <a:pt x="24144" y="147329"/>
                    <a:pt x="27203" y="149456"/>
                    <a:pt x="33984" y="164083"/>
                  </a:cubicBezTo>
                  <a:cubicBezTo>
                    <a:pt x="40898" y="178444"/>
                    <a:pt x="40766" y="182167"/>
                    <a:pt x="38505" y="183496"/>
                  </a:cubicBezTo>
                  <a:cubicBezTo>
                    <a:pt x="40500" y="186422"/>
                    <a:pt x="42627" y="189214"/>
                    <a:pt x="44622" y="192006"/>
                  </a:cubicBezTo>
                  <a:cubicBezTo>
                    <a:pt x="47015" y="192405"/>
                    <a:pt x="50339" y="195995"/>
                    <a:pt x="56456" y="206899"/>
                  </a:cubicBezTo>
                  <a:cubicBezTo>
                    <a:pt x="57387" y="208494"/>
                    <a:pt x="58184" y="209824"/>
                    <a:pt x="58849" y="211154"/>
                  </a:cubicBezTo>
                  <a:cubicBezTo>
                    <a:pt x="94219" y="258225"/>
                    <a:pt x="133577" y="302237"/>
                    <a:pt x="176393" y="342261"/>
                  </a:cubicBezTo>
                  <a:lnTo>
                    <a:pt x="130918" y="293062"/>
                  </a:lnTo>
                  <a:cubicBezTo>
                    <a:pt x="113765" y="274181"/>
                    <a:pt x="95415" y="252906"/>
                    <a:pt x="77465" y="228573"/>
                  </a:cubicBezTo>
                  <a:cubicBezTo>
                    <a:pt x="76534" y="227243"/>
                    <a:pt x="75603" y="225913"/>
                    <a:pt x="74672" y="224584"/>
                  </a:cubicBezTo>
                  <a:cubicBezTo>
                    <a:pt x="71747" y="220595"/>
                    <a:pt x="68822" y="216472"/>
                    <a:pt x="66029" y="212217"/>
                  </a:cubicBezTo>
                  <a:cubicBezTo>
                    <a:pt x="52201" y="192006"/>
                    <a:pt x="38904" y="169801"/>
                    <a:pt x="28134" y="144670"/>
                  </a:cubicBezTo>
                  <a:cubicBezTo>
                    <a:pt x="21352" y="128580"/>
                    <a:pt x="15634" y="111295"/>
                    <a:pt x="12709" y="92546"/>
                  </a:cubicBezTo>
                  <a:cubicBezTo>
                    <a:pt x="9784" y="73930"/>
                    <a:pt x="9917" y="53453"/>
                    <a:pt x="15767" y="33375"/>
                  </a:cubicBezTo>
                  <a:cubicBezTo>
                    <a:pt x="19092" y="21674"/>
                    <a:pt x="24543" y="10372"/>
                    <a:pt x="31458" y="0"/>
                  </a:cubicBezTo>
                  <a:cubicBezTo>
                    <a:pt x="25873" y="5984"/>
                    <a:pt x="20288" y="13164"/>
                    <a:pt x="15369" y="21807"/>
                  </a:cubicBezTo>
                  <a:cubicBezTo>
                    <a:pt x="7390" y="35768"/>
                    <a:pt x="1939" y="53453"/>
                    <a:pt x="476" y="73266"/>
                  </a:cubicBezTo>
                  <a:cubicBezTo>
                    <a:pt x="-987" y="91615"/>
                    <a:pt x="1008" y="111693"/>
                    <a:pt x="5263" y="132702"/>
                  </a:cubicBezTo>
                  <a:cubicBezTo>
                    <a:pt x="10183" y="140813"/>
                    <a:pt x="15369" y="148792"/>
                    <a:pt x="20554" y="156770"/>
                  </a:cubicBezTo>
                  <a:cubicBezTo>
                    <a:pt x="18959" y="151052"/>
                    <a:pt x="19889" y="149190"/>
                    <a:pt x="21485" y="148526"/>
                  </a:cubicBezTo>
                  <a:close/>
                  <a:moveTo>
                    <a:pt x="17895" y="139351"/>
                  </a:moveTo>
                  <a:cubicBezTo>
                    <a:pt x="15502" y="140282"/>
                    <a:pt x="11778" y="137888"/>
                    <a:pt x="6859" y="122331"/>
                  </a:cubicBezTo>
                  <a:cubicBezTo>
                    <a:pt x="2072" y="105843"/>
                    <a:pt x="4332" y="102253"/>
                    <a:pt x="6859" y="101854"/>
                  </a:cubicBezTo>
                  <a:cubicBezTo>
                    <a:pt x="9651" y="101322"/>
                    <a:pt x="11778" y="104114"/>
                    <a:pt x="16166" y="119406"/>
                  </a:cubicBezTo>
                  <a:cubicBezTo>
                    <a:pt x="21219" y="134963"/>
                    <a:pt x="20554" y="138287"/>
                    <a:pt x="18028" y="139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997223" y="2605574"/>
              <a:ext cx="286241" cy="281350"/>
            </a:xfrm>
            <a:custGeom>
              <a:rect b="b" l="l" r="r" t="t"/>
              <a:pathLst>
                <a:path extrusionOk="0" h="428560" w="436010">
                  <a:moveTo>
                    <a:pt x="349980" y="382421"/>
                  </a:moveTo>
                  <a:cubicBezTo>
                    <a:pt x="348916" y="383352"/>
                    <a:pt x="347852" y="384282"/>
                    <a:pt x="346788" y="385080"/>
                  </a:cubicBezTo>
                  <a:cubicBezTo>
                    <a:pt x="345592" y="383618"/>
                    <a:pt x="344528" y="382288"/>
                    <a:pt x="343331" y="380825"/>
                  </a:cubicBezTo>
                  <a:cubicBezTo>
                    <a:pt x="332960" y="366997"/>
                    <a:pt x="322854" y="349445"/>
                    <a:pt x="317668" y="327505"/>
                  </a:cubicBezTo>
                  <a:cubicBezTo>
                    <a:pt x="312350" y="305698"/>
                    <a:pt x="313015" y="279902"/>
                    <a:pt x="320727" y="254106"/>
                  </a:cubicBezTo>
                  <a:cubicBezTo>
                    <a:pt x="328173" y="228311"/>
                    <a:pt x="341736" y="202781"/>
                    <a:pt x="358224" y="178314"/>
                  </a:cubicBezTo>
                  <a:cubicBezTo>
                    <a:pt x="374712" y="153715"/>
                    <a:pt x="394524" y="129914"/>
                    <a:pt x="413406" y="105448"/>
                  </a:cubicBezTo>
                  <a:cubicBezTo>
                    <a:pt x="417927" y="99597"/>
                    <a:pt x="422979" y="92550"/>
                    <a:pt x="428298" y="86167"/>
                  </a:cubicBezTo>
                  <a:cubicBezTo>
                    <a:pt x="429229" y="84971"/>
                    <a:pt x="432686" y="81381"/>
                    <a:pt x="436010" y="77790"/>
                  </a:cubicBezTo>
                  <a:cubicBezTo>
                    <a:pt x="427500" y="72206"/>
                    <a:pt x="418591" y="66488"/>
                    <a:pt x="409417" y="60903"/>
                  </a:cubicBezTo>
                  <a:cubicBezTo>
                    <a:pt x="399843" y="55186"/>
                    <a:pt x="389737" y="49601"/>
                    <a:pt x="378967" y="44947"/>
                  </a:cubicBezTo>
                  <a:lnTo>
                    <a:pt x="370457" y="40692"/>
                  </a:lnTo>
                  <a:cubicBezTo>
                    <a:pt x="367798" y="39363"/>
                    <a:pt x="365005" y="38033"/>
                    <a:pt x="362213" y="36836"/>
                  </a:cubicBezTo>
                  <a:cubicBezTo>
                    <a:pt x="356628" y="34310"/>
                    <a:pt x="350911" y="31916"/>
                    <a:pt x="345060" y="29656"/>
                  </a:cubicBezTo>
                  <a:cubicBezTo>
                    <a:pt x="321525" y="20747"/>
                    <a:pt x="295596" y="13567"/>
                    <a:pt x="268470" y="8381"/>
                  </a:cubicBezTo>
                  <a:cubicBezTo>
                    <a:pt x="241345" y="3195"/>
                    <a:pt x="212623" y="-129"/>
                    <a:pt x="183370" y="4"/>
                  </a:cubicBezTo>
                  <a:cubicBezTo>
                    <a:pt x="168744" y="137"/>
                    <a:pt x="154250" y="1201"/>
                    <a:pt x="140422" y="3594"/>
                  </a:cubicBezTo>
                  <a:cubicBezTo>
                    <a:pt x="126726" y="5987"/>
                    <a:pt x="113163" y="10109"/>
                    <a:pt x="100531" y="15029"/>
                  </a:cubicBezTo>
                  <a:cubicBezTo>
                    <a:pt x="75267" y="25135"/>
                    <a:pt x="53593" y="40958"/>
                    <a:pt x="38036" y="60371"/>
                  </a:cubicBezTo>
                  <a:cubicBezTo>
                    <a:pt x="22346" y="79785"/>
                    <a:pt x="12639" y="101991"/>
                    <a:pt x="7187" y="123531"/>
                  </a:cubicBezTo>
                  <a:cubicBezTo>
                    <a:pt x="1603" y="145205"/>
                    <a:pt x="-126" y="166214"/>
                    <a:pt x="7" y="185229"/>
                  </a:cubicBezTo>
                  <a:cubicBezTo>
                    <a:pt x="7" y="188287"/>
                    <a:pt x="140" y="191212"/>
                    <a:pt x="273" y="194138"/>
                  </a:cubicBezTo>
                  <a:cubicBezTo>
                    <a:pt x="7852" y="208099"/>
                    <a:pt x="15830" y="221263"/>
                    <a:pt x="24074" y="233762"/>
                  </a:cubicBezTo>
                  <a:cubicBezTo>
                    <a:pt x="40296" y="258361"/>
                    <a:pt x="56917" y="280434"/>
                    <a:pt x="72608" y="300246"/>
                  </a:cubicBezTo>
                  <a:cubicBezTo>
                    <a:pt x="76464" y="305299"/>
                    <a:pt x="80320" y="309820"/>
                    <a:pt x="84176" y="314607"/>
                  </a:cubicBezTo>
                  <a:lnTo>
                    <a:pt x="95212" y="328436"/>
                  </a:lnTo>
                  <a:lnTo>
                    <a:pt x="115158" y="353700"/>
                  </a:lnTo>
                  <a:cubicBezTo>
                    <a:pt x="126327" y="367794"/>
                    <a:pt x="196401" y="428029"/>
                    <a:pt x="275252" y="428561"/>
                  </a:cubicBezTo>
                  <a:cubicBezTo>
                    <a:pt x="286820" y="425237"/>
                    <a:pt x="297590" y="420849"/>
                    <a:pt x="307297" y="416195"/>
                  </a:cubicBezTo>
                  <a:cubicBezTo>
                    <a:pt x="312749" y="412472"/>
                    <a:pt x="318200" y="408616"/>
                    <a:pt x="323652" y="404228"/>
                  </a:cubicBezTo>
                  <a:cubicBezTo>
                    <a:pt x="325514" y="402765"/>
                    <a:pt x="327375" y="401302"/>
                    <a:pt x="329237" y="399840"/>
                  </a:cubicBezTo>
                  <a:cubicBezTo>
                    <a:pt x="333625" y="396250"/>
                    <a:pt x="338013" y="392659"/>
                    <a:pt x="342401" y="388803"/>
                  </a:cubicBezTo>
                  <a:cubicBezTo>
                    <a:pt x="344395" y="387075"/>
                    <a:pt x="346523" y="385346"/>
                    <a:pt x="348517" y="383618"/>
                  </a:cubicBezTo>
                  <a:cubicBezTo>
                    <a:pt x="348916" y="383352"/>
                    <a:pt x="349182" y="382953"/>
                    <a:pt x="349581" y="382687"/>
                  </a:cubicBezTo>
                  <a:cubicBezTo>
                    <a:pt x="349581" y="382554"/>
                    <a:pt x="349581" y="382288"/>
                    <a:pt x="349581" y="382155"/>
                  </a:cubicBezTo>
                  <a:lnTo>
                    <a:pt x="349581" y="3821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111146" y="2877671"/>
              <a:ext cx="21823" cy="11610"/>
            </a:xfrm>
            <a:custGeom>
              <a:rect b="b" l="l" r="r" t="t"/>
              <a:pathLst>
                <a:path extrusionOk="0" h="17684" w="33242">
                  <a:moveTo>
                    <a:pt x="17286" y="12366"/>
                  </a:moveTo>
                  <a:cubicBezTo>
                    <a:pt x="22472" y="14626"/>
                    <a:pt x="27790" y="16488"/>
                    <a:pt x="33242" y="17685"/>
                  </a:cubicBezTo>
                  <a:cubicBezTo>
                    <a:pt x="23535" y="12898"/>
                    <a:pt x="11435" y="6648"/>
                    <a:pt x="0" y="0"/>
                  </a:cubicBezTo>
                  <a:cubicBezTo>
                    <a:pt x="3989" y="3058"/>
                    <a:pt x="7712" y="6383"/>
                    <a:pt x="11834" y="9308"/>
                  </a:cubicBezTo>
                  <a:cubicBezTo>
                    <a:pt x="13164" y="10106"/>
                    <a:pt x="15025" y="11036"/>
                    <a:pt x="17419" y="1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942145" y="2663540"/>
              <a:ext cx="960" cy="8903"/>
            </a:xfrm>
            <a:custGeom>
              <a:rect b="b" l="l" r="r" t="t"/>
              <a:pathLst>
                <a:path extrusionOk="0" h="13562" w="1462">
                  <a:moveTo>
                    <a:pt x="0" y="13563"/>
                  </a:moveTo>
                  <a:cubicBezTo>
                    <a:pt x="399" y="9042"/>
                    <a:pt x="798" y="4388"/>
                    <a:pt x="1463" y="0"/>
                  </a:cubicBezTo>
                  <a:cubicBezTo>
                    <a:pt x="798" y="4388"/>
                    <a:pt x="266" y="8909"/>
                    <a:pt x="0" y="13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975700" y="2572588"/>
              <a:ext cx="337007" cy="147692"/>
            </a:xfrm>
            <a:custGeom>
              <a:rect b="b" l="l" r="r" t="t"/>
              <a:pathLst>
                <a:path extrusionOk="0" h="224969" w="513339">
                  <a:moveTo>
                    <a:pt x="13378" y="202232"/>
                  </a:moveTo>
                  <a:cubicBezTo>
                    <a:pt x="16303" y="209944"/>
                    <a:pt x="19628" y="217523"/>
                    <a:pt x="23085" y="224970"/>
                  </a:cubicBezTo>
                  <a:cubicBezTo>
                    <a:pt x="22686" y="208349"/>
                    <a:pt x="23750" y="190398"/>
                    <a:pt x="27606" y="171649"/>
                  </a:cubicBezTo>
                  <a:cubicBezTo>
                    <a:pt x="32393" y="148513"/>
                    <a:pt x="41833" y="123914"/>
                    <a:pt x="58587" y="101841"/>
                  </a:cubicBezTo>
                  <a:cubicBezTo>
                    <a:pt x="75075" y="79635"/>
                    <a:pt x="99143" y="61153"/>
                    <a:pt x="126933" y="49584"/>
                  </a:cubicBezTo>
                  <a:cubicBezTo>
                    <a:pt x="133847" y="46659"/>
                    <a:pt x="141028" y="44133"/>
                    <a:pt x="148208" y="42005"/>
                  </a:cubicBezTo>
                  <a:cubicBezTo>
                    <a:pt x="155255" y="39745"/>
                    <a:pt x="162967" y="37883"/>
                    <a:pt x="170547" y="36421"/>
                  </a:cubicBezTo>
                  <a:cubicBezTo>
                    <a:pt x="185705" y="33628"/>
                    <a:pt x="201129" y="32431"/>
                    <a:pt x="216687" y="32299"/>
                  </a:cubicBezTo>
                  <a:cubicBezTo>
                    <a:pt x="247668" y="32166"/>
                    <a:pt x="277320" y="35889"/>
                    <a:pt x="305510" y="41739"/>
                  </a:cubicBezTo>
                  <a:cubicBezTo>
                    <a:pt x="333566" y="47723"/>
                    <a:pt x="360027" y="55701"/>
                    <a:pt x="384360" y="65807"/>
                  </a:cubicBezTo>
                  <a:cubicBezTo>
                    <a:pt x="390476" y="68333"/>
                    <a:pt x="396327" y="70992"/>
                    <a:pt x="402045" y="73918"/>
                  </a:cubicBezTo>
                  <a:cubicBezTo>
                    <a:pt x="404970" y="75380"/>
                    <a:pt x="407762" y="76843"/>
                    <a:pt x="410555" y="78306"/>
                  </a:cubicBezTo>
                  <a:lnTo>
                    <a:pt x="418267" y="82561"/>
                  </a:lnTo>
                  <a:cubicBezTo>
                    <a:pt x="429702" y="88012"/>
                    <a:pt x="439941" y="94395"/>
                    <a:pt x="449647" y="100777"/>
                  </a:cubicBezTo>
                  <a:cubicBezTo>
                    <a:pt x="459221" y="107293"/>
                    <a:pt x="468263" y="113808"/>
                    <a:pt x="476773" y="120058"/>
                  </a:cubicBezTo>
                  <a:cubicBezTo>
                    <a:pt x="477837" y="118861"/>
                    <a:pt x="478900" y="117664"/>
                    <a:pt x="479964" y="116468"/>
                  </a:cubicBezTo>
                  <a:cubicBezTo>
                    <a:pt x="490469" y="105298"/>
                    <a:pt x="501638" y="94528"/>
                    <a:pt x="513339" y="84156"/>
                  </a:cubicBezTo>
                  <a:cubicBezTo>
                    <a:pt x="510547" y="82428"/>
                    <a:pt x="507621" y="80832"/>
                    <a:pt x="504696" y="79236"/>
                  </a:cubicBezTo>
                  <a:lnTo>
                    <a:pt x="489937" y="71524"/>
                  </a:lnTo>
                  <a:cubicBezTo>
                    <a:pt x="479698" y="66205"/>
                    <a:pt x="468928" y="60754"/>
                    <a:pt x="457492" y="55169"/>
                  </a:cubicBezTo>
                  <a:cubicBezTo>
                    <a:pt x="434622" y="44266"/>
                    <a:pt x="409092" y="32830"/>
                    <a:pt x="380770" y="24719"/>
                  </a:cubicBezTo>
                  <a:cubicBezTo>
                    <a:pt x="351650" y="16874"/>
                    <a:pt x="320801" y="8763"/>
                    <a:pt x="287559" y="4375"/>
                  </a:cubicBezTo>
                  <a:cubicBezTo>
                    <a:pt x="254450" y="-146"/>
                    <a:pt x="219213" y="-1741"/>
                    <a:pt x="183179" y="2381"/>
                  </a:cubicBezTo>
                  <a:cubicBezTo>
                    <a:pt x="147277" y="6503"/>
                    <a:pt x="110844" y="16475"/>
                    <a:pt x="76804" y="33894"/>
                  </a:cubicBezTo>
                  <a:cubicBezTo>
                    <a:pt x="68427" y="38149"/>
                    <a:pt x="59917" y="43069"/>
                    <a:pt x="52205" y="47989"/>
                  </a:cubicBezTo>
                  <a:cubicBezTo>
                    <a:pt x="44626" y="53042"/>
                    <a:pt x="37445" y="58493"/>
                    <a:pt x="31196" y="64610"/>
                  </a:cubicBezTo>
                  <a:cubicBezTo>
                    <a:pt x="18564" y="76710"/>
                    <a:pt x="9389" y="91071"/>
                    <a:pt x="4602" y="106628"/>
                  </a:cubicBezTo>
                  <a:cubicBezTo>
                    <a:pt x="-318" y="122185"/>
                    <a:pt x="-983" y="138939"/>
                    <a:pt x="1145" y="155161"/>
                  </a:cubicBezTo>
                  <a:cubicBezTo>
                    <a:pt x="3140" y="171383"/>
                    <a:pt x="7793" y="187207"/>
                    <a:pt x="13378" y="20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941796" y="2680649"/>
              <a:ext cx="8729" cy="87"/>
            </a:xfrm>
            <a:custGeom>
              <a:rect b="b" l="l" r="r" t="t"/>
              <a:pathLst>
                <a:path extrusionOk="0" h="132" w="13296">
                  <a:moveTo>
                    <a:pt x="0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119788" y="2884655"/>
              <a:ext cx="261" cy="174"/>
            </a:xfrm>
            <a:custGeom>
              <a:rect b="b" l="l" r="r" t="t"/>
              <a:pathLst>
                <a:path extrusionOk="0" h="265" w="398">
                  <a:moveTo>
                    <a:pt x="399" y="266"/>
                  </a:moveTo>
                  <a:cubicBezTo>
                    <a:pt x="399" y="266"/>
                    <a:pt x="133" y="133"/>
                    <a:pt x="0" y="0"/>
                  </a:cubicBezTo>
                  <a:lnTo>
                    <a:pt x="133" y="0"/>
                  </a:lnTo>
                  <a:cubicBezTo>
                    <a:pt x="133" y="0"/>
                    <a:pt x="133" y="133"/>
                    <a:pt x="266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771174" y="2293501"/>
              <a:ext cx="21474" cy="48098"/>
            </a:xfrm>
            <a:custGeom>
              <a:rect b="b" l="l" r="r" t="t"/>
              <a:pathLst>
                <a:path extrusionOk="0" h="73265" w="32710">
                  <a:moveTo>
                    <a:pt x="0" y="0"/>
                  </a:moveTo>
                  <a:lnTo>
                    <a:pt x="32710" y="73266"/>
                  </a:lnTo>
                  <a:lnTo>
                    <a:pt x="32710" y="73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792822" y="2283724"/>
              <a:ext cx="22958" cy="51328"/>
            </a:xfrm>
            <a:custGeom>
              <a:rect b="b" l="l" r="r" t="t"/>
              <a:pathLst>
                <a:path extrusionOk="0" h="78185" w="34970">
                  <a:moveTo>
                    <a:pt x="34971" y="78185"/>
                  </a:moveTo>
                  <a:lnTo>
                    <a:pt x="0" y="0"/>
                  </a:lnTo>
                  <a:lnTo>
                    <a:pt x="34971" y="78185"/>
                  </a:lnTo>
                  <a:lnTo>
                    <a:pt x="34971" y="78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780776" y="2285465"/>
              <a:ext cx="6197" cy="3235"/>
            </a:xfrm>
            <a:custGeom>
              <a:rect b="b" l="l" r="r" t="t"/>
              <a:pathLst>
                <a:path extrusionOk="0" h="4927" w="9440">
                  <a:moveTo>
                    <a:pt x="8111" y="1869"/>
                  </a:moveTo>
                  <a:cubicBezTo>
                    <a:pt x="8111" y="1869"/>
                    <a:pt x="7313" y="805"/>
                    <a:pt x="6383" y="406"/>
                  </a:cubicBezTo>
                  <a:cubicBezTo>
                    <a:pt x="4654" y="-258"/>
                    <a:pt x="2260" y="-125"/>
                    <a:pt x="133" y="938"/>
                  </a:cubicBezTo>
                  <a:cubicBezTo>
                    <a:pt x="133" y="938"/>
                    <a:pt x="133" y="938"/>
                    <a:pt x="0" y="938"/>
                  </a:cubicBezTo>
                  <a:cubicBezTo>
                    <a:pt x="2393" y="1337"/>
                    <a:pt x="5452" y="2667"/>
                    <a:pt x="9441" y="4927"/>
                  </a:cubicBezTo>
                  <a:lnTo>
                    <a:pt x="8111" y="18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788195" y="2349980"/>
              <a:ext cx="1134" cy="872"/>
            </a:xfrm>
            <a:custGeom>
              <a:rect b="b" l="l" r="r" t="t"/>
              <a:pathLst>
                <a:path extrusionOk="0" h="1329" w="1728">
                  <a:moveTo>
                    <a:pt x="0" y="1330"/>
                  </a:moveTo>
                  <a:cubicBezTo>
                    <a:pt x="0" y="1330"/>
                    <a:pt x="1197" y="399"/>
                    <a:pt x="1729" y="0"/>
                  </a:cubicBezTo>
                  <a:cubicBezTo>
                    <a:pt x="1197" y="399"/>
                    <a:pt x="532" y="931"/>
                    <a:pt x="0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782871" y="2354869"/>
              <a:ext cx="1571" cy="2967"/>
            </a:xfrm>
            <a:custGeom>
              <a:rect b="b" l="l" r="r" t="t"/>
              <a:pathLst>
                <a:path extrusionOk="0" h="4520" w="2393">
                  <a:moveTo>
                    <a:pt x="0" y="4521"/>
                  </a:moveTo>
                  <a:cubicBezTo>
                    <a:pt x="532" y="2925"/>
                    <a:pt x="1463" y="1463"/>
                    <a:pt x="2393" y="0"/>
                  </a:cubicBezTo>
                  <a:cubicBezTo>
                    <a:pt x="1463" y="1463"/>
                    <a:pt x="532" y="2925"/>
                    <a:pt x="0" y="4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785315" y="2352338"/>
              <a:ext cx="1309" cy="1484"/>
            </a:xfrm>
            <a:custGeom>
              <a:rect b="b" l="l" r="r" t="t"/>
              <a:pathLst>
                <a:path extrusionOk="0" h="2260" w="1994">
                  <a:moveTo>
                    <a:pt x="0" y="2260"/>
                  </a:moveTo>
                  <a:cubicBezTo>
                    <a:pt x="665" y="1463"/>
                    <a:pt x="1330" y="665"/>
                    <a:pt x="1994" y="0"/>
                  </a:cubicBezTo>
                  <a:cubicBezTo>
                    <a:pt x="1197" y="798"/>
                    <a:pt x="532" y="1463"/>
                    <a:pt x="0" y="2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789680" y="2379573"/>
              <a:ext cx="2705" cy="5848"/>
            </a:xfrm>
            <a:custGeom>
              <a:rect b="b" l="l" r="r" t="t"/>
              <a:pathLst>
                <a:path extrusionOk="0" h="8908" w="4121">
                  <a:moveTo>
                    <a:pt x="4122" y="8909"/>
                  </a:moveTo>
                  <a:cubicBezTo>
                    <a:pt x="2792" y="5851"/>
                    <a:pt x="1330" y="2792"/>
                    <a:pt x="0" y="0"/>
                  </a:cubicBezTo>
                  <a:cubicBezTo>
                    <a:pt x="1330" y="2925"/>
                    <a:pt x="2659" y="5851"/>
                    <a:pt x="4122" y="89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1786712" y="2373375"/>
              <a:ext cx="2095" cy="4277"/>
            </a:xfrm>
            <a:custGeom>
              <a:rect b="b" l="l" r="r" t="t"/>
              <a:pathLst>
                <a:path extrusionOk="0" h="6515" w="3191">
                  <a:moveTo>
                    <a:pt x="3191" y="6515"/>
                  </a:moveTo>
                  <a:cubicBezTo>
                    <a:pt x="2128" y="4255"/>
                    <a:pt x="1064" y="1995"/>
                    <a:pt x="0" y="0"/>
                  </a:cubicBezTo>
                  <a:cubicBezTo>
                    <a:pt x="1064" y="2127"/>
                    <a:pt x="2128" y="4255"/>
                    <a:pt x="3191" y="6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1792735" y="2386120"/>
              <a:ext cx="2967" cy="6809"/>
            </a:xfrm>
            <a:custGeom>
              <a:rect b="b" l="l" r="r" t="t"/>
              <a:pathLst>
                <a:path extrusionOk="0" h="10371" w="4520">
                  <a:moveTo>
                    <a:pt x="4521" y="10372"/>
                  </a:moveTo>
                  <a:cubicBezTo>
                    <a:pt x="3058" y="6781"/>
                    <a:pt x="1463" y="3457"/>
                    <a:pt x="0" y="0"/>
                  </a:cubicBezTo>
                  <a:cubicBezTo>
                    <a:pt x="1463" y="3324"/>
                    <a:pt x="2925" y="6781"/>
                    <a:pt x="4521" y="10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972734" y="3121395"/>
              <a:ext cx="27148" cy="25053"/>
            </a:xfrm>
            <a:custGeom>
              <a:rect b="b" l="l" r="r" t="t"/>
              <a:pathLst>
                <a:path extrusionOk="0" h="38161" w="41353">
                  <a:moveTo>
                    <a:pt x="5851" y="18881"/>
                  </a:moveTo>
                  <a:cubicBezTo>
                    <a:pt x="3856" y="25530"/>
                    <a:pt x="1862" y="31779"/>
                    <a:pt x="0" y="38162"/>
                  </a:cubicBezTo>
                  <a:cubicBezTo>
                    <a:pt x="13430" y="25131"/>
                    <a:pt x="27259" y="12366"/>
                    <a:pt x="41353" y="0"/>
                  </a:cubicBezTo>
                  <a:cubicBezTo>
                    <a:pt x="29253" y="6250"/>
                    <a:pt x="17419" y="12499"/>
                    <a:pt x="5851" y="1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839437" y="2339767"/>
              <a:ext cx="349" cy="436"/>
            </a:xfrm>
            <a:custGeom>
              <a:rect b="b" l="l" r="r" t="t"/>
              <a:pathLst>
                <a:path extrusionOk="0" h="664" w="531">
                  <a:moveTo>
                    <a:pt x="0" y="0"/>
                  </a:moveTo>
                  <a:cubicBezTo>
                    <a:pt x="0" y="0"/>
                    <a:pt x="399" y="532"/>
                    <a:pt x="532" y="665"/>
                  </a:cubicBezTo>
                  <a:cubicBezTo>
                    <a:pt x="399" y="399"/>
                    <a:pt x="133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36906" y="2337148"/>
              <a:ext cx="523" cy="523"/>
            </a:xfrm>
            <a:custGeom>
              <a:rect b="b" l="l" r="r" t="t"/>
              <a:pathLst>
                <a:path extrusionOk="0" h="797" w="797">
                  <a:moveTo>
                    <a:pt x="0" y="0"/>
                  </a:moveTo>
                  <a:cubicBezTo>
                    <a:pt x="0" y="0"/>
                    <a:pt x="532" y="532"/>
                    <a:pt x="798" y="798"/>
                  </a:cubicBezTo>
                  <a:cubicBezTo>
                    <a:pt x="532" y="532"/>
                    <a:pt x="266" y="2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828176" y="2332784"/>
              <a:ext cx="2270" cy="436"/>
            </a:xfrm>
            <a:custGeom>
              <a:rect b="b" l="l" r="r" t="t"/>
              <a:pathLst>
                <a:path extrusionOk="0" h="664" w="3457">
                  <a:moveTo>
                    <a:pt x="0" y="0"/>
                  </a:moveTo>
                  <a:cubicBezTo>
                    <a:pt x="1064" y="0"/>
                    <a:pt x="2260" y="266"/>
                    <a:pt x="3457" y="665"/>
                  </a:cubicBezTo>
                  <a:cubicBezTo>
                    <a:pt x="2260" y="266"/>
                    <a:pt x="1064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831232" y="2333482"/>
              <a:ext cx="3229" cy="1658"/>
            </a:xfrm>
            <a:custGeom>
              <a:rect b="b" l="l" r="r" t="t"/>
              <a:pathLst>
                <a:path extrusionOk="0" h="2526" w="4919">
                  <a:moveTo>
                    <a:pt x="0" y="0"/>
                  </a:moveTo>
                  <a:cubicBezTo>
                    <a:pt x="1596" y="665"/>
                    <a:pt x="3191" y="1330"/>
                    <a:pt x="4920" y="2526"/>
                  </a:cubicBezTo>
                  <a:cubicBezTo>
                    <a:pt x="3191" y="1330"/>
                    <a:pt x="1596" y="6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844587" y="2347013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841969" y="2343084"/>
              <a:ext cx="174" cy="261"/>
            </a:xfrm>
            <a:custGeom>
              <a:rect b="b" l="l" r="r" t="t"/>
              <a:pathLst>
                <a:path extrusionOk="0" h="398" w="265">
                  <a:moveTo>
                    <a:pt x="0" y="0"/>
                  </a:moveTo>
                  <a:cubicBezTo>
                    <a:pt x="0" y="0"/>
                    <a:pt x="133" y="266"/>
                    <a:pt x="266" y="399"/>
                  </a:cubicBezTo>
                  <a:cubicBezTo>
                    <a:pt x="266" y="399"/>
                    <a:pt x="133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755511" y="3082025"/>
              <a:ext cx="4015" cy="5325"/>
            </a:xfrm>
            <a:custGeom>
              <a:rect b="b" l="l" r="r" t="t"/>
              <a:pathLst>
                <a:path extrusionOk="0" h="8111" w="6116">
                  <a:moveTo>
                    <a:pt x="0" y="8111"/>
                  </a:moveTo>
                  <a:cubicBezTo>
                    <a:pt x="2127" y="5585"/>
                    <a:pt x="4122" y="2792"/>
                    <a:pt x="6117" y="0"/>
                  </a:cubicBezTo>
                  <a:cubicBezTo>
                    <a:pt x="4122" y="2925"/>
                    <a:pt x="2127" y="5585"/>
                    <a:pt x="0" y="8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760312" y="3074780"/>
              <a:ext cx="3753" cy="5935"/>
            </a:xfrm>
            <a:custGeom>
              <a:rect b="b" l="l" r="r" t="t"/>
              <a:pathLst>
                <a:path extrusionOk="0" h="9041" w="5717">
                  <a:moveTo>
                    <a:pt x="0" y="9042"/>
                  </a:moveTo>
                  <a:cubicBezTo>
                    <a:pt x="1995" y="6117"/>
                    <a:pt x="3856" y="3191"/>
                    <a:pt x="5718" y="0"/>
                  </a:cubicBezTo>
                  <a:cubicBezTo>
                    <a:pt x="3856" y="3191"/>
                    <a:pt x="1862" y="6117"/>
                    <a:pt x="0" y="90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77584" y="3359532"/>
              <a:ext cx="611" cy="174"/>
            </a:xfrm>
            <a:custGeom>
              <a:rect b="b" l="l" r="r" t="t"/>
              <a:pathLst>
                <a:path extrusionOk="0" h="265" w="930">
                  <a:moveTo>
                    <a:pt x="931" y="0"/>
                  </a:moveTo>
                  <a:cubicBezTo>
                    <a:pt x="931" y="0"/>
                    <a:pt x="532" y="0"/>
                    <a:pt x="399" y="0"/>
                  </a:cubicBezTo>
                  <a:cubicBezTo>
                    <a:pt x="399" y="0"/>
                    <a:pt x="133" y="133"/>
                    <a:pt x="0" y="266"/>
                  </a:cubicBezTo>
                  <a:cubicBezTo>
                    <a:pt x="266" y="266"/>
                    <a:pt x="665" y="133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856023" y="3356041"/>
              <a:ext cx="12395" cy="5499"/>
            </a:xfrm>
            <a:custGeom>
              <a:rect b="b" l="l" r="r" t="t"/>
              <a:pathLst>
                <a:path extrusionOk="0" h="8376" w="18881">
                  <a:moveTo>
                    <a:pt x="7180" y="4388"/>
                  </a:moveTo>
                  <a:cubicBezTo>
                    <a:pt x="4521" y="3191"/>
                    <a:pt x="2128" y="1729"/>
                    <a:pt x="0" y="0"/>
                  </a:cubicBezTo>
                  <a:cubicBezTo>
                    <a:pt x="1862" y="1862"/>
                    <a:pt x="3989" y="3590"/>
                    <a:pt x="6382" y="5053"/>
                  </a:cubicBezTo>
                  <a:cubicBezTo>
                    <a:pt x="10372" y="7180"/>
                    <a:pt x="14626" y="8244"/>
                    <a:pt x="18881" y="8377"/>
                  </a:cubicBezTo>
                  <a:cubicBezTo>
                    <a:pt x="18350" y="8244"/>
                    <a:pt x="17818" y="8244"/>
                    <a:pt x="17286" y="7978"/>
                  </a:cubicBezTo>
                  <a:cubicBezTo>
                    <a:pt x="13829" y="7579"/>
                    <a:pt x="10239" y="6117"/>
                    <a:pt x="7047" y="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911455" y="3162685"/>
              <a:ext cx="611" cy="523"/>
            </a:xfrm>
            <a:custGeom>
              <a:rect b="b" l="l" r="r" t="t"/>
              <a:pathLst>
                <a:path extrusionOk="0" h="797" w="930">
                  <a:moveTo>
                    <a:pt x="0" y="798"/>
                  </a:moveTo>
                  <a:cubicBezTo>
                    <a:pt x="0" y="798"/>
                    <a:pt x="665" y="399"/>
                    <a:pt x="931" y="266"/>
                  </a:cubicBezTo>
                  <a:lnTo>
                    <a:pt x="931" y="0"/>
                  </a:lnTo>
                  <a:cubicBezTo>
                    <a:pt x="931" y="0"/>
                    <a:pt x="399" y="532"/>
                    <a:pt x="0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747866" y="3268485"/>
              <a:ext cx="1396" cy="4015"/>
            </a:xfrm>
            <a:custGeom>
              <a:rect b="b" l="l" r="r" t="t"/>
              <a:pathLst>
                <a:path extrusionOk="0" h="6116" w="2127">
                  <a:moveTo>
                    <a:pt x="532" y="532"/>
                  </a:moveTo>
                  <a:cubicBezTo>
                    <a:pt x="532" y="532"/>
                    <a:pt x="266" y="133"/>
                    <a:pt x="0" y="0"/>
                  </a:cubicBezTo>
                  <a:cubicBezTo>
                    <a:pt x="399" y="2128"/>
                    <a:pt x="1197" y="4255"/>
                    <a:pt x="2127" y="6117"/>
                  </a:cubicBezTo>
                  <a:cubicBezTo>
                    <a:pt x="1596" y="4521"/>
                    <a:pt x="1197" y="2659"/>
                    <a:pt x="931" y="665"/>
                  </a:cubicBezTo>
                  <a:cubicBezTo>
                    <a:pt x="931" y="665"/>
                    <a:pt x="665" y="532"/>
                    <a:pt x="532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770737" y="3282539"/>
              <a:ext cx="2008" cy="611"/>
            </a:xfrm>
            <a:custGeom>
              <a:rect b="b" l="l" r="r" t="t"/>
              <a:pathLst>
                <a:path extrusionOk="0" h="930" w="3058">
                  <a:moveTo>
                    <a:pt x="3058" y="0"/>
                  </a:moveTo>
                  <a:cubicBezTo>
                    <a:pt x="2128" y="399"/>
                    <a:pt x="1064" y="665"/>
                    <a:pt x="0" y="931"/>
                  </a:cubicBezTo>
                  <a:cubicBezTo>
                    <a:pt x="1064" y="665"/>
                    <a:pt x="1995" y="399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773094" y="3272762"/>
              <a:ext cx="11784" cy="9602"/>
            </a:xfrm>
            <a:custGeom>
              <a:rect b="b" l="l" r="r" t="t"/>
              <a:pathLst>
                <a:path extrusionOk="0" h="14626" w="17950">
                  <a:moveTo>
                    <a:pt x="11302" y="6117"/>
                  </a:moveTo>
                  <a:cubicBezTo>
                    <a:pt x="8244" y="10106"/>
                    <a:pt x="4255" y="13031"/>
                    <a:pt x="0" y="14626"/>
                  </a:cubicBezTo>
                  <a:cubicBezTo>
                    <a:pt x="7180" y="12100"/>
                    <a:pt x="13696" y="7047"/>
                    <a:pt x="17951" y="0"/>
                  </a:cubicBezTo>
                  <a:cubicBezTo>
                    <a:pt x="15956" y="2260"/>
                    <a:pt x="13696" y="4255"/>
                    <a:pt x="11302" y="6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767071" y="3283412"/>
              <a:ext cx="1746" cy="174"/>
            </a:xfrm>
            <a:custGeom>
              <a:rect b="b" l="l" r="r" t="t"/>
              <a:pathLst>
                <a:path extrusionOk="0" h="265" w="2659">
                  <a:moveTo>
                    <a:pt x="2659" y="0"/>
                  </a:moveTo>
                  <a:cubicBezTo>
                    <a:pt x="1729" y="0"/>
                    <a:pt x="931" y="266"/>
                    <a:pt x="0" y="266"/>
                  </a:cubicBezTo>
                  <a:cubicBezTo>
                    <a:pt x="931" y="266"/>
                    <a:pt x="1729" y="133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754675" y="3279572"/>
              <a:ext cx="11871" cy="4028"/>
            </a:xfrm>
            <a:custGeom>
              <a:rect b="b" l="l" r="r" t="t"/>
              <a:pathLst>
                <a:path extrusionOk="0" h="6136" w="18083">
                  <a:moveTo>
                    <a:pt x="0" y="0"/>
                  </a:moveTo>
                  <a:cubicBezTo>
                    <a:pt x="2260" y="1862"/>
                    <a:pt x="4787" y="3457"/>
                    <a:pt x="7712" y="4521"/>
                  </a:cubicBezTo>
                  <a:cubicBezTo>
                    <a:pt x="11169" y="5718"/>
                    <a:pt x="14626" y="6250"/>
                    <a:pt x="18084" y="6117"/>
                  </a:cubicBezTo>
                  <a:cubicBezTo>
                    <a:pt x="13563" y="6117"/>
                    <a:pt x="9042" y="4787"/>
                    <a:pt x="4787" y="2393"/>
                  </a:cubicBezTo>
                  <a:cubicBezTo>
                    <a:pt x="3058" y="1862"/>
                    <a:pt x="1463" y="9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529632" y="3085517"/>
              <a:ext cx="23482" cy="14326"/>
            </a:xfrm>
            <a:custGeom>
              <a:rect b="b" l="l" r="r" t="t"/>
              <a:pathLst>
                <a:path extrusionOk="0" h="21822" w="35768">
                  <a:moveTo>
                    <a:pt x="17818" y="20078"/>
                  </a:moveTo>
                  <a:cubicBezTo>
                    <a:pt x="23668" y="22206"/>
                    <a:pt x="29918" y="22339"/>
                    <a:pt x="35768" y="20743"/>
                  </a:cubicBezTo>
                  <a:cubicBezTo>
                    <a:pt x="21408" y="23137"/>
                    <a:pt x="5851" y="17286"/>
                    <a:pt x="1197" y="1330"/>
                  </a:cubicBezTo>
                  <a:cubicBezTo>
                    <a:pt x="798" y="798"/>
                    <a:pt x="399" y="532"/>
                    <a:pt x="0" y="0"/>
                  </a:cubicBezTo>
                  <a:cubicBezTo>
                    <a:pt x="2260" y="9042"/>
                    <a:pt x="8643" y="16621"/>
                    <a:pt x="17818" y="200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368924" y="3123927"/>
              <a:ext cx="1658" cy="960"/>
            </a:xfrm>
            <a:custGeom>
              <a:rect b="b" l="l" r="r" t="t"/>
              <a:pathLst>
                <a:path extrusionOk="0" h="1462" w="2526">
                  <a:moveTo>
                    <a:pt x="0" y="0"/>
                  </a:moveTo>
                  <a:cubicBezTo>
                    <a:pt x="798" y="532"/>
                    <a:pt x="1729" y="931"/>
                    <a:pt x="2526" y="1463"/>
                  </a:cubicBezTo>
                  <a:cubicBezTo>
                    <a:pt x="1729" y="931"/>
                    <a:pt x="931" y="39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122581" y="2885876"/>
              <a:ext cx="15800" cy="6197"/>
            </a:xfrm>
            <a:custGeom>
              <a:rect b="b" l="l" r="r" t="t"/>
              <a:pathLst>
                <a:path extrusionOk="0" h="9440" w="24067">
                  <a:moveTo>
                    <a:pt x="9973" y="4654"/>
                  </a:moveTo>
                  <a:cubicBezTo>
                    <a:pt x="13962" y="6249"/>
                    <a:pt x="18749" y="7978"/>
                    <a:pt x="24067" y="9441"/>
                  </a:cubicBezTo>
                  <a:cubicBezTo>
                    <a:pt x="21807" y="8377"/>
                    <a:pt x="19147" y="7047"/>
                    <a:pt x="16355" y="5585"/>
                  </a:cubicBezTo>
                  <a:cubicBezTo>
                    <a:pt x="10770" y="4255"/>
                    <a:pt x="5319" y="2393"/>
                    <a:pt x="0" y="0"/>
                  </a:cubicBezTo>
                  <a:cubicBezTo>
                    <a:pt x="2792" y="1330"/>
                    <a:pt x="5851" y="2925"/>
                    <a:pt x="9973" y="4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1747342" y="2933277"/>
              <a:ext cx="45742" cy="24878"/>
            </a:xfrm>
            <a:custGeom>
              <a:rect b="b" l="l" r="r" t="t"/>
              <a:pathLst>
                <a:path extrusionOk="0" h="37895" w="69675">
                  <a:moveTo>
                    <a:pt x="69675" y="0"/>
                  </a:moveTo>
                  <a:cubicBezTo>
                    <a:pt x="65553" y="1862"/>
                    <a:pt x="61298" y="3590"/>
                    <a:pt x="57176" y="5452"/>
                  </a:cubicBezTo>
                  <a:cubicBezTo>
                    <a:pt x="36566" y="14626"/>
                    <a:pt x="18483" y="26461"/>
                    <a:pt x="0" y="37896"/>
                  </a:cubicBezTo>
                  <a:cubicBezTo>
                    <a:pt x="8244" y="33508"/>
                    <a:pt x="16488" y="28987"/>
                    <a:pt x="24732" y="24599"/>
                  </a:cubicBezTo>
                  <a:cubicBezTo>
                    <a:pt x="39492" y="16621"/>
                    <a:pt x="54650" y="8377"/>
                    <a:pt x="69675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1875140" y="2450193"/>
              <a:ext cx="174" cy="1571"/>
            </a:xfrm>
            <a:custGeom>
              <a:rect b="b" l="l" r="r" t="t"/>
              <a:pathLst>
                <a:path extrusionOk="0" h="2393" w="265">
                  <a:moveTo>
                    <a:pt x="0" y="0"/>
                  </a:moveTo>
                  <a:cubicBezTo>
                    <a:pt x="0" y="798"/>
                    <a:pt x="266" y="1596"/>
                    <a:pt x="266" y="2393"/>
                  </a:cubicBezTo>
                  <a:cubicBezTo>
                    <a:pt x="266" y="1596"/>
                    <a:pt x="0" y="79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1717750" y="2968893"/>
              <a:ext cx="10737" cy="6285"/>
            </a:xfrm>
            <a:custGeom>
              <a:rect b="b" l="l" r="r" t="t"/>
              <a:pathLst>
                <a:path extrusionOk="0" h="9573" w="16355">
                  <a:moveTo>
                    <a:pt x="0" y="9574"/>
                  </a:moveTo>
                  <a:cubicBezTo>
                    <a:pt x="1330" y="8776"/>
                    <a:pt x="2659" y="7978"/>
                    <a:pt x="3989" y="7180"/>
                  </a:cubicBezTo>
                  <a:cubicBezTo>
                    <a:pt x="8244" y="4654"/>
                    <a:pt x="12366" y="2261"/>
                    <a:pt x="16355" y="0"/>
                  </a:cubicBezTo>
                  <a:cubicBezTo>
                    <a:pt x="11302" y="2526"/>
                    <a:pt x="6250" y="5053"/>
                    <a:pt x="1064" y="7313"/>
                  </a:cubicBezTo>
                  <a:cubicBezTo>
                    <a:pt x="665" y="7978"/>
                    <a:pt x="399" y="8776"/>
                    <a:pt x="0" y="9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1730232" y="3057671"/>
              <a:ext cx="8293" cy="5063"/>
            </a:xfrm>
            <a:custGeom>
              <a:rect b="b" l="l" r="r" t="t"/>
              <a:pathLst>
                <a:path extrusionOk="0" h="7712" w="12632">
                  <a:moveTo>
                    <a:pt x="0" y="6648"/>
                  </a:moveTo>
                  <a:cubicBezTo>
                    <a:pt x="0" y="6648"/>
                    <a:pt x="931" y="7446"/>
                    <a:pt x="1463" y="7712"/>
                  </a:cubicBezTo>
                  <a:cubicBezTo>
                    <a:pt x="5186" y="5186"/>
                    <a:pt x="8909" y="2526"/>
                    <a:pt x="12632" y="0"/>
                  </a:cubicBezTo>
                  <a:cubicBezTo>
                    <a:pt x="8510" y="2127"/>
                    <a:pt x="4388" y="4255"/>
                    <a:pt x="0" y="6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2014810" y="3017777"/>
              <a:ext cx="46266" cy="30290"/>
            </a:xfrm>
            <a:custGeom>
              <a:rect b="b" l="l" r="r" t="t"/>
              <a:pathLst>
                <a:path extrusionOk="0" h="46139" w="70473">
                  <a:moveTo>
                    <a:pt x="0" y="46140"/>
                  </a:moveTo>
                  <a:cubicBezTo>
                    <a:pt x="22871" y="37896"/>
                    <a:pt x="46273" y="30317"/>
                    <a:pt x="70473" y="24865"/>
                  </a:cubicBezTo>
                  <a:cubicBezTo>
                    <a:pt x="57176" y="16887"/>
                    <a:pt x="43746" y="8510"/>
                    <a:pt x="30184" y="0"/>
                  </a:cubicBezTo>
                  <a:cubicBezTo>
                    <a:pt x="25131" y="10637"/>
                    <a:pt x="9441" y="33242"/>
                    <a:pt x="0" y="46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2011406" y="3028951"/>
              <a:ext cx="7856" cy="11348"/>
            </a:xfrm>
            <a:custGeom>
              <a:rect b="b" l="l" r="r" t="t"/>
              <a:pathLst>
                <a:path extrusionOk="0" h="17285" w="11967">
                  <a:moveTo>
                    <a:pt x="0" y="17286"/>
                  </a:moveTo>
                  <a:cubicBezTo>
                    <a:pt x="3723" y="11967"/>
                    <a:pt x="7978" y="5851"/>
                    <a:pt x="11967" y="0"/>
                  </a:cubicBezTo>
                  <a:cubicBezTo>
                    <a:pt x="8909" y="3324"/>
                    <a:pt x="6250" y="6250"/>
                    <a:pt x="5053" y="8244"/>
                  </a:cubicBezTo>
                  <a:cubicBezTo>
                    <a:pt x="3191" y="11302"/>
                    <a:pt x="1596" y="14228"/>
                    <a:pt x="0" y="17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072686" y="2940959"/>
              <a:ext cx="13792" cy="12046"/>
            </a:xfrm>
            <a:custGeom>
              <a:rect b="b" l="l" r="r" t="t"/>
              <a:pathLst>
                <a:path extrusionOk="0" h="18349" w="21009">
                  <a:moveTo>
                    <a:pt x="0" y="0"/>
                  </a:moveTo>
                  <a:cubicBezTo>
                    <a:pt x="2128" y="1729"/>
                    <a:pt x="4388" y="3457"/>
                    <a:pt x="6383" y="5186"/>
                  </a:cubicBezTo>
                  <a:cubicBezTo>
                    <a:pt x="11036" y="9042"/>
                    <a:pt x="16355" y="13430"/>
                    <a:pt x="21009" y="18350"/>
                  </a:cubicBezTo>
                  <a:cubicBezTo>
                    <a:pt x="15690" y="12100"/>
                    <a:pt x="8377" y="571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030523" y="2963655"/>
              <a:ext cx="1920" cy="523"/>
            </a:xfrm>
            <a:custGeom>
              <a:rect b="b" l="l" r="r" t="t"/>
              <a:pathLst>
                <a:path extrusionOk="0" h="797" w="2925">
                  <a:moveTo>
                    <a:pt x="0" y="798"/>
                  </a:moveTo>
                  <a:cubicBezTo>
                    <a:pt x="931" y="532"/>
                    <a:pt x="1994" y="266"/>
                    <a:pt x="2925" y="0"/>
                  </a:cubicBezTo>
                  <a:cubicBezTo>
                    <a:pt x="1994" y="266"/>
                    <a:pt x="1064" y="532"/>
                    <a:pt x="0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1887623" y="2938165"/>
              <a:ext cx="48273" cy="34131"/>
            </a:xfrm>
            <a:custGeom>
              <a:rect b="b" l="l" r="r" t="t"/>
              <a:pathLst>
                <a:path extrusionOk="0" h="51990" w="73531">
                  <a:moveTo>
                    <a:pt x="33907" y="4388"/>
                  </a:moveTo>
                  <a:cubicBezTo>
                    <a:pt x="21009" y="21408"/>
                    <a:pt x="10106" y="36300"/>
                    <a:pt x="0" y="51991"/>
                  </a:cubicBezTo>
                  <a:cubicBezTo>
                    <a:pt x="23668" y="42151"/>
                    <a:pt x="48799" y="32577"/>
                    <a:pt x="73531" y="23801"/>
                  </a:cubicBezTo>
                  <a:cubicBezTo>
                    <a:pt x="61564" y="15956"/>
                    <a:pt x="49597" y="7978"/>
                    <a:pt x="37364" y="0"/>
                  </a:cubicBezTo>
                  <a:cubicBezTo>
                    <a:pt x="36035" y="1596"/>
                    <a:pt x="34838" y="3058"/>
                    <a:pt x="33907" y="4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1890766" y="3179620"/>
              <a:ext cx="11348" cy="13094"/>
            </a:xfrm>
            <a:custGeom>
              <a:rect b="b" l="l" r="r" t="t"/>
              <a:pathLst>
                <a:path extrusionOk="0" h="19945" w="17285">
                  <a:moveTo>
                    <a:pt x="17286" y="9574"/>
                  </a:moveTo>
                  <a:lnTo>
                    <a:pt x="11967" y="0"/>
                  </a:lnTo>
                  <a:cubicBezTo>
                    <a:pt x="10638" y="798"/>
                    <a:pt x="9441" y="1596"/>
                    <a:pt x="8111" y="2261"/>
                  </a:cubicBezTo>
                  <a:lnTo>
                    <a:pt x="0" y="7180"/>
                  </a:lnTo>
                  <a:cubicBezTo>
                    <a:pt x="5319" y="11435"/>
                    <a:pt x="10638" y="15690"/>
                    <a:pt x="15956" y="19945"/>
                  </a:cubicBezTo>
                  <a:cubicBezTo>
                    <a:pt x="16355" y="16754"/>
                    <a:pt x="16754" y="13297"/>
                    <a:pt x="17286" y="9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1668429" y="2730800"/>
              <a:ext cx="9951" cy="653"/>
            </a:xfrm>
            <a:custGeom>
              <a:rect b="b" l="l" r="r" t="t"/>
              <a:pathLst>
                <a:path extrusionOk="0" h="995" w="15158">
                  <a:moveTo>
                    <a:pt x="5053" y="730"/>
                  </a:moveTo>
                  <a:cubicBezTo>
                    <a:pt x="8643" y="331"/>
                    <a:pt x="11967" y="331"/>
                    <a:pt x="15158" y="464"/>
                  </a:cubicBezTo>
                  <a:cubicBezTo>
                    <a:pt x="9308" y="-334"/>
                    <a:pt x="4122" y="-68"/>
                    <a:pt x="0" y="996"/>
                  </a:cubicBezTo>
                  <a:cubicBezTo>
                    <a:pt x="1596" y="996"/>
                    <a:pt x="3324" y="863"/>
                    <a:pt x="4920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1719146" y="2752143"/>
              <a:ext cx="7245" cy="8903"/>
            </a:xfrm>
            <a:custGeom>
              <a:rect b="b" l="l" r="r" t="t"/>
              <a:pathLst>
                <a:path extrusionOk="0" h="13562" w="11036">
                  <a:moveTo>
                    <a:pt x="11036" y="13563"/>
                  </a:moveTo>
                  <a:cubicBezTo>
                    <a:pt x="8377" y="9175"/>
                    <a:pt x="4654" y="4521"/>
                    <a:pt x="0" y="0"/>
                  </a:cubicBezTo>
                  <a:cubicBezTo>
                    <a:pt x="798" y="1064"/>
                    <a:pt x="1729" y="1995"/>
                    <a:pt x="2393" y="2925"/>
                  </a:cubicBezTo>
                  <a:cubicBezTo>
                    <a:pt x="5319" y="5718"/>
                    <a:pt x="8510" y="9441"/>
                    <a:pt x="11036" y="13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1606974" y="2707798"/>
              <a:ext cx="54994" cy="45916"/>
            </a:xfrm>
            <a:custGeom>
              <a:rect b="b" l="l" r="r" t="t"/>
              <a:pathLst>
                <a:path extrusionOk="0" h="69941" w="83769">
                  <a:moveTo>
                    <a:pt x="0" y="3590"/>
                  </a:moveTo>
                  <a:cubicBezTo>
                    <a:pt x="4122" y="7180"/>
                    <a:pt x="4388" y="9175"/>
                    <a:pt x="3324" y="10637"/>
                  </a:cubicBezTo>
                  <a:cubicBezTo>
                    <a:pt x="2792" y="11435"/>
                    <a:pt x="1862" y="11967"/>
                    <a:pt x="266" y="11834"/>
                  </a:cubicBezTo>
                  <a:cubicBezTo>
                    <a:pt x="25131" y="31646"/>
                    <a:pt x="49863" y="51060"/>
                    <a:pt x="74595" y="69941"/>
                  </a:cubicBezTo>
                  <a:cubicBezTo>
                    <a:pt x="75393" y="69409"/>
                    <a:pt x="76324" y="68878"/>
                    <a:pt x="77122" y="68346"/>
                  </a:cubicBezTo>
                  <a:cubicBezTo>
                    <a:pt x="79382" y="67016"/>
                    <a:pt x="81643" y="65686"/>
                    <a:pt x="83770" y="64623"/>
                  </a:cubicBezTo>
                  <a:cubicBezTo>
                    <a:pt x="83238" y="63958"/>
                    <a:pt x="82706" y="63293"/>
                    <a:pt x="82307" y="62495"/>
                  </a:cubicBezTo>
                  <a:cubicBezTo>
                    <a:pt x="79382" y="61697"/>
                    <a:pt x="74861" y="59703"/>
                    <a:pt x="67947" y="55581"/>
                  </a:cubicBezTo>
                  <a:cubicBezTo>
                    <a:pt x="53453" y="46938"/>
                    <a:pt x="52257" y="43614"/>
                    <a:pt x="53719" y="41353"/>
                  </a:cubicBezTo>
                  <a:cubicBezTo>
                    <a:pt x="55182" y="39093"/>
                    <a:pt x="59171" y="38960"/>
                    <a:pt x="73133" y="47337"/>
                  </a:cubicBezTo>
                  <a:cubicBezTo>
                    <a:pt x="74462" y="48135"/>
                    <a:pt x="75393" y="48799"/>
                    <a:pt x="76590" y="49464"/>
                  </a:cubicBezTo>
                  <a:cubicBezTo>
                    <a:pt x="75925" y="46539"/>
                    <a:pt x="75925" y="43747"/>
                    <a:pt x="76590" y="41220"/>
                  </a:cubicBezTo>
                  <a:cubicBezTo>
                    <a:pt x="76590" y="41220"/>
                    <a:pt x="76590" y="41220"/>
                    <a:pt x="76590" y="41220"/>
                  </a:cubicBezTo>
                  <a:cubicBezTo>
                    <a:pt x="59969" y="30051"/>
                    <a:pt x="43348" y="18616"/>
                    <a:pt x="26860" y="6515"/>
                  </a:cubicBezTo>
                  <a:cubicBezTo>
                    <a:pt x="23934" y="4388"/>
                    <a:pt x="21009" y="2127"/>
                    <a:pt x="18217" y="0"/>
                  </a:cubicBezTo>
                  <a:cubicBezTo>
                    <a:pt x="13962" y="2792"/>
                    <a:pt x="7712" y="3856"/>
                    <a:pt x="266" y="3590"/>
                  </a:cubicBezTo>
                  <a:close/>
                  <a:moveTo>
                    <a:pt x="30982" y="22073"/>
                  </a:moveTo>
                  <a:cubicBezTo>
                    <a:pt x="45342" y="30716"/>
                    <a:pt x="46539" y="34040"/>
                    <a:pt x="45076" y="36300"/>
                  </a:cubicBezTo>
                  <a:cubicBezTo>
                    <a:pt x="43614" y="38561"/>
                    <a:pt x="39359" y="38561"/>
                    <a:pt x="25663" y="30184"/>
                  </a:cubicBezTo>
                  <a:cubicBezTo>
                    <a:pt x="11302" y="21408"/>
                    <a:pt x="10106" y="18084"/>
                    <a:pt x="11568" y="15823"/>
                  </a:cubicBezTo>
                  <a:cubicBezTo>
                    <a:pt x="13031" y="13563"/>
                    <a:pt x="17020" y="13563"/>
                    <a:pt x="30982" y="220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705005" y="2776672"/>
              <a:ext cx="16324" cy="2031"/>
            </a:xfrm>
            <a:custGeom>
              <a:rect b="b" l="l" r="r" t="t"/>
              <a:pathLst>
                <a:path extrusionOk="0" h="3094" w="24865">
                  <a:moveTo>
                    <a:pt x="399" y="0"/>
                  </a:moveTo>
                  <a:cubicBezTo>
                    <a:pt x="399" y="0"/>
                    <a:pt x="133" y="266"/>
                    <a:pt x="0" y="266"/>
                  </a:cubicBezTo>
                  <a:cubicBezTo>
                    <a:pt x="9707" y="3058"/>
                    <a:pt x="18350" y="3723"/>
                    <a:pt x="24865" y="2526"/>
                  </a:cubicBezTo>
                  <a:cubicBezTo>
                    <a:pt x="16887" y="3058"/>
                    <a:pt x="7180" y="532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181591" y="2883345"/>
              <a:ext cx="10737" cy="3841"/>
            </a:xfrm>
            <a:custGeom>
              <a:rect b="b" l="l" r="r" t="t"/>
              <a:pathLst>
                <a:path extrusionOk="0" h="5850" w="16355">
                  <a:moveTo>
                    <a:pt x="5718" y="5718"/>
                  </a:moveTo>
                  <a:cubicBezTo>
                    <a:pt x="9308" y="3989"/>
                    <a:pt x="12765" y="1995"/>
                    <a:pt x="16355" y="0"/>
                  </a:cubicBezTo>
                  <a:cubicBezTo>
                    <a:pt x="11036" y="2127"/>
                    <a:pt x="5585" y="4122"/>
                    <a:pt x="0" y="5851"/>
                  </a:cubicBezTo>
                  <a:cubicBezTo>
                    <a:pt x="1995" y="5851"/>
                    <a:pt x="3856" y="5851"/>
                    <a:pt x="5851" y="58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1489892" y="2604179"/>
              <a:ext cx="66451" cy="60930"/>
            </a:xfrm>
            <a:custGeom>
              <a:rect b="b" l="l" r="r" t="t"/>
              <a:pathLst>
                <a:path extrusionOk="0" h="92811" w="101220">
                  <a:moveTo>
                    <a:pt x="8143" y="16089"/>
                  </a:moveTo>
                  <a:cubicBezTo>
                    <a:pt x="10270" y="19147"/>
                    <a:pt x="12531" y="22206"/>
                    <a:pt x="14924" y="25131"/>
                  </a:cubicBezTo>
                  <a:cubicBezTo>
                    <a:pt x="12531" y="20211"/>
                    <a:pt x="11600" y="16621"/>
                    <a:pt x="11334" y="14361"/>
                  </a:cubicBezTo>
                  <a:cubicBezTo>
                    <a:pt x="11068" y="11302"/>
                    <a:pt x="11999" y="10239"/>
                    <a:pt x="13196" y="9707"/>
                  </a:cubicBezTo>
                  <a:cubicBezTo>
                    <a:pt x="14392" y="9175"/>
                    <a:pt x="15855" y="9441"/>
                    <a:pt x="17717" y="11701"/>
                  </a:cubicBezTo>
                  <a:cubicBezTo>
                    <a:pt x="19578" y="13829"/>
                    <a:pt x="21839" y="17951"/>
                    <a:pt x="25828" y="24865"/>
                  </a:cubicBezTo>
                  <a:cubicBezTo>
                    <a:pt x="29817" y="31912"/>
                    <a:pt x="32077" y="36167"/>
                    <a:pt x="33008" y="38827"/>
                  </a:cubicBezTo>
                  <a:cubicBezTo>
                    <a:pt x="33806" y="41619"/>
                    <a:pt x="33274" y="42816"/>
                    <a:pt x="32210" y="43614"/>
                  </a:cubicBezTo>
                  <a:cubicBezTo>
                    <a:pt x="31944" y="43747"/>
                    <a:pt x="31678" y="43880"/>
                    <a:pt x="31412" y="44013"/>
                  </a:cubicBezTo>
                  <a:cubicBezTo>
                    <a:pt x="33673" y="46539"/>
                    <a:pt x="36066" y="48932"/>
                    <a:pt x="38327" y="51326"/>
                  </a:cubicBezTo>
                  <a:cubicBezTo>
                    <a:pt x="40587" y="49863"/>
                    <a:pt x="44044" y="51326"/>
                    <a:pt x="54416" y="63027"/>
                  </a:cubicBezTo>
                  <a:cubicBezTo>
                    <a:pt x="61862" y="71005"/>
                    <a:pt x="64654" y="75127"/>
                    <a:pt x="65186" y="77521"/>
                  </a:cubicBezTo>
                  <a:cubicBezTo>
                    <a:pt x="66782" y="78983"/>
                    <a:pt x="68377" y="80446"/>
                    <a:pt x="69973" y="81776"/>
                  </a:cubicBezTo>
                  <a:lnTo>
                    <a:pt x="71569" y="83238"/>
                  </a:lnTo>
                  <a:lnTo>
                    <a:pt x="73297" y="84568"/>
                  </a:lnTo>
                  <a:lnTo>
                    <a:pt x="75824" y="86562"/>
                  </a:lnTo>
                  <a:cubicBezTo>
                    <a:pt x="77951" y="87360"/>
                    <a:pt x="80877" y="89222"/>
                    <a:pt x="85397" y="92812"/>
                  </a:cubicBezTo>
                  <a:cubicBezTo>
                    <a:pt x="85397" y="91615"/>
                    <a:pt x="85530" y="90551"/>
                    <a:pt x="85929" y="89488"/>
                  </a:cubicBezTo>
                  <a:cubicBezTo>
                    <a:pt x="87525" y="83371"/>
                    <a:pt x="93110" y="79781"/>
                    <a:pt x="101221" y="78584"/>
                  </a:cubicBezTo>
                  <a:cubicBezTo>
                    <a:pt x="99359" y="76590"/>
                    <a:pt x="97498" y="74595"/>
                    <a:pt x="95636" y="72468"/>
                  </a:cubicBezTo>
                  <a:cubicBezTo>
                    <a:pt x="79547" y="54783"/>
                    <a:pt x="63989" y="36699"/>
                    <a:pt x="46704" y="21408"/>
                  </a:cubicBezTo>
                  <a:cubicBezTo>
                    <a:pt x="39523" y="15158"/>
                    <a:pt x="31944" y="9308"/>
                    <a:pt x="24365" y="5319"/>
                  </a:cubicBezTo>
                  <a:cubicBezTo>
                    <a:pt x="24365" y="5452"/>
                    <a:pt x="24232" y="5585"/>
                    <a:pt x="24232" y="5585"/>
                  </a:cubicBezTo>
                  <a:cubicBezTo>
                    <a:pt x="24232" y="5585"/>
                    <a:pt x="20642" y="4920"/>
                    <a:pt x="18514" y="2526"/>
                  </a:cubicBezTo>
                  <a:cubicBezTo>
                    <a:pt x="16919" y="1862"/>
                    <a:pt x="15323" y="1463"/>
                    <a:pt x="13727" y="1064"/>
                  </a:cubicBezTo>
                  <a:cubicBezTo>
                    <a:pt x="13329" y="1064"/>
                    <a:pt x="12664" y="931"/>
                    <a:pt x="12132" y="798"/>
                  </a:cubicBezTo>
                  <a:lnTo>
                    <a:pt x="10004" y="532"/>
                  </a:lnTo>
                  <a:cubicBezTo>
                    <a:pt x="8675" y="399"/>
                    <a:pt x="7345" y="266"/>
                    <a:pt x="6015" y="133"/>
                  </a:cubicBezTo>
                  <a:cubicBezTo>
                    <a:pt x="4686" y="133"/>
                    <a:pt x="3489" y="0"/>
                    <a:pt x="2292" y="0"/>
                  </a:cubicBezTo>
                  <a:cubicBezTo>
                    <a:pt x="1228" y="0"/>
                    <a:pt x="-23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697" y="1862"/>
                  </a:lnTo>
                  <a:cubicBezTo>
                    <a:pt x="2425" y="5984"/>
                    <a:pt x="5217" y="10770"/>
                    <a:pt x="8409" y="15424"/>
                  </a:cubicBezTo>
                  <a:close/>
                  <a:moveTo>
                    <a:pt x="76755" y="61963"/>
                  </a:moveTo>
                  <a:cubicBezTo>
                    <a:pt x="84865" y="68878"/>
                    <a:pt x="88988" y="77654"/>
                    <a:pt x="88988" y="77787"/>
                  </a:cubicBezTo>
                  <a:cubicBezTo>
                    <a:pt x="88988" y="77787"/>
                    <a:pt x="79015" y="76058"/>
                    <a:pt x="70638" y="69011"/>
                  </a:cubicBezTo>
                  <a:cubicBezTo>
                    <a:pt x="62261" y="61963"/>
                    <a:pt x="59203" y="52390"/>
                    <a:pt x="59203" y="52523"/>
                  </a:cubicBezTo>
                  <a:cubicBezTo>
                    <a:pt x="59203" y="52523"/>
                    <a:pt x="68643" y="55315"/>
                    <a:pt x="76755" y="62096"/>
                  </a:cubicBezTo>
                  <a:close/>
                  <a:moveTo>
                    <a:pt x="42981" y="27923"/>
                  </a:moveTo>
                  <a:cubicBezTo>
                    <a:pt x="49363" y="36034"/>
                    <a:pt x="52155" y="45342"/>
                    <a:pt x="52155" y="45475"/>
                  </a:cubicBezTo>
                  <a:cubicBezTo>
                    <a:pt x="52155" y="45475"/>
                    <a:pt x="42582" y="42417"/>
                    <a:pt x="35667" y="33641"/>
                  </a:cubicBezTo>
                  <a:cubicBezTo>
                    <a:pt x="28753" y="24865"/>
                    <a:pt x="28354" y="14627"/>
                    <a:pt x="28354" y="14759"/>
                  </a:cubicBezTo>
                  <a:cubicBezTo>
                    <a:pt x="28354" y="14759"/>
                    <a:pt x="36465" y="19945"/>
                    <a:pt x="42981" y="28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694617" y="2910493"/>
              <a:ext cx="165421" cy="147002"/>
            </a:xfrm>
            <a:custGeom>
              <a:rect b="b" l="l" r="r" t="t"/>
              <a:pathLst>
                <a:path extrusionOk="0" h="223918" w="251974">
                  <a:moveTo>
                    <a:pt x="81377" y="204505"/>
                  </a:moveTo>
                  <a:cubicBezTo>
                    <a:pt x="97067" y="196793"/>
                    <a:pt x="111826" y="189480"/>
                    <a:pt x="129511" y="178842"/>
                  </a:cubicBezTo>
                  <a:cubicBezTo>
                    <a:pt x="139085" y="173125"/>
                    <a:pt x="149988" y="166609"/>
                    <a:pt x="161557" y="160094"/>
                  </a:cubicBezTo>
                  <a:cubicBezTo>
                    <a:pt x="162620" y="157169"/>
                    <a:pt x="163817" y="154376"/>
                    <a:pt x="165014" y="151318"/>
                  </a:cubicBezTo>
                  <a:cubicBezTo>
                    <a:pt x="182300" y="107039"/>
                    <a:pt x="203841" y="73265"/>
                    <a:pt x="228839" y="34173"/>
                  </a:cubicBezTo>
                  <a:lnTo>
                    <a:pt x="236418" y="22339"/>
                  </a:lnTo>
                  <a:cubicBezTo>
                    <a:pt x="240274" y="16355"/>
                    <a:pt x="245593" y="8510"/>
                    <a:pt x="251975" y="0"/>
                  </a:cubicBezTo>
                  <a:cubicBezTo>
                    <a:pt x="225248" y="5452"/>
                    <a:pt x="187884" y="26461"/>
                    <a:pt x="168072" y="37630"/>
                  </a:cubicBezTo>
                  <a:lnTo>
                    <a:pt x="165945" y="38827"/>
                  </a:lnTo>
                  <a:cubicBezTo>
                    <a:pt x="147462" y="49198"/>
                    <a:pt x="128580" y="59304"/>
                    <a:pt x="110364" y="69277"/>
                  </a:cubicBezTo>
                  <a:cubicBezTo>
                    <a:pt x="101987" y="73797"/>
                    <a:pt x="93743" y="78185"/>
                    <a:pt x="85499" y="82706"/>
                  </a:cubicBezTo>
                  <a:cubicBezTo>
                    <a:pt x="77521" y="87094"/>
                    <a:pt x="62362" y="95870"/>
                    <a:pt x="44810" y="105976"/>
                  </a:cubicBezTo>
                  <a:cubicBezTo>
                    <a:pt x="38827" y="109433"/>
                    <a:pt x="32577" y="113156"/>
                    <a:pt x="26195" y="116746"/>
                  </a:cubicBezTo>
                  <a:cubicBezTo>
                    <a:pt x="14759" y="139883"/>
                    <a:pt x="6781" y="157301"/>
                    <a:pt x="0" y="189347"/>
                  </a:cubicBezTo>
                  <a:cubicBezTo>
                    <a:pt x="14627" y="201048"/>
                    <a:pt x="29253" y="212616"/>
                    <a:pt x="43747" y="223919"/>
                  </a:cubicBezTo>
                  <a:cubicBezTo>
                    <a:pt x="57575" y="216206"/>
                    <a:pt x="69675" y="210223"/>
                    <a:pt x="81377" y="2045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1213908" y="2591510"/>
              <a:ext cx="322707" cy="265560"/>
            </a:xfrm>
            <a:custGeom>
              <a:rect b="b" l="l" r="r" t="t"/>
              <a:pathLst>
                <a:path extrusionOk="0" h="404508" w="491557">
                  <a:moveTo>
                    <a:pt x="135469" y="106925"/>
                  </a:moveTo>
                  <a:cubicBezTo>
                    <a:pt x="133208" y="109318"/>
                    <a:pt x="131081" y="111579"/>
                    <a:pt x="128953" y="113972"/>
                  </a:cubicBezTo>
                  <a:cubicBezTo>
                    <a:pt x="128953" y="113972"/>
                    <a:pt x="128953" y="113972"/>
                    <a:pt x="128820" y="113972"/>
                  </a:cubicBezTo>
                  <a:cubicBezTo>
                    <a:pt x="124698" y="118227"/>
                    <a:pt x="120310" y="122748"/>
                    <a:pt x="118848" y="124344"/>
                  </a:cubicBezTo>
                  <a:cubicBezTo>
                    <a:pt x="113795" y="130194"/>
                    <a:pt x="109407" y="135912"/>
                    <a:pt x="104221" y="142561"/>
                  </a:cubicBezTo>
                  <a:cubicBezTo>
                    <a:pt x="84010" y="167559"/>
                    <a:pt x="64065" y="189897"/>
                    <a:pt x="47311" y="212635"/>
                  </a:cubicBezTo>
                  <a:cubicBezTo>
                    <a:pt x="30557" y="235239"/>
                    <a:pt x="16861" y="258110"/>
                    <a:pt x="8750" y="280848"/>
                  </a:cubicBezTo>
                  <a:cubicBezTo>
                    <a:pt x="506" y="303585"/>
                    <a:pt x="-1755" y="326057"/>
                    <a:pt x="1303" y="346135"/>
                  </a:cubicBezTo>
                  <a:cubicBezTo>
                    <a:pt x="4362" y="366213"/>
                    <a:pt x="12074" y="383499"/>
                    <a:pt x="20717" y="397461"/>
                  </a:cubicBezTo>
                  <a:cubicBezTo>
                    <a:pt x="21515" y="398791"/>
                    <a:pt x="22313" y="399987"/>
                    <a:pt x="23110" y="401184"/>
                  </a:cubicBezTo>
                  <a:cubicBezTo>
                    <a:pt x="22047" y="402115"/>
                    <a:pt x="20983" y="403046"/>
                    <a:pt x="19919" y="403976"/>
                  </a:cubicBezTo>
                  <a:lnTo>
                    <a:pt x="19919" y="403976"/>
                  </a:lnTo>
                  <a:cubicBezTo>
                    <a:pt x="19919" y="403976"/>
                    <a:pt x="19919" y="404375"/>
                    <a:pt x="19919" y="404508"/>
                  </a:cubicBezTo>
                  <a:cubicBezTo>
                    <a:pt x="21648" y="403046"/>
                    <a:pt x="23376" y="401583"/>
                    <a:pt x="25238" y="399987"/>
                  </a:cubicBezTo>
                  <a:cubicBezTo>
                    <a:pt x="51167" y="377649"/>
                    <a:pt x="79489" y="352252"/>
                    <a:pt x="111667" y="325791"/>
                  </a:cubicBezTo>
                  <a:cubicBezTo>
                    <a:pt x="120975" y="318079"/>
                    <a:pt x="130682" y="310234"/>
                    <a:pt x="140654" y="302388"/>
                  </a:cubicBezTo>
                  <a:cubicBezTo>
                    <a:pt x="150627" y="294543"/>
                    <a:pt x="160866" y="286432"/>
                    <a:pt x="172168" y="278853"/>
                  </a:cubicBezTo>
                  <a:cubicBezTo>
                    <a:pt x="183470" y="271407"/>
                    <a:pt x="195969" y="263828"/>
                    <a:pt x="211526" y="260503"/>
                  </a:cubicBezTo>
                  <a:cubicBezTo>
                    <a:pt x="219239" y="258908"/>
                    <a:pt x="227483" y="258642"/>
                    <a:pt x="235328" y="259839"/>
                  </a:cubicBezTo>
                  <a:cubicBezTo>
                    <a:pt x="243173" y="261035"/>
                    <a:pt x="250486" y="263695"/>
                    <a:pt x="257401" y="266886"/>
                  </a:cubicBezTo>
                  <a:cubicBezTo>
                    <a:pt x="271096" y="273268"/>
                    <a:pt x="282931" y="281645"/>
                    <a:pt x="294632" y="290421"/>
                  </a:cubicBezTo>
                  <a:cubicBezTo>
                    <a:pt x="306200" y="299330"/>
                    <a:pt x="317369" y="308372"/>
                    <a:pt x="328805" y="317813"/>
                  </a:cubicBezTo>
                  <a:cubicBezTo>
                    <a:pt x="340905" y="327918"/>
                    <a:pt x="353005" y="338290"/>
                    <a:pt x="365238" y="349060"/>
                  </a:cubicBezTo>
                  <a:cubicBezTo>
                    <a:pt x="386247" y="290288"/>
                    <a:pt x="420819" y="219549"/>
                    <a:pt x="477197" y="152134"/>
                  </a:cubicBezTo>
                  <a:cubicBezTo>
                    <a:pt x="481319" y="147214"/>
                    <a:pt x="486239" y="142428"/>
                    <a:pt x="491558" y="137907"/>
                  </a:cubicBezTo>
                  <a:cubicBezTo>
                    <a:pt x="490095" y="136710"/>
                    <a:pt x="488632" y="135513"/>
                    <a:pt x="487170" y="134316"/>
                  </a:cubicBezTo>
                  <a:lnTo>
                    <a:pt x="479724" y="128333"/>
                  </a:lnTo>
                  <a:lnTo>
                    <a:pt x="476001" y="125408"/>
                  </a:lnTo>
                  <a:lnTo>
                    <a:pt x="474006" y="123812"/>
                  </a:lnTo>
                  <a:lnTo>
                    <a:pt x="472011" y="122216"/>
                  </a:lnTo>
                  <a:cubicBezTo>
                    <a:pt x="466959" y="117828"/>
                    <a:pt x="462305" y="113440"/>
                    <a:pt x="457651" y="109052"/>
                  </a:cubicBezTo>
                  <a:cubicBezTo>
                    <a:pt x="448343" y="100144"/>
                    <a:pt x="439301" y="91102"/>
                    <a:pt x="430658" y="81661"/>
                  </a:cubicBezTo>
                  <a:cubicBezTo>
                    <a:pt x="422015" y="72087"/>
                    <a:pt x="413638" y="62381"/>
                    <a:pt x="406059" y="51344"/>
                  </a:cubicBezTo>
                  <a:cubicBezTo>
                    <a:pt x="402336" y="45760"/>
                    <a:pt x="398613" y="39909"/>
                    <a:pt x="395688" y="32729"/>
                  </a:cubicBezTo>
                  <a:cubicBezTo>
                    <a:pt x="395688" y="32729"/>
                    <a:pt x="395688" y="32729"/>
                    <a:pt x="395688" y="32729"/>
                  </a:cubicBezTo>
                  <a:cubicBezTo>
                    <a:pt x="395422" y="32463"/>
                    <a:pt x="395023" y="32197"/>
                    <a:pt x="394757" y="31931"/>
                  </a:cubicBezTo>
                  <a:cubicBezTo>
                    <a:pt x="376806" y="16374"/>
                    <a:pt x="354202" y="3875"/>
                    <a:pt x="328406" y="816"/>
                  </a:cubicBezTo>
                  <a:cubicBezTo>
                    <a:pt x="302743" y="-2375"/>
                    <a:pt x="274421" y="3875"/>
                    <a:pt x="248891" y="18102"/>
                  </a:cubicBezTo>
                  <a:cubicBezTo>
                    <a:pt x="225621" y="30734"/>
                    <a:pt x="202751" y="47488"/>
                    <a:pt x="180678" y="65971"/>
                  </a:cubicBezTo>
                  <a:cubicBezTo>
                    <a:pt x="178816" y="67433"/>
                    <a:pt x="177088" y="69029"/>
                    <a:pt x="175226" y="70625"/>
                  </a:cubicBezTo>
                  <a:cubicBezTo>
                    <a:pt x="174295" y="71422"/>
                    <a:pt x="173232" y="72353"/>
                    <a:pt x="172301" y="73151"/>
                  </a:cubicBezTo>
                  <a:cubicBezTo>
                    <a:pt x="159935" y="83921"/>
                    <a:pt x="148234" y="94958"/>
                    <a:pt x="137197" y="106393"/>
                  </a:cubicBezTo>
                  <a:cubicBezTo>
                    <a:pt x="136798" y="106792"/>
                    <a:pt x="136532" y="107191"/>
                    <a:pt x="136133" y="107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817265" y="2987399"/>
              <a:ext cx="165683" cy="155906"/>
            </a:xfrm>
            <a:custGeom>
              <a:rect b="b" l="l" r="r" t="t"/>
              <a:pathLst>
                <a:path extrusionOk="0" h="237481" w="252373">
                  <a:moveTo>
                    <a:pt x="27790" y="237482"/>
                  </a:moveTo>
                  <a:lnTo>
                    <a:pt x="25131" y="232562"/>
                  </a:lnTo>
                  <a:cubicBezTo>
                    <a:pt x="48002" y="220462"/>
                    <a:pt x="71271" y="206367"/>
                    <a:pt x="95737" y="191474"/>
                  </a:cubicBezTo>
                  <a:cubicBezTo>
                    <a:pt x="119273" y="177247"/>
                    <a:pt x="143207" y="162753"/>
                    <a:pt x="167806" y="149456"/>
                  </a:cubicBezTo>
                  <a:cubicBezTo>
                    <a:pt x="169136" y="147994"/>
                    <a:pt x="170200" y="146398"/>
                    <a:pt x="171396" y="144936"/>
                  </a:cubicBezTo>
                  <a:cubicBezTo>
                    <a:pt x="172460" y="142143"/>
                    <a:pt x="173524" y="139351"/>
                    <a:pt x="174588" y="136293"/>
                  </a:cubicBezTo>
                  <a:cubicBezTo>
                    <a:pt x="178975" y="124060"/>
                    <a:pt x="225116" y="22339"/>
                    <a:pt x="252374" y="0"/>
                  </a:cubicBezTo>
                  <a:cubicBezTo>
                    <a:pt x="205968" y="17552"/>
                    <a:pt x="152914" y="41087"/>
                    <a:pt x="98397" y="68878"/>
                  </a:cubicBezTo>
                  <a:cubicBezTo>
                    <a:pt x="91349" y="72468"/>
                    <a:pt x="84036" y="76590"/>
                    <a:pt x="75260" y="81909"/>
                  </a:cubicBezTo>
                  <a:cubicBezTo>
                    <a:pt x="70606" y="84834"/>
                    <a:pt x="65952" y="87626"/>
                    <a:pt x="61298" y="90551"/>
                  </a:cubicBezTo>
                  <a:cubicBezTo>
                    <a:pt x="56644" y="93477"/>
                    <a:pt x="51991" y="96402"/>
                    <a:pt x="47204" y="99327"/>
                  </a:cubicBezTo>
                  <a:cubicBezTo>
                    <a:pt x="46273" y="99859"/>
                    <a:pt x="45475" y="100391"/>
                    <a:pt x="44677" y="100790"/>
                  </a:cubicBezTo>
                  <a:cubicBezTo>
                    <a:pt x="43880" y="101721"/>
                    <a:pt x="42949" y="102652"/>
                    <a:pt x="42151" y="103715"/>
                  </a:cubicBezTo>
                  <a:cubicBezTo>
                    <a:pt x="25264" y="140813"/>
                    <a:pt x="11568" y="175784"/>
                    <a:pt x="0" y="216605"/>
                  </a:cubicBezTo>
                  <a:cubicBezTo>
                    <a:pt x="6250" y="221392"/>
                    <a:pt x="12632" y="226179"/>
                    <a:pt x="18881" y="230833"/>
                  </a:cubicBezTo>
                  <a:cubicBezTo>
                    <a:pt x="21940" y="233094"/>
                    <a:pt x="24865" y="235354"/>
                    <a:pt x="27790" y="2374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665286" y="2747341"/>
              <a:ext cx="698" cy="1134"/>
            </a:xfrm>
            <a:custGeom>
              <a:rect b="b" l="l" r="r" t="t"/>
              <a:pathLst>
                <a:path extrusionOk="0" h="1728" w="1063">
                  <a:moveTo>
                    <a:pt x="399" y="1596"/>
                  </a:moveTo>
                  <a:cubicBezTo>
                    <a:pt x="399" y="1596"/>
                    <a:pt x="798" y="1463"/>
                    <a:pt x="1064" y="1330"/>
                  </a:cubicBezTo>
                  <a:cubicBezTo>
                    <a:pt x="665" y="798"/>
                    <a:pt x="399" y="399"/>
                    <a:pt x="0" y="0"/>
                  </a:cubicBezTo>
                  <a:lnTo>
                    <a:pt x="399" y="17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2353771" y="3122879"/>
              <a:ext cx="1920" cy="611"/>
            </a:xfrm>
            <a:custGeom>
              <a:rect b="b" l="l" r="r" t="t"/>
              <a:pathLst>
                <a:path extrusionOk="0" h="930" w="2925">
                  <a:moveTo>
                    <a:pt x="0" y="0"/>
                  </a:moveTo>
                  <a:cubicBezTo>
                    <a:pt x="931" y="266"/>
                    <a:pt x="1728" y="532"/>
                    <a:pt x="2526" y="931"/>
                  </a:cubicBezTo>
                  <a:cubicBezTo>
                    <a:pt x="2659" y="931"/>
                    <a:pt x="2792" y="931"/>
                    <a:pt x="2925" y="931"/>
                  </a:cubicBezTo>
                  <a:cubicBezTo>
                    <a:pt x="2260" y="665"/>
                    <a:pt x="1197" y="399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1759214" y="3297641"/>
              <a:ext cx="3928" cy="523"/>
            </a:xfrm>
            <a:custGeom>
              <a:rect b="b" l="l" r="r" t="t"/>
              <a:pathLst>
                <a:path extrusionOk="0" h="797" w="5983">
                  <a:moveTo>
                    <a:pt x="133" y="0"/>
                  </a:moveTo>
                  <a:cubicBezTo>
                    <a:pt x="133" y="0"/>
                    <a:pt x="133" y="0"/>
                    <a:pt x="0" y="0"/>
                  </a:cubicBezTo>
                  <a:cubicBezTo>
                    <a:pt x="1995" y="399"/>
                    <a:pt x="3989" y="665"/>
                    <a:pt x="5984" y="798"/>
                  </a:cubicBezTo>
                  <a:cubicBezTo>
                    <a:pt x="4122" y="532"/>
                    <a:pt x="2128" y="399"/>
                    <a:pt x="133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695926" y="2778767"/>
              <a:ext cx="77342" cy="48098"/>
            </a:xfrm>
            <a:custGeom>
              <a:rect b="b" l="l" r="r" t="t"/>
              <a:pathLst>
                <a:path extrusionOk="0" h="73265" w="117809">
                  <a:moveTo>
                    <a:pt x="35237" y="4920"/>
                  </a:moveTo>
                  <a:cubicBezTo>
                    <a:pt x="35237" y="4920"/>
                    <a:pt x="35104" y="5319"/>
                    <a:pt x="34971" y="5585"/>
                  </a:cubicBezTo>
                  <a:cubicBezTo>
                    <a:pt x="33774" y="7313"/>
                    <a:pt x="30849" y="7579"/>
                    <a:pt x="22871" y="3457"/>
                  </a:cubicBezTo>
                  <a:cubicBezTo>
                    <a:pt x="18749" y="2659"/>
                    <a:pt x="14494" y="1463"/>
                    <a:pt x="9973" y="0"/>
                  </a:cubicBezTo>
                  <a:cubicBezTo>
                    <a:pt x="8510" y="1064"/>
                    <a:pt x="6914" y="2127"/>
                    <a:pt x="5319" y="3324"/>
                  </a:cubicBezTo>
                  <a:cubicBezTo>
                    <a:pt x="3590" y="4521"/>
                    <a:pt x="1862" y="5851"/>
                    <a:pt x="0" y="7180"/>
                  </a:cubicBezTo>
                  <a:cubicBezTo>
                    <a:pt x="931" y="7845"/>
                    <a:pt x="1862" y="8510"/>
                    <a:pt x="2925" y="9308"/>
                  </a:cubicBezTo>
                  <a:cubicBezTo>
                    <a:pt x="34705" y="32045"/>
                    <a:pt x="66617" y="53320"/>
                    <a:pt x="98795" y="73266"/>
                  </a:cubicBezTo>
                  <a:cubicBezTo>
                    <a:pt x="100923" y="72069"/>
                    <a:pt x="103183" y="70872"/>
                    <a:pt x="105710" y="69542"/>
                  </a:cubicBezTo>
                  <a:cubicBezTo>
                    <a:pt x="108103" y="68346"/>
                    <a:pt x="110896" y="67282"/>
                    <a:pt x="113555" y="66218"/>
                  </a:cubicBezTo>
                  <a:cubicBezTo>
                    <a:pt x="115018" y="65287"/>
                    <a:pt x="116347" y="64224"/>
                    <a:pt x="117810" y="63426"/>
                  </a:cubicBezTo>
                  <a:cubicBezTo>
                    <a:pt x="116746" y="61564"/>
                    <a:pt x="115683" y="59703"/>
                    <a:pt x="115018" y="57974"/>
                  </a:cubicBezTo>
                  <a:cubicBezTo>
                    <a:pt x="112092" y="57575"/>
                    <a:pt x="107438" y="55581"/>
                    <a:pt x="99460" y="50794"/>
                  </a:cubicBezTo>
                  <a:cubicBezTo>
                    <a:pt x="85100" y="42018"/>
                    <a:pt x="83903" y="38694"/>
                    <a:pt x="85366" y="36566"/>
                  </a:cubicBezTo>
                  <a:cubicBezTo>
                    <a:pt x="86828" y="34306"/>
                    <a:pt x="90817" y="34173"/>
                    <a:pt x="104779" y="42683"/>
                  </a:cubicBezTo>
                  <a:cubicBezTo>
                    <a:pt x="108103" y="44677"/>
                    <a:pt x="110630" y="46406"/>
                    <a:pt x="112624" y="47869"/>
                  </a:cubicBezTo>
                  <a:cubicBezTo>
                    <a:pt x="112624" y="46539"/>
                    <a:pt x="112624" y="45076"/>
                    <a:pt x="113023" y="43880"/>
                  </a:cubicBezTo>
                  <a:cubicBezTo>
                    <a:pt x="113688" y="41220"/>
                    <a:pt x="115284" y="39093"/>
                    <a:pt x="117278" y="37364"/>
                  </a:cubicBezTo>
                  <a:cubicBezTo>
                    <a:pt x="95471" y="26062"/>
                    <a:pt x="73664" y="14095"/>
                    <a:pt x="51592" y="1596"/>
                  </a:cubicBezTo>
                  <a:cubicBezTo>
                    <a:pt x="47603" y="4122"/>
                    <a:pt x="42018" y="5319"/>
                    <a:pt x="35370" y="5186"/>
                  </a:cubicBezTo>
                  <a:close/>
                  <a:moveTo>
                    <a:pt x="76856" y="31115"/>
                  </a:moveTo>
                  <a:cubicBezTo>
                    <a:pt x="75393" y="33375"/>
                    <a:pt x="71138" y="33242"/>
                    <a:pt x="57442" y="24998"/>
                  </a:cubicBezTo>
                  <a:cubicBezTo>
                    <a:pt x="43082" y="16222"/>
                    <a:pt x="41885" y="12898"/>
                    <a:pt x="43348" y="10638"/>
                  </a:cubicBezTo>
                  <a:cubicBezTo>
                    <a:pt x="44810" y="8377"/>
                    <a:pt x="48799" y="8244"/>
                    <a:pt x="62761" y="16887"/>
                  </a:cubicBezTo>
                  <a:cubicBezTo>
                    <a:pt x="77122" y="25663"/>
                    <a:pt x="78318" y="28987"/>
                    <a:pt x="76856" y="31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1933191" y="2868941"/>
              <a:ext cx="22870" cy="20688"/>
            </a:xfrm>
            <a:custGeom>
              <a:rect b="b" l="l" r="r" t="t"/>
              <a:pathLst>
                <a:path extrusionOk="0" h="31513" w="34837">
                  <a:moveTo>
                    <a:pt x="34838" y="31514"/>
                  </a:moveTo>
                  <a:cubicBezTo>
                    <a:pt x="28455" y="20876"/>
                    <a:pt x="15956" y="9175"/>
                    <a:pt x="0" y="0"/>
                  </a:cubicBezTo>
                  <a:cubicBezTo>
                    <a:pt x="11036" y="7446"/>
                    <a:pt x="26195" y="19679"/>
                    <a:pt x="34838" y="3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809321" y="2840135"/>
              <a:ext cx="81095" cy="54558"/>
            </a:xfrm>
            <a:custGeom>
              <a:rect b="b" l="l" r="r" t="t"/>
              <a:pathLst>
                <a:path extrusionOk="0" h="83105" w="123527">
                  <a:moveTo>
                    <a:pt x="56777" y="10638"/>
                  </a:moveTo>
                  <a:cubicBezTo>
                    <a:pt x="55448" y="15424"/>
                    <a:pt x="51858" y="18616"/>
                    <a:pt x="46539" y="20344"/>
                  </a:cubicBezTo>
                  <a:cubicBezTo>
                    <a:pt x="49198" y="21541"/>
                    <a:pt x="52655" y="23402"/>
                    <a:pt x="57309" y="26328"/>
                  </a:cubicBezTo>
                  <a:cubicBezTo>
                    <a:pt x="71404" y="35503"/>
                    <a:pt x="72601" y="38827"/>
                    <a:pt x="71005" y="40954"/>
                  </a:cubicBezTo>
                  <a:cubicBezTo>
                    <a:pt x="69542" y="43215"/>
                    <a:pt x="65155" y="42949"/>
                    <a:pt x="51858" y="34306"/>
                  </a:cubicBezTo>
                  <a:cubicBezTo>
                    <a:pt x="41220" y="27524"/>
                    <a:pt x="38029" y="24067"/>
                    <a:pt x="37630" y="21674"/>
                  </a:cubicBezTo>
                  <a:cubicBezTo>
                    <a:pt x="29918" y="21940"/>
                    <a:pt x="20344" y="20344"/>
                    <a:pt x="9840" y="16754"/>
                  </a:cubicBezTo>
                  <a:cubicBezTo>
                    <a:pt x="9441" y="17020"/>
                    <a:pt x="9175" y="17153"/>
                    <a:pt x="8776" y="17419"/>
                  </a:cubicBezTo>
                  <a:cubicBezTo>
                    <a:pt x="6117" y="19147"/>
                    <a:pt x="3191" y="21009"/>
                    <a:pt x="0" y="23137"/>
                  </a:cubicBezTo>
                  <a:cubicBezTo>
                    <a:pt x="2127" y="24466"/>
                    <a:pt x="4255" y="25663"/>
                    <a:pt x="6382" y="26860"/>
                  </a:cubicBezTo>
                  <a:cubicBezTo>
                    <a:pt x="25796" y="38428"/>
                    <a:pt x="44943" y="50262"/>
                    <a:pt x="63559" y="62096"/>
                  </a:cubicBezTo>
                  <a:cubicBezTo>
                    <a:pt x="74595" y="69144"/>
                    <a:pt x="85366" y="76058"/>
                    <a:pt x="96136" y="83105"/>
                  </a:cubicBezTo>
                  <a:cubicBezTo>
                    <a:pt x="100391" y="78185"/>
                    <a:pt x="104646" y="73399"/>
                    <a:pt x="109034" y="69011"/>
                  </a:cubicBezTo>
                  <a:cubicBezTo>
                    <a:pt x="106375" y="68878"/>
                    <a:pt x="101455" y="66750"/>
                    <a:pt x="92812" y="60900"/>
                  </a:cubicBezTo>
                  <a:cubicBezTo>
                    <a:pt x="78850" y="51592"/>
                    <a:pt x="77786" y="48268"/>
                    <a:pt x="79249" y="46140"/>
                  </a:cubicBezTo>
                  <a:cubicBezTo>
                    <a:pt x="80845" y="43880"/>
                    <a:pt x="84701" y="43880"/>
                    <a:pt x="98397" y="52921"/>
                  </a:cubicBezTo>
                  <a:cubicBezTo>
                    <a:pt x="108502" y="59703"/>
                    <a:pt x="111826" y="63293"/>
                    <a:pt x="112358" y="65686"/>
                  </a:cubicBezTo>
                  <a:cubicBezTo>
                    <a:pt x="116081" y="62096"/>
                    <a:pt x="119805" y="58639"/>
                    <a:pt x="123528" y="55581"/>
                  </a:cubicBezTo>
                  <a:cubicBezTo>
                    <a:pt x="121400" y="52124"/>
                    <a:pt x="119805" y="48799"/>
                    <a:pt x="118874" y="45741"/>
                  </a:cubicBezTo>
                  <a:cubicBezTo>
                    <a:pt x="113289" y="40289"/>
                    <a:pt x="110497" y="34705"/>
                    <a:pt x="110497" y="34705"/>
                  </a:cubicBezTo>
                  <a:cubicBezTo>
                    <a:pt x="110497" y="34705"/>
                    <a:pt x="113688" y="35237"/>
                    <a:pt x="118076" y="36699"/>
                  </a:cubicBezTo>
                  <a:cubicBezTo>
                    <a:pt x="118076" y="36167"/>
                    <a:pt x="118076" y="35636"/>
                    <a:pt x="118342" y="35237"/>
                  </a:cubicBezTo>
                  <a:cubicBezTo>
                    <a:pt x="119140" y="32178"/>
                    <a:pt x="120868" y="29785"/>
                    <a:pt x="123395" y="28056"/>
                  </a:cubicBezTo>
                  <a:cubicBezTo>
                    <a:pt x="102785" y="19147"/>
                    <a:pt x="81776" y="9707"/>
                    <a:pt x="60368" y="0"/>
                  </a:cubicBezTo>
                  <a:cubicBezTo>
                    <a:pt x="61165" y="1197"/>
                    <a:pt x="61697" y="1995"/>
                    <a:pt x="61697" y="1995"/>
                  </a:cubicBezTo>
                  <a:cubicBezTo>
                    <a:pt x="61697" y="1995"/>
                    <a:pt x="59703" y="1862"/>
                    <a:pt x="56777" y="1064"/>
                  </a:cubicBezTo>
                  <a:cubicBezTo>
                    <a:pt x="57708" y="4521"/>
                    <a:pt x="57841" y="7579"/>
                    <a:pt x="57043" y="10505"/>
                  </a:cubicBezTo>
                  <a:close/>
                  <a:moveTo>
                    <a:pt x="88690" y="14627"/>
                  </a:moveTo>
                  <a:cubicBezTo>
                    <a:pt x="97732" y="20743"/>
                    <a:pt x="102253" y="29386"/>
                    <a:pt x="102253" y="29386"/>
                  </a:cubicBezTo>
                  <a:cubicBezTo>
                    <a:pt x="102253" y="29386"/>
                    <a:pt x="92280" y="28056"/>
                    <a:pt x="83371" y="22073"/>
                  </a:cubicBezTo>
                  <a:cubicBezTo>
                    <a:pt x="74462" y="16089"/>
                    <a:pt x="69675" y="7446"/>
                    <a:pt x="69675" y="7446"/>
                  </a:cubicBezTo>
                  <a:cubicBezTo>
                    <a:pt x="69675" y="7446"/>
                    <a:pt x="79648" y="8510"/>
                    <a:pt x="88690" y="14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1764888" y="2865711"/>
              <a:ext cx="45218" cy="28719"/>
            </a:xfrm>
            <a:custGeom>
              <a:rect b="b" l="l" r="r" t="t"/>
              <a:pathLst>
                <a:path extrusionOk="0" h="43746" w="68877">
                  <a:moveTo>
                    <a:pt x="45741" y="0"/>
                  </a:moveTo>
                  <a:cubicBezTo>
                    <a:pt x="31912" y="10638"/>
                    <a:pt x="16222" y="24732"/>
                    <a:pt x="0" y="43747"/>
                  </a:cubicBezTo>
                  <a:cubicBezTo>
                    <a:pt x="27657" y="30184"/>
                    <a:pt x="52390" y="19147"/>
                    <a:pt x="68878" y="13430"/>
                  </a:cubicBezTo>
                  <a:cubicBezTo>
                    <a:pt x="66218" y="11834"/>
                    <a:pt x="63692" y="10372"/>
                    <a:pt x="61033" y="8776"/>
                  </a:cubicBezTo>
                  <a:cubicBezTo>
                    <a:pt x="55980" y="5851"/>
                    <a:pt x="50794" y="2925"/>
                    <a:pt x="45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1585238" y="2651318"/>
              <a:ext cx="261" cy="174"/>
            </a:xfrm>
            <a:custGeom>
              <a:rect b="b" l="l" r="r" t="t"/>
              <a:pathLst>
                <a:path extrusionOk="0" h="265" w="398">
                  <a:moveTo>
                    <a:pt x="0" y="266"/>
                  </a:moveTo>
                  <a:cubicBezTo>
                    <a:pt x="0" y="266"/>
                    <a:pt x="266" y="133"/>
                    <a:pt x="399" y="0"/>
                  </a:cubicBezTo>
                  <a:cubicBezTo>
                    <a:pt x="266" y="0"/>
                    <a:pt x="133" y="133"/>
                    <a:pt x="0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942232" y="2694267"/>
              <a:ext cx="8729" cy="872"/>
            </a:xfrm>
            <a:custGeom>
              <a:rect b="b" l="l" r="r" t="t"/>
              <a:pathLst>
                <a:path extrusionOk="0" h="1329" w="13296">
                  <a:moveTo>
                    <a:pt x="0" y="1330"/>
                  </a:moveTo>
                  <a:cubicBezTo>
                    <a:pt x="0" y="1330"/>
                    <a:pt x="0" y="532"/>
                    <a:pt x="0" y="0"/>
                  </a:cubicBezTo>
                  <a:cubicBezTo>
                    <a:pt x="0" y="399"/>
                    <a:pt x="0" y="798"/>
                    <a:pt x="0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2144616" y="3010532"/>
              <a:ext cx="261" cy="349"/>
            </a:xfrm>
            <a:custGeom>
              <a:rect b="b" l="l" r="r" t="t"/>
              <a:pathLst>
                <a:path extrusionOk="0" h="531" w="398">
                  <a:moveTo>
                    <a:pt x="399" y="532"/>
                  </a:moveTo>
                  <a:cubicBezTo>
                    <a:pt x="399" y="532"/>
                    <a:pt x="133" y="266"/>
                    <a:pt x="0" y="0"/>
                  </a:cubicBezTo>
                  <a:cubicBezTo>
                    <a:pt x="0" y="133"/>
                    <a:pt x="0" y="399"/>
                    <a:pt x="266" y="532"/>
                  </a:cubicBezTo>
                  <a:cubicBezTo>
                    <a:pt x="266" y="532"/>
                    <a:pt x="266" y="532"/>
                    <a:pt x="266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921406" y="2887273"/>
              <a:ext cx="469640" cy="235518"/>
            </a:xfrm>
            <a:custGeom>
              <a:rect b="b" l="l" r="r" t="t"/>
              <a:pathLst>
                <a:path extrusionOk="0" h="358748" w="715369">
                  <a:moveTo>
                    <a:pt x="63958" y="24200"/>
                  </a:moveTo>
                  <a:cubicBezTo>
                    <a:pt x="61963" y="31912"/>
                    <a:pt x="53852" y="35636"/>
                    <a:pt x="42284" y="35503"/>
                  </a:cubicBezTo>
                  <a:cubicBezTo>
                    <a:pt x="47071" y="40555"/>
                    <a:pt x="49464" y="45475"/>
                    <a:pt x="49464" y="45475"/>
                  </a:cubicBezTo>
                  <a:cubicBezTo>
                    <a:pt x="49464" y="45475"/>
                    <a:pt x="39625" y="44012"/>
                    <a:pt x="30849" y="37630"/>
                  </a:cubicBezTo>
                  <a:cubicBezTo>
                    <a:pt x="28987" y="36300"/>
                    <a:pt x="27391" y="34838"/>
                    <a:pt x="25929" y="33242"/>
                  </a:cubicBezTo>
                  <a:cubicBezTo>
                    <a:pt x="24732" y="32976"/>
                    <a:pt x="23535" y="32577"/>
                    <a:pt x="22339" y="32311"/>
                  </a:cubicBezTo>
                  <a:cubicBezTo>
                    <a:pt x="20078" y="35902"/>
                    <a:pt x="17552" y="39492"/>
                    <a:pt x="14626" y="43215"/>
                  </a:cubicBezTo>
                  <a:cubicBezTo>
                    <a:pt x="21807" y="49198"/>
                    <a:pt x="22339" y="51858"/>
                    <a:pt x="21009" y="53586"/>
                  </a:cubicBezTo>
                  <a:cubicBezTo>
                    <a:pt x="19679" y="55315"/>
                    <a:pt x="16621" y="55315"/>
                    <a:pt x="9042" y="50528"/>
                  </a:cubicBezTo>
                  <a:cubicBezTo>
                    <a:pt x="6116" y="54118"/>
                    <a:pt x="3191" y="57708"/>
                    <a:pt x="0" y="61431"/>
                  </a:cubicBezTo>
                  <a:cubicBezTo>
                    <a:pt x="15823" y="72069"/>
                    <a:pt x="31247" y="82706"/>
                    <a:pt x="46539" y="93211"/>
                  </a:cubicBezTo>
                  <a:cubicBezTo>
                    <a:pt x="88557" y="79382"/>
                    <a:pt x="127251" y="69277"/>
                    <a:pt x="152648" y="66883"/>
                  </a:cubicBezTo>
                  <a:cubicBezTo>
                    <a:pt x="158365" y="52788"/>
                    <a:pt x="186953" y="54118"/>
                    <a:pt x="217935" y="70207"/>
                  </a:cubicBezTo>
                  <a:cubicBezTo>
                    <a:pt x="250113" y="86828"/>
                    <a:pt x="272718" y="113289"/>
                    <a:pt x="268596" y="128979"/>
                  </a:cubicBezTo>
                  <a:cubicBezTo>
                    <a:pt x="264341" y="144670"/>
                    <a:pt x="234822" y="143872"/>
                    <a:pt x="202777" y="127251"/>
                  </a:cubicBezTo>
                  <a:cubicBezTo>
                    <a:pt x="199718" y="125655"/>
                    <a:pt x="196926" y="124060"/>
                    <a:pt x="194001" y="122331"/>
                  </a:cubicBezTo>
                  <a:cubicBezTo>
                    <a:pt x="179241" y="125123"/>
                    <a:pt x="162221" y="129511"/>
                    <a:pt x="143340" y="135495"/>
                  </a:cubicBezTo>
                  <a:cubicBezTo>
                    <a:pt x="143340" y="135761"/>
                    <a:pt x="143074" y="136027"/>
                    <a:pt x="142941" y="136293"/>
                  </a:cubicBezTo>
                  <a:cubicBezTo>
                    <a:pt x="142276" y="137356"/>
                    <a:pt x="140813" y="137888"/>
                    <a:pt x="138021" y="137090"/>
                  </a:cubicBezTo>
                  <a:cubicBezTo>
                    <a:pt x="132037" y="138952"/>
                    <a:pt x="126054" y="141079"/>
                    <a:pt x="119804" y="143207"/>
                  </a:cubicBezTo>
                  <a:cubicBezTo>
                    <a:pt x="145467" y="160626"/>
                    <a:pt x="170332" y="177380"/>
                    <a:pt x="194799" y="193336"/>
                  </a:cubicBezTo>
                  <a:cubicBezTo>
                    <a:pt x="209159" y="202644"/>
                    <a:pt x="223254" y="211686"/>
                    <a:pt x="237082" y="220462"/>
                  </a:cubicBezTo>
                  <a:cubicBezTo>
                    <a:pt x="251044" y="220595"/>
                    <a:pt x="263676" y="224850"/>
                    <a:pt x="275776" y="230966"/>
                  </a:cubicBezTo>
                  <a:cubicBezTo>
                    <a:pt x="278436" y="228839"/>
                    <a:pt x="281228" y="226711"/>
                    <a:pt x="284020" y="224584"/>
                  </a:cubicBezTo>
                  <a:cubicBezTo>
                    <a:pt x="277771" y="220329"/>
                    <a:pt x="277239" y="218068"/>
                    <a:pt x="278170" y="216472"/>
                  </a:cubicBezTo>
                  <a:cubicBezTo>
                    <a:pt x="279366" y="214478"/>
                    <a:pt x="282425" y="214079"/>
                    <a:pt x="291998" y="218600"/>
                  </a:cubicBezTo>
                  <a:cubicBezTo>
                    <a:pt x="298381" y="213946"/>
                    <a:pt x="304763" y="209558"/>
                    <a:pt x="311412" y="205303"/>
                  </a:cubicBezTo>
                  <a:cubicBezTo>
                    <a:pt x="310348" y="204106"/>
                    <a:pt x="309816" y="203309"/>
                    <a:pt x="309816" y="203309"/>
                  </a:cubicBezTo>
                  <a:cubicBezTo>
                    <a:pt x="309816" y="203309"/>
                    <a:pt x="311545" y="203309"/>
                    <a:pt x="314071" y="203575"/>
                  </a:cubicBezTo>
                  <a:cubicBezTo>
                    <a:pt x="315667" y="202644"/>
                    <a:pt x="317262" y="201580"/>
                    <a:pt x="318858" y="200516"/>
                  </a:cubicBezTo>
                  <a:lnTo>
                    <a:pt x="319523" y="200117"/>
                  </a:lnTo>
                  <a:cubicBezTo>
                    <a:pt x="325639" y="196394"/>
                    <a:pt x="331091" y="193336"/>
                    <a:pt x="336410" y="190544"/>
                  </a:cubicBezTo>
                  <a:cubicBezTo>
                    <a:pt x="332155" y="183363"/>
                    <a:pt x="330293" y="176715"/>
                    <a:pt x="331756" y="171263"/>
                  </a:cubicBezTo>
                  <a:cubicBezTo>
                    <a:pt x="332820" y="167141"/>
                    <a:pt x="335612" y="164216"/>
                    <a:pt x="339734" y="162354"/>
                  </a:cubicBezTo>
                  <a:cubicBezTo>
                    <a:pt x="343191" y="159961"/>
                    <a:pt x="347579" y="159562"/>
                    <a:pt x="352100" y="160094"/>
                  </a:cubicBezTo>
                  <a:cubicBezTo>
                    <a:pt x="364333" y="159828"/>
                    <a:pt x="380422" y="164083"/>
                    <a:pt x="397575" y="172992"/>
                  </a:cubicBezTo>
                  <a:cubicBezTo>
                    <a:pt x="429754" y="189613"/>
                    <a:pt x="452358" y="216074"/>
                    <a:pt x="448236" y="231764"/>
                  </a:cubicBezTo>
                  <a:cubicBezTo>
                    <a:pt x="445178" y="243465"/>
                    <a:pt x="428025" y="245991"/>
                    <a:pt x="406218" y="239742"/>
                  </a:cubicBezTo>
                  <a:cubicBezTo>
                    <a:pt x="404224" y="241205"/>
                    <a:pt x="402229" y="242667"/>
                    <a:pt x="400235" y="244130"/>
                  </a:cubicBezTo>
                  <a:cubicBezTo>
                    <a:pt x="402761" y="244130"/>
                    <a:pt x="411138" y="243864"/>
                    <a:pt x="419515" y="247055"/>
                  </a:cubicBezTo>
                  <a:cubicBezTo>
                    <a:pt x="429621" y="250778"/>
                    <a:pt x="436402" y="257959"/>
                    <a:pt x="436402" y="257959"/>
                  </a:cubicBezTo>
                  <a:cubicBezTo>
                    <a:pt x="436402" y="257959"/>
                    <a:pt x="426429" y="259288"/>
                    <a:pt x="416058" y="255432"/>
                  </a:cubicBezTo>
                  <a:cubicBezTo>
                    <a:pt x="407149" y="252108"/>
                    <a:pt x="401032" y="245991"/>
                    <a:pt x="399703" y="244396"/>
                  </a:cubicBezTo>
                  <a:cubicBezTo>
                    <a:pt x="391858" y="250113"/>
                    <a:pt x="384146" y="255432"/>
                    <a:pt x="376433" y="260618"/>
                  </a:cubicBezTo>
                  <a:cubicBezTo>
                    <a:pt x="378960" y="261416"/>
                    <a:pt x="382151" y="262480"/>
                    <a:pt x="386007" y="263942"/>
                  </a:cubicBezTo>
                  <a:cubicBezTo>
                    <a:pt x="401697" y="270059"/>
                    <a:pt x="403559" y="272851"/>
                    <a:pt x="402628" y="275377"/>
                  </a:cubicBezTo>
                  <a:cubicBezTo>
                    <a:pt x="401697" y="277771"/>
                    <a:pt x="397309" y="278702"/>
                    <a:pt x="382284" y="272851"/>
                  </a:cubicBezTo>
                  <a:cubicBezTo>
                    <a:pt x="375104" y="270059"/>
                    <a:pt x="370849" y="267798"/>
                    <a:pt x="368455" y="266070"/>
                  </a:cubicBezTo>
                  <a:cubicBezTo>
                    <a:pt x="362206" y="270192"/>
                    <a:pt x="355956" y="274447"/>
                    <a:pt x="349574" y="278835"/>
                  </a:cubicBezTo>
                  <a:lnTo>
                    <a:pt x="353164" y="281095"/>
                  </a:lnTo>
                  <a:lnTo>
                    <a:pt x="346914" y="280563"/>
                  </a:lnTo>
                  <a:cubicBezTo>
                    <a:pt x="346914" y="280563"/>
                    <a:pt x="345984" y="281228"/>
                    <a:pt x="345585" y="281494"/>
                  </a:cubicBezTo>
                  <a:cubicBezTo>
                    <a:pt x="380555" y="298381"/>
                    <a:pt x="414462" y="311811"/>
                    <a:pt x="446508" y="321385"/>
                  </a:cubicBezTo>
                  <a:cubicBezTo>
                    <a:pt x="452890" y="323246"/>
                    <a:pt x="459007" y="325108"/>
                    <a:pt x="465389" y="326836"/>
                  </a:cubicBezTo>
                  <a:cubicBezTo>
                    <a:pt x="471639" y="328565"/>
                    <a:pt x="477622" y="330426"/>
                    <a:pt x="483606" y="331756"/>
                  </a:cubicBezTo>
                  <a:cubicBezTo>
                    <a:pt x="495573" y="334681"/>
                    <a:pt x="507274" y="336809"/>
                    <a:pt x="518577" y="338405"/>
                  </a:cubicBezTo>
                  <a:cubicBezTo>
                    <a:pt x="541181" y="341729"/>
                    <a:pt x="562190" y="343590"/>
                    <a:pt x="580939" y="345585"/>
                  </a:cubicBezTo>
                  <a:cubicBezTo>
                    <a:pt x="596097" y="347180"/>
                    <a:pt x="629871" y="353563"/>
                    <a:pt x="649949" y="357419"/>
                  </a:cubicBezTo>
                  <a:cubicBezTo>
                    <a:pt x="651545" y="357419"/>
                    <a:pt x="654337" y="357552"/>
                    <a:pt x="657130" y="358217"/>
                  </a:cubicBezTo>
                  <a:cubicBezTo>
                    <a:pt x="654736" y="357552"/>
                    <a:pt x="652210" y="357020"/>
                    <a:pt x="650747" y="356621"/>
                  </a:cubicBezTo>
                  <a:cubicBezTo>
                    <a:pt x="650747" y="356621"/>
                    <a:pt x="650747" y="356621"/>
                    <a:pt x="650614" y="356621"/>
                  </a:cubicBezTo>
                  <a:cubicBezTo>
                    <a:pt x="649151" y="356222"/>
                    <a:pt x="649550" y="356355"/>
                    <a:pt x="650747" y="356621"/>
                  </a:cubicBezTo>
                  <a:cubicBezTo>
                    <a:pt x="655667" y="357419"/>
                    <a:pt x="660587" y="357951"/>
                    <a:pt x="664842" y="358749"/>
                  </a:cubicBezTo>
                  <a:cubicBezTo>
                    <a:pt x="676543" y="355823"/>
                    <a:pt x="687712" y="353962"/>
                    <a:pt x="698483" y="353164"/>
                  </a:cubicBezTo>
                  <a:cubicBezTo>
                    <a:pt x="700211" y="352366"/>
                    <a:pt x="701807" y="351568"/>
                    <a:pt x="703535" y="350771"/>
                  </a:cubicBezTo>
                  <a:cubicBezTo>
                    <a:pt x="701541" y="349308"/>
                    <a:pt x="701142" y="348111"/>
                    <a:pt x="701541" y="346915"/>
                  </a:cubicBezTo>
                  <a:cubicBezTo>
                    <a:pt x="702206" y="344920"/>
                    <a:pt x="704998" y="343590"/>
                    <a:pt x="714838" y="345984"/>
                  </a:cubicBezTo>
                  <a:cubicBezTo>
                    <a:pt x="714971" y="345984"/>
                    <a:pt x="715237" y="345851"/>
                    <a:pt x="715370" y="345718"/>
                  </a:cubicBezTo>
                  <a:cubicBezTo>
                    <a:pt x="711780" y="343324"/>
                    <a:pt x="708056" y="340931"/>
                    <a:pt x="704466" y="338670"/>
                  </a:cubicBezTo>
                  <a:lnTo>
                    <a:pt x="672022" y="317927"/>
                  </a:lnTo>
                  <a:cubicBezTo>
                    <a:pt x="668166" y="318193"/>
                    <a:pt x="662448" y="318193"/>
                    <a:pt x="656598" y="316731"/>
                  </a:cubicBezTo>
                  <a:cubicBezTo>
                    <a:pt x="646093" y="314204"/>
                    <a:pt x="638514" y="307955"/>
                    <a:pt x="638514" y="307955"/>
                  </a:cubicBezTo>
                  <a:cubicBezTo>
                    <a:pt x="638514" y="307955"/>
                    <a:pt x="646226" y="305960"/>
                    <a:pt x="655401" y="307290"/>
                  </a:cubicBezTo>
                  <a:lnTo>
                    <a:pt x="617106" y="282691"/>
                  </a:lnTo>
                  <a:cubicBezTo>
                    <a:pt x="595299" y="268729"/>
                    <a:pt x="577083" y="256895"/>
                    <a:pt x="563653" y="248119"/>
                  </a:cubicBezTo>
                  <a:cubicBezTo>
                    <a:pt x="543442" y="238013"/>
                    <a:pt x="525092" y="229237"/>
                    <a:pt x="510200" y="222456"/>
                  </a:cubicBezTo>
                  <a:cubicBezTo>
                    <a:pt x="486398" y="211819"/>
                    <a:pt x="432945" y="183629"/>
                    <a:pt x="432945" y="183629"/>
                  </a:cubicBezTo>
                  <a:cubicBezTo>
                    <a:pt x="432945" y="183629"/>
                    <a:pt x="462996" y="198123"/>
                    <a:pt x="488526" y="209026"/>
                  </a:cubicBezTo>
                  <a:cubicBezTo>
                    <a:pt x="444247" y="189480"/>
                    <a:pt x="397043" y="167407"/>
                    <a:pt x="368987" y="150786"/>
                  </a:cubicBezTo>
                  <a:cubicBezTo>
                    <a:pt x="336676" y="132038"/>
                    <a:pt x="298248" y="107438"/>
                    <a:pt x="251842" y="82440"/>
                  </a:cubicBezTo>
                  <a:cubicBezTo>
                    <a:pt x="228572" y="69941"/>
                    <a:pt x="203176" y="57575"/>
                    <a:pt x="175252" y="46938"/>
                  </a:cubicBezTo>
                  <a:cubicBezTo>
                    <a:pt x="147063" y="36034"/>
                    <a:pt x="117411" y="24333"/>
                    <a:pt x="86296" y="11967"/>
                  </a:cubicBezTo>
                  <a:cubicBezTo>
                    <a:pt x="76590" y="8111"/>
                    <a:pt x="66617" y="3989"/>
                    <a:pt x="56512" y="0"/>
                  </a:cubicBezTo>
                  <a:cubicBezTo>
                    <a:pt x="63160" y="9042"/>
                    <a:pt x="66351" y="17685"/>
                    <a:pt x="64490" y="24333"/>
                  </a:cubicBezTo>
                  <a:close/>
                  <a:moveTo>
                    <a:pt x="652742" y="335878"/>
                  </a:moveTo>
                  <a:cubicBezTo>
                    <a:pt x="653406" y="333352"/>
                    <a:pt x="657130" y="331756"/>
                    <a:pt x="673352" y="335479"/>
                  </a:cubicBezTo>
                  <a:cubicBezTo>
                    <a:pt x="689973" y="339335"/>
                    <a:pt x="692233" y="342261"/>
                    <a:pt x="691435" y="344787"/>
                  </a:cubicBezTo>
                  <a:cubicBezTo>
                    <a:pt x="690637" y="347446"/>
                    <a:pt x="686515" y="348377"/>
                    <a:pt x="670958" y="344787"/>
                  </a:cubicBezTo>
                  <a:cubicBezTo>
                    <a:pt x="654470" y="341064"/>
                    <a:pt x="652077" y="338537"/>
                    <a:pt x="652742" y="335878"/>
                  </a:cubicBezTo>
                  <a:close/>
                  <a:moveTo>
                    <a:pt x="449167" y="291068"/>
                  </a:moveTo>
                  <a:cubicBezTo>
                    <a:pt x="448369" y="293594"/>
                    <a:pt x="444114" y="294658"/>
                    <a:pt x="428690" y="289738"/>
                  </a:cubicBezTo>
                  <a:cubicBezTo>
                    <a:pt x="412468" y="284419"/>
                    <a:pt x="410606" y="281361"/>
                    <a:pt x="411537" y="278968"/>
                  </a:cubicBezTo>
                  <a:cubicBezTo>
                    <a:pt x="412468" y="276441"/>
                    <a:pt x="416324" y="275643"/>
                    <a:pt x="431881" y="280696"/>
                  </a:cubicBezTo>
                  <a:cubicBezTo>
                    <a:pt x="447970" y="285882"/>
                    <a:pt x="449965" y="288541"/>
                    <a:pt x="449167" y="291068"/>
                  </a:cubicBezTo>
                  <a:close/>
                  <a:moveTo>
                    <a:pt x="497036" y="304099"/>
                  </a:moveTo>
                  <a:cubicBezTo>
                    <a:pt x="496371" y="306625"/>
                    <a:pt x="492116" y="307955"/>
                    <a:pt x="476425" y="303833"/>
                  </a:cubicBezTo>
                  <a:cubicBezTo>
                    <a:pt x="459937" y="299445"/>
                    <a:pt x="457943" y="296386"/>
                    <a:pt x="458741" y="293993"/>
                  </a:cubicBezTo>
                  <a:cubicBezTo>
                    <a:pt x="459539" y="291467"/>
                    <a:pt x="463395" y="290403"/>
                    <a:pt x="479218" y="294658"/>
                  </a:cubicBezTo>
                  <a:cubicBezTo>
                    <a:pt x="495573" y="298913"/>
                    <a:pt x="497700" y="301572"/>
                    <a:pt x="497036" y="304232"/>
                  </a:cubicBezTo>
                  <a:close/>
                  <a:moveTo>
                    <a:pt x="545569" y="314869"/>
                  </a:moveTo>
                  <a:cubicBezTo>
                    <a:pt x="544904" y="317396"/>
                    <a:pt x="540782" y="318858"/>
                    <a:pt x="524959" y="315401"/>
                  </a:cubicBezTo>
                  <a:cubicBezTo>
                    <a:pt x="508338" y="311811"/>
                    <a:pt x="506078" y="308886"/>
                    <a:pt x="506742" y="306359"/>
                  </a:cubicBezTo>
                  <a:cubicBezTo>
                    <a:pt x="507407" y="303833"/>
                    <a:pt x="511130" y="302503"/>
                    <a:pt x="527219" y="306093"/>
                  </a:cubicBezTo>
                  <a:cubicBezTo>
                    <a:pt x="543708" y="309683"/>
                    <a:pt x="546101" y="312210"/>
                    <a:pt x="545436" y="314869"/>
                  </a:cubicBezTo>
                  <a:close/>
                  <a:moveTo>
                    <a:pt x="594369" y="324044"/>
                  </a:moveTo>
                  <a:cubicBezTo>
                    <a:pt x="593704" y="326570"/>
                    <a:pt x="589715" y="327634"/>
                    <a:pt x="573758" y="324975"/>
                  </a:cubicBezTo>
                  <a:cubicBezTo>
                    <a:pt x="557004" y="321916"/>
                    <a:pt x="554611" y="319257"/>
                    <a:pt x="555276" y="316731"/>
                  </a:cubicBezTo>
                  <a:cubicBezTo>
                    <a:pt x="555941" y="314204"/>
                    <a:pt x="559531" y="312742"/>
                    <a:pt x="575886" y="315667"/>
                  </a:cubicBezTo>
                  <a:cubicBezTo>
                    <a:pt x="592773" y="318459"/>
                    <a:pt x="595033" y="321518"/>
                    <a:pt x="594369" y="324044"/>
                  </a:cubicBezTo>
                  <a:close/>
                  <a:moveTo>
                    <a:pt x="643035" y="333884"/>
                  </a:moveTo>
                  <a:cubicBezTo>
                    <a:pt x="642370" y="336410"/>
                    <a:pt x="638381" y="337740"/>
                    <a:pt x="622425" y="334681"/>
                  </a:cubicBezTo>
                  <a:cubicBezTo>
                    <a:pt x="605804" y="331357"/>
                    <a:pt x="603410" y="328698"/>
                    <a:pt x="604075" y="326171"/>
                  </a:cubicBezTo>
                  <a:cubicBezTo>
                    <a:pt x="604740" y="323645"/>
                    <a:pt x="608330" y="322182"/>
                    <a:pt x="624685" y="325374"/>
                  </a:cubicBezTo>
                  <a:cubicBezTo>
                    <a:pt x="641439" y="328698"/>
                    <a:pt x="643700" y="331357"/>
                    <a:pt x="643035" y="333884"/>
                  </a:cubicBezTo>
                  <a:close/>
                  <a:moveTo>
                    <a:pt x="609793" y="297849"/>
                  </a:moveTo>
                  <a:cubicBezTo>
                    <a:pt x="620563" y="299844"/>
                    <a:pt x="628275" y="306093"/>
                    <a:pt x="628275" y="306093"/>
                  </a:cubicBezTo>
                  <a:cubicBezTo>
                    <a:pt x="628275" y="306093"/>
                    <a:pt x="618569" y="308753"/>
                    <a:pt x="607798" y="306758"/>
                  </a:cubicBezTo>
                  <a:cubicBezTo>
                    <a:pt x="597028" y="304763"/>
                    <a:pt x="589316" y="298647"/>
                    <a:pt x="589316" y="298647"/>
                  </a:cubicBezTo>
                  <a:cubicBezTo>
                    <a:pt x="589316" y="298647"/>
                    <a:pt x="599022" y="295855"/>
                    <a:pt x="609793" y="297849"/>
                  </a:cubicBezTo>
                  <a:close/>
                  <a:moveTo>
                    <a:pt x="561126" y="288275"/>
                  </a:moveTo>
                  <a:cubicBezTo>
                    <a:pt x="571764" y="290536"/>
                    <a:pt x="579476" y="296652"/>
                    <a:pt x="579476" y="296785"/>
                  </a:cubicBezTo>
                  <a:cubicBezTo>
                    <a:pt x="579476" y="296785"/>
                    <a:pt x="569636" y="299445"/>
                    <a:pt x="558866" y="297184"/>
                  </a:cubicBezTo>
                  <a:cubicBezTo>
                    <a:pt x="548095" y="294791"/>
                    <a:pt x="540649" y="288408"/>
                    <a:pt x="540649" y="288408"/>
                  </a:cubicBezTo>
                  <a:cubicBezTo>
                    <a:pt x="540649" y="288408"/>
                    <a:pt x="550489" y="286015"/>
                    <a:pt x="561126" y="288408"/>
                  </a:cubicBezTo>
                  <a:close/>
                  <a:moveTo>
                    <a:pt x="513125" y="276840"/>
                  </a:moveTo>
                  <a:cubicBezTo>
                    <a:pt x="523629" y="279632"/>
                    <a:pt x="531075" y="286015"/>
                    <a:pt x="531075" y="286148"/>
                  </a:cubicBezTo>
                  <a:cubicBezTo>
                    <a:pt x="531075" y="286148"/>
                    <a:pt x="521236" y="288408"/>
                    <a:pt x="510465" y="285616"/>
                  </a:cubicBezTo>
                  <a:cubicBezTo>
                    <a:pt x="499828" y="282824"/>
                    <a:pt x="492648" y="276042"/>
                    <a:pt x="492648" y="276042"/>
                  </a:cubicBezTo>
                  <a:cubicBezTo>
                    <a:pt x="492648" y="276042"/>
                    <a:pt x="502620" y="274048"/>
                    <a:pt x="513125" y="276840"/>
                  </a:cubicBezTo>
                  <a:close/>
                  <a:moveTo>
                    <a:pt x="465788" y="263144"/>
                  </a:moveTo>
                  <a:cubicBezTo>
                    <a:pt x="476160" y="266336"/>
                    <a:pt x="483207" y="273250"/>
                    <a:pt x="483207" y="273250"/>
                  </a:cubicBezTo>
                  <a:cubicBezTo>
                    <a:pt x="483207" y="273250"/>
                    <a:pt x="473234" y="275112"/>
                    <a:pt x="462730" y="271787"/>
                  </a:cubicBezTo>
                  <a:cubicBezTo>
                    <a:pt x="452225" y="268463"/>
                    <a:pt x="445444" y="261283"/>
                    <a:pt x="445444" y="261283"/>
                  </a:cubicBezTo>
                  <a:cubicBezTo>
                    <a:pt x="445444" y="261283"/>
                    <a:pt x="455417" y="259820"/>
                    <a:pt x="465788" y="263144"/>
                  </a:cubicBezTo>
                  <a:close/>
                  <a:moveTo>
                    <a:pt x="184427" y="162354"/>
                  </a:moveTo>
                  <a:cubicBezTo>
                    <a:pt x="182964" y="164615"/>
                    <a:pt x="178709" y="164482"/>
                    <a:pt x="165014" y="156105"/>
                  </a:cubicBezTo>
                  <a:cubicBezTo>
                    <a:pt x="150786" y="147196"/>
                    <a:pt x="149589" y="143872"/>
                    <a:pt x="151052" y="141611"/>
                  </a:cubicBezTo>
                  <a:cubicBezTo>
                    <a:pt x="152515" y="139351"/>
                    <a:pt x="156504" y="139351"/>
                    <a:pt x="170332" y="147994"/>
                  </a:cubicBezTo>
                  <a:cubicBezTo>
                    <a:pt x="184560" y="156770"/>
                    <a:pt x="185890" y="160094"/>
                    <a:pt x="184427" y="162354"/>
                  </a:cubicBezTo>
                  <a:close/>
                  <a:moveTo>
                    <a:pt x="180571" y="132038"/>
                  </a:moveTo>
                  <a:cubicBezTo>
                    <a:pt x="180571" y="132038"/>
                    <a:pt x="190543" y="132702"/>
                    <a:pt x="199851" y="138154"/>
                  </a:cubicBezTo>
                  <a:cubicBezTo>
                    <a:pt x="209159" y="143606"/>
                    <a:pt x="214345" y="151983"/>
                    <a:pt x="214345" y="151983"/>
                  </a:cubicBezTo>
                  <a:cubicBezTo>
                    <a:pt x="214345" y="151983"/>
                    <a:pt x="204372" y="151451"/>
                    <a:pt x="194931" y="145999"/>
                  </a:cubicBezTo>
                  <a:cubicBezTo>
                    <a:pt x="185624" y="140415"/>
                    <a:pt x="180571" y="132038"/>
                    <a:pt x="180571" y="132038"/>
                  </a:cubicBezTo>
                  <a:close/>
                  <a:moveTo>
                    <a:pt x="226711" y="187485"/>
                  </a:moveTo>
                  <a:cubicBezTo>
                    <a:pt x="225248" y="189746"/>
                    <a:pt x="220993" y="189746"/>
                    <a:pt x="207165" y="181635"/>
                  </a:cubicBezTo>
                  <a:cubicBezTo>
                    <a:pt x="192671" y="172992"/>
                    <a:pt x="191474" y="169668"/>
                    <a:pt x="192937" y="167407"/>
                  </a:cubicBezTo>
                  <a:cubicBezTo>
                    <a:pt x="194400" y="165147"/>
                    <a:pt x="198389" y="165014"/>
                    <a:pt x="212350" y="173391"/>
                  </a:cubicBezTo>
                  <a:cubicBezTo>
                    <a:pt x="226844" y="181901"/>
                    <a:pt x="228041" y="185225"/>
                    <a:pt x="226711" y="187485"/>
                  </a:cubicBezTo>
                  <a:close/>
                  <a:moveTo>
                    <a:pt x="222988" y="156903"/>
                  </a:moveTo>
                  <a:cubicBezTo>
                    <a:pt x="222988" y="156903"/>
                    <a:pt x="233094" y="157302"/>
                    <a:pt x="242534" y="162620"/>
                  </a:cubicBezTo>
                  <a:cubicBezTo>
                    <a:pt x="251975" y="167806"/>
                    <a:pt x="257427" y="176050"/>
                    <a:pt x="257427" y="176050"/>
                  </a:cubicBezTo>
                  <a:cubicBezTo>
                    <a:pt x="257427" y="176050"/>
                    <a:pt x="247321" y="175784"/>
                    <a:pt x="237880" y="170598"/>
                  </a:cubicBezTo>
                  <a:cubicBezTo>
                    <a:pt x="228307" y="165280"/>
                    <a:pt x="223121" y="157036"/>
                    <a:pt x="223121" y="157036"/>
                  </a:cubicBezTo>
                  <a:close/>
                  <a:moveTo>
                    <a:pt x="269527" y="211819"/>
                  </a:moveTo>
                  <a:cubicBezTo>
                    <a:pt x="268197" y="214079"/>
                    <a:pt x="263809" y="214212"/>
                    <a:pt x="249847" y="206367"/>
                  </a:cubicBezTo>
                  <a:cubicBezTo>
                    <a:pt x="235221" y="197990"/>
                    <a:pt x="233891" y="194799"/>
                    <a:pt x="235354" y="192538"/>
                  </a:cubicBezTo>
                  <a:cubicBezTo>
                    <a:pt x="236684" y="190278"/>
                    <a:pt x="240673" y="190012"/>
                    <a:pt x="254900" y="198123"/>
                  </a:cubicBezTo>
                  <a:cubicBezTo>
                    <a:pt x="269527" y="206367"/>
                    <a:pt x="270856" y="209558"/>
                    <a:pt x="269527" y="211819"/>
                  </a:cubicBezTo>
                  <a:close/>
                  <a:moveTo>
                    <a:pt x="300907" y="198921"/>
                  </a:moveTo>
                  <a:cubicBezTo>
                    <a:pt x="300907" y="198921"/>
                    <a:pt x="290802" y="198921"/>
                    <a:pt x="281228" y="193868"/>
                  </a:cubicBezTo>
                  <a:cubicBezTo>
                    <a:pt x="271521" y="188815"/>
                    <a:pt x="266070" y="180571"/>
                    <a:pt x="266070" y="180571"/>
                  </a:cubicBezTo>
                  <a:cubicBezTo>
                    <a:pt x="266070" y="180571"/>
                    <a:pt x="276175" y="180704"/>
                    <a:pt x="285749" y="185757"/>
                  </a:cubicBezTo>
                  <a:cubicBezTo>
                    <a:pt x="295323" y="190810"/>
                    <a:pt x="300907" y="198788"/>
                    <a:pt x="300907" y="198788"/>
                  </a:cubicBezTo>
                  <a:close/>
                  <a:moveTo>
                    <a:pt x="61298" y="81776"/>
                  </a:moveTo>
                  <a:cubicBezTo>
                    <a:pt x="59703" y="83903"/>
                    <a:pt x="55448" y="83637"/>
                    <a:pt x="42284" y="74462"/>
                  </a:cubicBezTo>
                  <a:cubicBezTo>
                    <a:pt x="28588" y="64756"/>
                    <a:pt x="27524" y="61298"/>
                    <a:pt x="29120" y="59171"/>
                  </a:cubicBezTo>
                  <a:cubicBezTo>
                    <a:pt x="30716" y="57043"/>
                    <a:pt x="34705" y="57176"/>
                    <a:pt x="48001" y="66617"/>
                  </a:cubicBezTo>
                  <a:cubicBezTo>
                    <a:pt x="61697" y="76191"/>
                    <a:pt x="62761" y="79648"/>
                    <a:pt x="61165" y="81776"/>
                  </a:cubicBezTo>
                  <a:close/>
                  <a:moveTo>
                    <a:pt x="89887" y="73531"/>
                  </a:moveTo>
                  <a:cubicBezTo>
                    <a:pt x="89887" y="73531"/>
                    <a:pt x="79914" y="72335"/>
                    <a:pt x="71005" y="66085"/>
                  </a:cubicBezTo>
                  <a:cubicBezTo>
                    <a:pt x="62096" y="59836"/>
                    <a:pt x="57708" y="51060"/>
                    <a:pt x="57708" y="51060"/>
                  </a:cubicBezTo>
                  <a:cubicBezTo>
                    <a:pt x="57708" y="51060"/>
                    <a:pt x="67681" y="52390"/>
                    <a:pt x="76457" y="58639"/>
                  </a:cubicBezTo>
                  <a:cubicBezTo>
                    <a:pt x="85366" y="64756"/>
                    <a:pt x="89887" y="73531"/>
                    <a:pt x="89887" y="73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723387" y="3159368"/>
              <a:ext cx="1396" cy="1484"/>
            </a:xfrm>
            <a:custGeom>
              <a:rect b="b" l="l" r="r" t="t"/>
              <a:pathLst>
                <a:path extrusionOk="0" h="2260" w="2127">
                  <a:moveTo>
                    <a:pt x="0" y="0"/>
                  </a:moveTo>
                  <a:cubicBezTo>
                    <a:pt x="665" y="798"/>
                    <a:pt x="1330" y="1596"/>
                    <a:pt x="2127" y="2261"/>
                  </a:cubicBezTo>
                  <a:cubicBezTo>
                    <a:pt x="1330" y="1596"/>
                    <a:pt x="665" y="79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884830" y="3179795"/>
              <a:ext cx="2618" cy="2270"/>
            </a:xfrm>
            <a:custGeom>
              <a:rect b="b" l="l" r="r" t="t"/>
              <a:pathLst>
                <a:path extrusionOk="0" h="3457" w="3988">
                  <a:moveTo>
                    <a:pt x="3989" y="3457"/>
                  </a:moveTo>
                  <a:lnTo>
                    <a:pt x="1862" y="0"/>
                  </a:lnTo>
                  <a:cubicBezTo>
                    <a:pt x="1862" y="0"/>
                    <a:pt x="532" y="399"/>
                    <a:pt x="0" y="532"/>
                  </a:cubicBezTo>
                  <a:lnTo>
                    <a:pt x="3989" y="34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900543" y="3356826"/>
              <a:ext cx="262" cy="436"/>
            </a:xfrm>
            <a:custGeom>
              <a:rect b="b" l="l" r="r" t="t"/>
              <a:pathLst>
                <a:path extrusionOk="0" h="664" w="399">
                  <a:moveTo>
                    <a:pt x="399" y="0"/>
                  </a:moveTo>
                  <a:cubicBezTo>
                    <a:pt x="399" y="0"/>
                    <a:pt x="133" y="399"/>
                    <a:pt x="0" y="665"/>
                  </a:cubicBezTo>
                  <a:cubicBezTo>
                    <a:pt x="0" y="665"/>
                    <a:pt x="133" y="399"/>
                    <a:pt x="266" y="266"/>
                  </a:cubicBezTo>
                  <a:cubicBezTo>
                    <a:pt x="266" y="266"/>
                    <a:pt x="266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848429" y="3314838"/>
              <a:ext cx="1134" cy="1134"/>
            </a:xfrm>
            <a:custGeom>
              <a:rect b="b" l="l" r="r" t="t"/>
              <a:pathLst>
                <a:path extrusionOk="0" h="1728" w="1728">
                  <a:moveTo>
                    <a:pt x="1728" y="0"/>
                  </a:moveTo>
                  <a:cubicBezTo>
                    <a:pt x="1728" y="0"/>
                    <a:pt x="665" y="1197"/>
                    <a:pt x="0" y="1729"/>
                  </a:cubicBezTo>
                  <a:cubicBezTo>
                    <a:pt x="532" y="1330"/>
                    <a:pt x="1064" y="931"/>
                    <a:pt x="1463" y="532"/>
                  </a:cubicBezTo>
                  <a:cubicBezTo>
                    <a:pt x="1463" y="399"/>
                    <a:pt x="1463" y="133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1956585" y="3077312"/>
              <a:ext cx="376585" cy="450522"/>
            </a:xfrm>
            <a:custGeom>
              <a:rect b="b" l="l" r="r" t="t"/>
              <a:pathLst>
                <a:path extrusionOk="0" h="686249" w="573625">
                  <a:moveTo>
                    <a:pt x="137622" y="659656"/>
                  </a:moveTo>
                  <a:cubicBezTo>
                    <a:pt x="131240" y="649285"/>
                    <a:pt x="124990" y="635190"/>
                    <a:pt x="121932" y="617638"/>
                  </a:cubicBezTo>
                  <a:cubicBezTo>
                    <a:pt x="118741" y="600086"/>
                    <a:pt x="118874" y="579343"/>
                    <a:pt x="122996" y="557137"/>
                  </a:cubicBezTo>
                  <a:cubicBezTo>
                    <a:pt x="131107" y="512460"/>
                    <a:pt x="154376" y="462730"/>
                    <a:pt x="188549" y="413797"/>
                  </a:cubicBezTo>
                  <a:cubicBezTo>
                    <a:pt x="192804" y="407681"/>
                    <a:pt x="197325" y="401564"/>
                    <a:pt x="201979" y="395448"/>
                  </a:cubicBezTo>
                  <a:lnTo>
                    <a:pt x="215940" y="377364"/>
                  </a:lnTo>
                  <a:cubicBezTo>
                    <a:pt x="225381" y="365264"/>
                    <a:pt x="235221" y="353031"/>
                    <a:pt x="245593" y="340665"/>
                  </a:cubicBezTo>
                  <a:cubicBezTo>
                    <a:pt x="266203" y="316066"/>
                    <a:pt x="288408" y="291201"/>
                    <a:pt x="312343" y="266868"/>
                  </a:cubicBezTo>
                  <a:cubicBezTo>
                    <a:pt x="360344" y="218068"/>
                    <a:pt x="411404" y="176449"/>
                    <a:pt x="461400" y="144005"/>
                  </a:cubicBezTo>
                  <a:cubicBezTo>
                    <a:pt x="500094" y="118608"/>
                    <a:pt x="537857" y="96535"/>
                    <a:pt x="573625" y="81908"/>
                  </a:cubicBezTo>
                  <a:cubicBezTo>
                    <a:pt x="550489" y="78451"/>
                    <a:pt x="485068" y="57841"/>
                    <a:pt x="463395" y="55315"/>
                  </a:cubicBezTo>
                  <a:cubicBezTo>
                    <a:pt x="451959" y="53985"/>
                    <a:pt x="439992" y="52124"/>
                    <a:pt x="427626" y="49597"/>
                  </a:cubicBezTo>
                  <a:cubicBezTo>
                    <a:pt x="421510" y="48400"/>
                    <a:pt x="415260" y="46672"/>
                    <a:pt x="409011" y="45076"/>
                  </a:cubicBezTo>
                  <a:cubicBezTo>
                    <a:pt x="402761" y="43614"/>
                    <a:pt x="396379" y="41885"/>
                    <a:pt x="389863" y="40156"/>
                  </a:cubicBezTo>
                  <a:cubicBezTo>
                    <a:pt x="355291" y="30982"/>
                    <a:pt x="318592" y="17419"/>
                    <a:pt x="280696" y="0"/>
                  </a:cubicBezTo>
                  <a:cubicBezTo>
                    <a:pt x="274447" y="4654"/>
                    <a:pt x="268197" y="9574"/>
                    <a:pt x="261948" y="15025"/>
                  </a:cubicBezTo>
                  <a:cubicBezTo>
                    <a:pt x="253172" y="22605"/>
                    <a:pt x="242135" y="31779"/>
                    <a:pt x="229370" y="42417"/>
                  </a:cubicBezTo>
                  <a:cubicBezTo>
                    <a:pt x="169269" y="92413"/>
                    <a:pt x="75526" y="170332"/>
                    <a:pt x="0" y="260086"/>
                  </a:cubicBezTo>
                  <a:cubicBezTo>
                    <a:pt x="3590" y="264740"/>
                    <a:pt x="7180" y="269394"/>
                    <a:pt x="10637" y="274181"/>
                  </a:cubicBezTo>
                  <a:cubicBezTo>
                    <a:pt x="26993" y="296918"/>
                    <a:pt x="40422" y="320454"/>
                    <a:pt x="51592" y="343723"/>
                  </a:cubicBezTo>
                  <a:cubicBezTo>
                    <a:pt x="63027" y="366993"/>
                    <a:pt x="71271" y="390794"/>
                    <a:pt x="77121" y="413797"/>
                  </a:cubicBezTo>
                  <a:cubicBezTo>
                    <a:pt x="88823" y="459805"/>
                    <a:pt x="93211" y="502222"/>
                    <a:pt x="98264" y="539054"/>
                  </a:cubicBezTo>
                  <a:cubicBezTo>
                    <a:pt x="98795" y="543841"/>
                    <a:pt x="99593" y="547963"/>
                    <a:pt x="99859" y="552882"/>
                  </a:cubicBezTo>
                  <a:cubicBezTo>
                    <a:pt x="100258" y="557137"/>
                    <a:pt x="100790" y="561525"/>
                    <a:pt x="101455" y="565780"/>
                  </a:cubicBezTo>
                  <a:cubicBezTo>
                    <a:pt x="102784" y="574290"/>
                    <a:pt x="104247" y="582401"/>
                    <a:pt x="105710" y="590247"/>
                  </a:cubicBezTo>
                  <a:cubicBezTo>
                    <a:pt x="108635" y="605804"/>
                    <a:pt x="111693" y="620031"/>
                    <a:pt x="114619" y="632796"/>
                  </a:cubicBezTo>
                  <a:cubicBezTo>
                    <a:pt x="119406" y="653539"/>
                    <a:pt x="123926" y="670426"/>
                    <a:pt x="127915" y="682926"/>
                  </a:cubicBezTo>
                  <a:cubicBezTo>
                    <a:pt x="134165" y="683590"/>
                    <a:pt x="140415" y="684388"/>
                    <a:pt x="146664" y="685053"/>
                  </a:cubicBezTo>
                  <a:cubicBezTo>
                    <a:pt x="151052" y="685452"/>
                    <a:pt x="155573" y="685851"/>
                    <a:pt x="159961" y="686250"/>
                  </a:cubicBezTo>
                  <a:cubicBezTo>
                    <a:pt x="158764" y="685186"/>
                    <a:pt x="157168" y="683723"/>
                    <a:pt x="155174" y="681596"/>
                  </a:cubicBezTo>
                  <a:cubicBezTo>
                    <a:pt x="150653" y="677075"/>
                    <a:pt x="144271" y="670160"/>
                    <a:pt x="137888" y="6596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386295" y="3150202"/>
              <a:ext cx="7071" cy="6110"/>
            </a:xfrm>
            <a:custGeom>
              <a:rect b="b" l="l" r="r" t="t"/>
              <a:pathLst>
                <a:path extrusionOk="0" h="9307" w="10770">
                  <a:moveTo>
                    <a:pt x="10771" y="798"/>
                  </a:moveTo>
                  <a:cubicBezTo>
                    <a:pt x="10771" y="798"/>
                    <a:pt x="10771" y="266"/>
                    <a:pt x="10771" y="0"/>
                  </a:cubicBezTo>
                  <a:cubicBezTo>
                    <a:pt x="8909" y="3989"/>
                    <a:pt x="5319" y="7313"/>
                    <a:pt x="0" y="9308"/>
                  </a:cubicBezTo>
                  <a:cubicBezTo>
                    <a:pt x="5186" y="7845"/>
                    <a:pt x="9042" y="5186"/>
                    <a:pt x="10638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1878370" y="2501871"/>
              <a:ext cx="8729" cy="2095"/>
            </a:xfrm>
            <a:custGeom>
              <a:rect b="b" l="l" r="r" t="t"/>
              <a:pathLst>
                <a:path extrusionOk="0" h="3191" w="13296">
                  <a:moveTo>
                    <a:pt x="0" y="0"/>
                  </a:moveTo>
                  <a:cubicBezTo>
                    <a:pt x="0" y="1064"/>
                    <a:pt x="0" y="2128"/>
                    <a:pt x="0" y="3191"/>
                  </a:cubicBezTo>
                  <a:cubicBezTo>
                    <a:pt x="0" y="2128"/>
                    <a:pt x="0" y="10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1878370" y="2486508"/>
              <a:ext cx="8729" cy="261"/>
            </a:xfrm>
            <a:custGeom>
              <a:rect b="b" l="l" r="r" t="t"/>
              <a:pathLst>
                <a:path extrusionOk="0" h="398" w="13296">
                  <a:moveTo>
                    <a:pt x="0" y="0"/>
                  </a:moveTo>
                  <a:cubicBezTo>
                    <a:pt x="0" y="0"/>
                    <a:pt x="0" y="266"/>
                    <a:pt x="0" y="399"/>
                  </a:cubicBezTo>
                  <a:cubicBezTo>
                    <a:pt x="0" y="399"/>
                    <a:pt x="0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878458" y="2494364"/>
              <a:ext cx="8729" cy="2095"/>
            </a:xfrm>
            <a:custGeom>
              <a:rect b="b" l="l" r="r" t="t"/>
              <a:pathLst>
                <a:path extrusionOk="0" h="3191" w="13296">
                  <a:moveTo>
                    <a:pt x="0" y="0"/>
                  </a:moveTo>
                  <a:cubicBezTo>
                    <a:pt x="0" y="1064"/>
                    <a:pt x="0" y="2127"/>
                    <a:pt x="0" y="3191"/>
                  </a:cubicBezTo>
                  <a:cubicBezTo>
                    <a:pt x="0" y="2127"/>
                    <a:pt x="0" y="10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1877235" y="2468612"/>
              <a:ext cx="174" cy="1833"/>
            </a:xfrm>
            <a:custGeom>
              <a:rect b="b" l="l" r="r" t="t"/>
              <a:pathLst>
                <a:path extrusionOk="0" h="2792" w="265">
                  <a:moveTo>
                    <a:pt x="0" y="0"/>
                  </a:moveTo>
                  <a:cubicBezTo>
                    <a:pt x="0" y="931"/>
                    <a:pt x="133" y="1862"/>
                    <a:pt x="266" y="2792"/>
                  </a:cubicBezTo>
                  <a:cubicBezTo>
                    <a:pt x="266" y="1862"/>
                    <a:pt x="133" y="9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1877846" y="2476818"/>
              <a:ext cx="174" cy="2095"/>
            </a:xfrm>
            <a:custGeom>
              <a:rect b="b" l="l" r="r" t="t"/>
              <a:pathLst>
                <a:path extrusionOk="0" h="3191" w="265">
                  <a:moveTo>
                    <a:pt x="0" y="0"/>
                  </a:moveTo>
                  <a:cubicBezTo>
                    <a:pt x="0" y="1064"/>
                    <a:pt x="133" y="2127"/>
                    <a:pt x="266" y="3191"/>
                  </a:cubicBezTo>
                  <a:cubicBezTo>
                    <a:pt x="266" y="2127"/>
                    <a:pt x="133" y="10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1870514" y="2423307"/>
              <a:ext cx="174" cy="872"/>
            </a:xfrm>
            <a:custGeom>
              <a:rect b="b" l="l" r="r" t="t"/>
              <a:pathLst>
                <a:path extrusionOk="0" h="1329" w="265">
                  <a:moveTo>
                    <a:pt x="0" y="0"/>
                  </a:moveTo>
                  <a:cubicBezTo>
                    <a:pt x="0" y="0"/>
                    <a:pt x="133" y="931"/>
                    <a:pt x="266" y="1330"/>
                  </a:cubicBezTo>
                  <a:cubicBezTo>
                    <a:pt x="266" y="931"/>
                    <a:pt x="133" y="39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1864316" y="2397381"/>
              <a:ext cx="8729" cy="261"/>
            </a:xfrm>
            <a:custGeom>
              <a:rect b="b" l="l" r="r" t="t"/>
              <a:pathLst>
                <a:path extrusionOk="0" h="398" w="13296">
                  <a:moveTo>
                    <a:pt x="0" y="0"/>
                  </a:moveTo>
                  <a:cubicBezTo>
                    <a:pt x="0" y="0"/>
                    <a:pt x="0" y="266"/>
                    <a:pt x="0" y="399"/>
                  </a:cubicBezTo>
                  <a:cubicBezTo>
                    <a:pt x="0" y="266"/>
                    <a:pt x="0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1856895" y="2373899"/>
              <a:ext cx="87" cy="8729"/>
            </a:xfrm>
            <a:custGeom>
              <a:rect b="b" l="l" r="r" t="t"/>
              <a:pathLst>
                <a:path extrusionOk="0" h="13296" w="133">
                  <a:moveTo>
                    <a:pt x="13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1873831" y="2441639"/>
              <a:ext cx="174" cy="1047"/>
            </a:xfrm>
            <a:custGeom>
              <a:rect b="b" l="l" r="r" t="t"/>
              <a:pathLst>
                <a:path extrusionOk="0" h="1595" w="265">
                  <a:moveTo>
                    <a:pt x="0" y="0"/>
                  </a:moveTo>
                  <a:cubicBezTo>
                    <a:pt x="0" y="0"/>
                    <a:pt x="133" y="1064"/>
                    <a:pt x="266" y="1596"/>
                  </a:cubicBezTo>
                  <a:cubicBezTo>
                    <a:pt x="266" y="1064"/>
                    <a:pt x="133" y="53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095644" y="3043966"/>
              <a:ext cx="87" cy="87"/>
            </a:xfrm>
            <a:custGeom>
              <a:rect b="b" l="l" r="r" t="t"/>
              <a:pathLst>
                <a:path extrusionOk="0" h="132" w="132">
                  <a:moveTo>
                    <a:pt x="133" y="0"/>
                  </a:moveTo>
                  <a:lnTo>
                    <a:pt x="133" y="0"/>
                  </a:lnTo>
                  <a:lnTo>
                    <a:pt x="0" y="13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704132" y="2978233"/>
              <a:ext cx="3928" cy="7944"/>
            </a:xfrm>
            <a:custGeom>
              <a:rect b="b" l="l" r="r" t="t"/>
              <a:pathLst>
                <a:path extrusionOk="0" h="12100" w="5983">
                  <a:moveTo>
                    <a:pt x="5984" y="0"/>
                  </a:moveTo>
                  <a:cubicBezTo>
                    <a:pt x="5319" y="266"/>
                    <a:pt x="4521" y="665"/>
                    <a:pt x="3856" y="931"/>
                  </a:cubicBezTo>
                  <a:cubicBezTo>
                    <a:pt x="3457" y="1862"/>
                    <a:pt x="3058" y="2792"/>
                    <a:pt x="2792" y="3723"/>
                  </a:cubicBezTo>
                  <a:cubicBezTo>
                    <a:pt x="1862" y="6516"/>
                    <a:pt x="931" y="9308"/>
                    <a:pt x="0" y="12100"/>
                  </a:cubicBezTo>
                  <a:cubicBezTo>
                    <a:pt x="1596" y="8909"/>
                    <a:pt x="3191" y="5718"/>
                    <a:pt x="4787" y="2393"/>
                  </a:cubicBezTo>
                  <a:cubicBezTo>
                    <a:pt x="5186" y="1596"/>
                    <a:pt x="5585" y="798"/>
                    <a:pt x="5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1655596" y="3145313"/>
              <a:ext cx="17808" cy="21212"/>
            </a:xfrm>
            <a:custGeom>
              <a:rect b="b" l="l" r="r" t="t"/>
              <a:pathLst>
                <a:path extrusionOk="0" h="32311" w="27125">
                  <a:moveTo>
                    <a:pt x="2127" y="31647"/>
                  </a:moveTo>
                  <a:cubicBezTo>
                    <a:pt x="1330" y="31912"/>
                    <a:pt x="665" y="32045"/>
                    <a:pt x="0" y="32311"/>
                  </a:cubicBezTo>
                  <a:cubicBezTo>
                    <a:pt x="1064" y="32311"/>
                    <a:pt x="2127" y="32311"/>
                    <a:pt x="3324" y="32045"/>
                  </a:cubicBezTo>
                  <a:cubicBezTo>
                    <a:pt x="6117" y="31647"/>
                    <a:pt x="8643" y="30716"/>
                    <a:pt x="11036" y="29386"/>
                  </a:cubicBezTo>
                  <a:cubicBezTo>
                    <a:pt x="19945" y="24067"/>
                    <a:pt x="24865" y="11834"/>
                    <a:pt x="27126" y="0"/>
                  </a:cubicBezTo>
                  <a:cubicBezTo>
                    <a:pt x="23934" y="14361"/>
                    <a:pt x="17286" y="26594"/>
                    <a:pt x="2260" y="316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787984" y="2999533"/>
              <a:ext cx="8118" cy="22347"/>
            </a:xfrm>
            <a:custGeom>
              <a:rect b="b" l="l" r="r" t="t"/>
              <a:pathLst>
                <a:path extrusionOk="0" h="34039" w="12366">
                  <a:moveTo>
                    <a:pt x="0" y="34040"/>
                  </a:moveTo>
                  <a:cubicBezTo>
                    <a:pt x="4388" y="22206"/>
                    <a:pt x="8510" y="10638"/>
                    <a:pt x="12366" y="0"/>
                  </a:cubicBezTo>
                  <a:cubicBezTo>
                    <a:pt x="8643" y="10638"/>
                    <a:pt x="4521" y="22206"/>
                    <a:pt x="0" y="34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1870426" y="2972035"/>
              <a:ext cx="8729" cy="12395"/>
            </a:xfrm>
            <a:custGeom>
              <a:rect b="b" l="l" r="r" t="t"/>
              <a:pathLst>
                <a:path extrusionOk="0" h="18881" w="13296">
                  <a:moveTo>
                    <a:pt x="2925" y="17153"/>
                  </a:moveTo>
                  <a:cubicBezTo>
                    <a:pt x="6250" y="11169"/>
                    <a:pt x="9707" y="5585"/>
                    <a:pt x="13297" y="0"/>
                  </a:cubicBezTo>
                  <a:cubicBezTo>
                    <a:pt x="8776" y="6250"/>
                    <a:pt x="4255" y="12499"/>
                    <a:pt x="0" y="18882"/>
                  </a:cubicBezTo>
                  <a:cubicBezTo>
                    <a:pt x="1064" y="18350"/>
                    <a:pt x="1995" y="17685"/>
                    <a:pt x="3058" y="17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1747255" y="2881425"/>
              <a:ext cx="19379" cy="21212"/>
            </a:xfrm>
            <a:custGeom>
              <a:rect b="b" l="l" r="r" t="t"/>
              <a:pathLst>
                <a:path extrusionOk="0" h="32311" w="29518">
                  <a:moveTo>
                    <a:pt x="0" y="32311"/>
                  </a:moveTo>
                  <a:cubicBezTo>
                    <a:pt x="931" y="31912"/>
                    <a:pt x="1862" y="31381"/>
                    <a:pt x="2659" y="30982"/>
                  </a:cubicBezTo>
                  <a:cubicBezTo>
                    <a:pt x="3058" y="30716"/>
                    <a:pt x="3590" y="30583"/>
                    <a:pt x="3989" y="30450"/>
                  </a:cubicBezTo>
                  <a:cubicBezTo>
                    <a:pt x="12632" y="18881"/>
                    <a:pt x="21142" y="8909"/>
                    <a:pt x="29519" y="0"/>
                  </a:cubicBezTo>
                  <a:cubicBezTo>
                    <a:pt x="18881" y="9973"/>
                    <a:pt x="9042" y="20743"/>
                    <a:pt x="0" y="32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1914161" y="2904382"/>
              <a:ext cx="15538" cy="20164"/>
            </a:xfrm>
            <a:custGeom>
              <a:rect b="b" l="l" r="r" t="t"/>
              <a:pathLst>
                <a:path extrusionOk="0" h="30715" w="23668">
                  <a:moveTo>
                    <a:pt x="9973" y="16887"/>
                  </a:moveTo>
                  <a:cubicBezTo>
                    <a:pt x="6781" y="21541"/>
                    <a:pt x="3324" y="26062"/>
                    <a:pt x="0" y="30716"/>
                  </a:cubicBezTo>
                  <a:cubicBezTo>
                    <a:pt x="7579" y="21940"/>
                    <a:pt x="17020" y="10505"/>
                    <a:pt x="23668" y="266"/>
                  </a:cubicBezTo>
                  <a:cubicBezTo>
                    <a:pt x="23402" y="266"/>
                    <a:pt x="23269" y="133"/>
                    <a:pt x="23003" y="0"/>
                  </a:cubicBezTo>
                  <a:cubicBezTo>
                    <a:pt x="18349" y="6383"/>
                    <a:pt x="13031" y="12499"/>
                    <a:pt x="9973" y="16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1575199" y="3062210"/>
              <a:ext cx="8907" cy="38322"/>
            </a:xfrm>
            <a:custGeom>
              <a:rect b="b" l="l" r="r" t="t"/>
              <a:pathLst>
                <a:path extrusionOk="0" h="58373" w="13567">
                  <a:moveTo>
                    <a:pt x="8909" y="0"/>
                  </a:moveTo>
                  <a:cubicBezTo>
                    <a:pt x="9308" y="1862"/>
                    <a:pt x="9574" y="3457"/>
                    <a:pt x="9707" y="4388"/>
                  </a:cubicBezTo>
                  <a:cubicBezTo>
                    <a:pt x="13563" y="25131"/>
                    <a:pt x="10372" y="43880"/>
                    <a:pt x="0" y="58373"/>
                  </a:cubicBezTo>
                  <a:cubicBezTo>
                    <a:pt x="3723" y="53852"/>
                    <a:pt x="6914" y="48799"/>
                    <a:pt x="9308" y="43215"/>
                  </a:cubicBezTo>
                  <a:cubicBezTo>
                    <a:pt x="15291" y="28455"/>
                    <a:pt x="14759" y="12898"/>
                    <a:pt x="9042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190358" y="3042045"/>
              <a:ext cx="5848" cy="1396"/>
            </a:xfrm>
            <a:custGeom>
              <a:rect b="b" l="l" r="r" t="t"/>
              <a:pathLst>
                <a:path extrusionOk="0" h="2127" w="8908">
                  <a:moveTo>
                    <a:pt x="0" y="931"/>
                  </a:moveTo>
                  <a:cubicBezTo>
                    <a:pt x="3191" y="1596"/>
                    <a:pt x="6116" y="1995"/>
                    <a:pt x="8909" y="2127"/>
                  </a:cubicBezTo>
                  <a:cubicBezTo>
                    <a:pt x="6116" y="1463"/>
                    <a:pt x="3457" y="665"/>
                    <a:pt x="1064" y="0"/>
                  </a:cubicBezTo>
                  <a:cubicBezTo>
                    <a:pt x="665" y="266"/>
                    <a:pt x="399" y="532"/>
                    <a:pt x="0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169495" y="2998137"/>
              <a:ext cx="7332" cy="2880"/>
            </a:xfrm>
            <a:custGeom>
              <a:rect b="b" l="l" r="r" t="t"/>
              <a:pathLst>
                <a:path extrusionOk="0" h="4387" w="11169">
                  <a:moveTo>
                    <a:pt x="11169" y="4388"/>
                  </a:moveTo>
                  <a:cubicBezTo>
                    <a:pt x="7313" y="2659"/>
                    <a:pt x="3590" y="1197"/>
                    <a:pt x="0" y="0"/>
                  </a:cubicBezTo>
                  <a:cubicBezTo>
                    <a:pt x="1197" y="532"/>
                    <a:pt x="2393" y="1064"/>
                    <a:pt x="3457" y="1463"/>
                  </a:cubicBezTo>
                  <a:cubicBezTo>
                    <a:pt x="6116" y="2393"/>
                    <a:pt x="8643" y="3457"/>
                    <a:pt x="11169" y="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1883782" y="2890416"/>
              <a:ext cx="2880" cy="2880"/>
            </a:xfrm>
            <a:custGeom>
              <a:rect b="b" l="l" r="r" t="t"/>
              <a:pathLst>
                <a:path extrusionOk="0" h="4387" w="4387">
                  <a:moveTo>
                    <a:pt x="1197" y="3989"/>
                  </a:moveTo>
                  <a:cubicBezTo>
                    <a:pt x="2260" y="2659"/>
                    <a:pt x="3324" y="1330"/>
                    <a:pt x="4388" y="0"/>
                  </a:cubicBezTo>
                  <a:cubicBezTo>
                    <a:pt x="2925" y="1463"/>
                    <a:pt x="1463" y="2925"/>
                    <a:pt x="0" y="4388"/>
                  </a:cubicBezTo>
                  <a:cubicBezTo>
                    <a:pt x="399" y="4388"/>
                    <a:pt x="798" y="3989"/>
                    <a:pt x="1197" y="3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590475" y="2870338"/>
              <a:ext cx="127274" cy="101435"/>
            </a:xfrm>
            <a:custGeom>
              <a:rect b="b" l="l" r="r" t="t"/>
              <a:pathLst>
                <a:path extrusionOk="0" h="154509" w="193867">
                  <a:moveTo>
                    <a:pt x="39891" y="153977"/>
                  </a:moveTo>
                  <a:cubicBezTo>
                    <a:pt x="39891" y="153977"/>
                    <a:pt x="40289" y="154243"/>
                    <a:pt x="40422" y="154509"/>
                  </a:cubicBezTo>
                  <a:cubicBezTo>
                    <a:pt x="62362" y="141345"/>
                    <a:pt x="77786" y="133766"/>
                    <a:pt x="93876" y="125921"/>
                  </a:cubicBezTo>
                  <a:cubicBezTo>
                    <a:pt x="101189" y="122331"/>
                    <a:pt x="108635" y="118741"/>
                    <a:pt x="117145" y="114353"/>
                  </a:cubicBezTo>
                  <a:cubicBezTo>
                    <a:pt x="133633" y="78052"/>
                    <a:pt x="157434" y="38960"/>
                    <a:pt x="193868" y="0"/>
                  </a:cubicBezTo>
                  <a:cubicBezTo>
                    <a:pt x="189214" y="1862"/>
                    <a:pt x="184427" y="3723"/>
                    <a:pt x="179241" y="5585"/>
                  </a:cubicBezTo>
                  <a:cubicBezTo>
                    <a:pt x="168870" y="9441"/>
                    <a:pt x="75659" y="44013"/>
                    <a:pt x="10239" y="83770"/>
                  </a:cubicBezTo>
                  <a:cubicBezTo>
                    <a:pt x="9973" y="83903"/>
                    <a:pt x="9707" y="84169"/>
                    <a:pt x="9308" y="84302"/>
                  </a:cubicBezTo>
                  <a:cubicBezTo>
                    <a:pt x="5585" y="94408"/>
                    <a:pt x="2792" y="104513"/>
                    <a:pt x="0" y="119406"/>
                  </a:cubicBezTo>
                  <a:cubicBezTo>
                    <a:pt x="399" y="119805"/>
                    <a:pt x="798" y="120071"/>
                    <a:pt x="1197" y="120469"/>
                  </a:cubicBezTo>
                  <a:cubicBezTo>
                    <a:pt x="13829" y="131905"/>
                    <a:pt x="26594" y="142941"/>
                    <a:pt x="40023" y="1538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1526314" y="2718535"/>
              <a:ext cx="88341" cy="67216"/>
            </a:xfrm>
            <a:custGeom>
              <a:rect b="b" l="l" r="r" t="t"/>
              <a:pathLst>
                <a:path extrusionOk="0" h="102385" w="134564">
                  <a:moveTo>
                    <a:pt x="0" y="102386"/>
                  </a:moveTo>
                  <a:cubicBezTo>
                    <a:pt x="54650" y="76191"/>
                    <a:pt x="111826" y="49331"/>
                    <a:pt x="134564" y="39492"/>
                  </a:cubicBezTo>
                  <a:cubicBezTo>
                    <a:pt x="117943" y="26461"/>
                    <a:pt x="101322" y="13297"/>
                    <a:pt x="84701" y="0"/>
                  </a:cubicBezTo>
                  <a:cubicBezTo>
                    <a:pt x="52523" y="26461"/>
                    <a:pt x="24732" y="60102"/>
                    <a:pt x="0" y="1023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452464" y="2993510"/>
              <a:ext cx="15975" cy="9864"/>
            </a:xfrm>
            <a:custGeom>
              <a:rect b="b" l="l" r="r" t="t"/>
              <a:pathLst>
                <a:path extrusionOk="0" h="15025" w="24333">
                  <a:moveTo>
                    <a:pt x="5851" y="14095"/>
                  </a:moveTo>
                  <a:cubicBezTo>
                    <a:pt x="3989" y="14494"/>
                    <a:pt x="1995" y="14759"/>
                    <a:pt x="0" y="15025"/>
                  </a:cubicBezTo>
                  <a:cubicBezTo>
                    <a:pt x="1995" y="15025"/>
                    <a:pt x="4122" y="15025"/>
                    <a:pt x="6383" y="14627"/>
                  </a:cubicBezTo>
                  <a:cubicBezTo>
                    <a:pt x="11701" y="13962"/>
                    <a:pt x="15557" y="12765"/>
                    <a:pt x="18217" y="11169"/>
                  </a:cubicBezTo>
                  <a:cubicBezTo>
                    <a:pt x="21541" y="9175"/>
                    <a:pt x="23269" y="6117"/>
                    <a:pt x="24333" y="0"/>
                  </a:cubicBezTo>
                  <a:cubicBezTo>
                    <a:pt x="21940" y="7313"/>
                    <a:pt x="17552" y="11169"/>
                    <a:pt x="5851" y="13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1618671" y="2749786"/>
              <a:ext cx="5412" cy="1396"/>
            </a:xfrm>
            <a:custGeom>
              <a:rect b="b" l="l" r="r" t="t"/>
              <a:pathLst>
                <a:path extrusionOk="0" h="2127" w="8244">
                  <a:moveTo>
                    <a:pt x="0" y="1463"/>
                  </a:moveTo>
                  <a:cubicBezTo>
                    <a:pt x="2659" y="1463"/>
                    <a:pt x="5319" y="1729"/>
                    <a:pt x="8244" y="2127"/>
                  </a:cubicBezTo>
                  <a:cubicBezTo>
                    <a:pt x="6250" y="931"/>
                    <a:pt x="4521" y="133"/>
                    <a:pt x="3457" y="0"/>
                  </a:cubicBezTo>
                  <a:cubicBezTo>
                    <a:pt x="2526" y="399"/>
                    <a:pt x="1197" y="931"/>
                    <a:pt x="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1615965" y="2691037"/>
              <a:ext cx="2270" cy="6285"/>
            </a:xfrm>
            <a:custGeom>
              <a:rect b="b" l="l" r="r" t="t"/>
              <a:pathLst>
                <a:path extrusionOk="0" h="9573" w="3457">
                  <a:moveTo>
                    <a:pt x="665" y="0"/>
                  </a:moveTo>
                  <a:cubicBezTo>
                    <a:pt x="665" y="0"/>
                    <a:pt x="266" y="266"/>
                    <a:pt x="0" y="399"/>
                  </a:cubicBezTo>
                  <a:cubicBezTo>
                    <a:pt x="1330" y="3590"/>
                    <a:pt x="2659" y="6648"/>
                    <a:pt x="3457" y="9574"/>
                  </a:cubicBezTo>
                  <a:cubicBezTo>
                    <a:pt x="3191" y="6648"/>
                    <a:pt x="2260" y="3457"/>
                    <a:pt x="532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1476819" y="2973345"/>
              <a:ext cx="436" cy="523"/>
            </a:xfrm>
            <a:custGeom>
              <a:rect b="b" l="l" r="r" t="t"/>
              <a:pathLst>
                <a:path extrusionOk="0" h="797" w="664">
                  <a:moveTo>
                    <a:pt x="0" y="665"/>
                  </a:moveTo>
                  <a:cubicBezTo>
                    <a:pt x="0" y="665"/>
                    <a:pt x="399" y="665"/>
                    <a:pt x="665" y="665"/>
                  </a:cubicBezTo>
                  <a:cubicBezTo>
                    <a:pt x="399" y="399"/>
                    <a:pt x="266" y="133"/>
                    <a:pt x="0" y="0"/>
                  </a:cubicBezTo>
                  <a:cubicBezTo>
                    <a:pt x="0" y="266"/>
                    <a:pt x="0" y="532"/>
                    <a:pt x="0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1636392" y="2794480"/>
              <a:ext cx="83802" cy="50979"/>
            </a:xfrm>
            <a:custGeom>
              <a:rect b="b" l="l" r="r" t="t"/>
              <a:pathLst>
                <a:path extrusionOk="0" h="77653" w="127649">
                  <a:moveTo>
                    <a:pt x="68745" y="0"/>
                  </a:moveTo>
                  <a:cubicBezTo>
                    <a:pt x="48533" y="16621"/>
                    <a:pt x="24067" y="40688"/>
                    <a:pt x="0" y="77653"/>
                  </a:cubicBezTo>
                  <a:cubicBezTo>
                    <a:pt x="29253" y="66351"/>
                    <a:pt x="63958" y="54650"/>
                    <a:pt x="92546" y="47337"/>
                  </a:cubicBezTo>
                  <a:cubicBezTo>
                    <a:pt x="95471" y="46539"/>
                    <a:pt x="98397" y="45741"/>
                    <a:pt x="101322" y="45076"/>
                  </a:cubicBezTo>
                  <a:cubicBezTo>
                    <a:pt x="101322" y="45076"/>
                    <a:pt x="101588" y="45076"/>
                    <a:pt x="101588" y="45076"/>
                  </a:cubicBezTo>
                  <a:cubicBezTo>
                    <a:pt x="105976" y="44012"/>
                    <a:pt x="110364" y="43082"/>
                    <a:pt x="114619" y="42417"/>
                  </a:cubicBezTo>
                  <a:cubicBezTo>
                    <a:pt x="115948" y="42151"/>
                    <a:pt x="117145" y="42018"/>
                    <a:pt x="118342" y="41885"/>
                  </a:cubicBezTo>
                  <a:cubicBezTo>
                    <a:pt x="120203" y="41619"/>
                    <a:pt x="122198" y="41220"/>
                    <a:pt x="124059" y="40954"/>
                  </a:cubicBezTo>
                  <a:cubicBezTo>
                    <a:pt x="124591" y="40954"/>
                    <a:pt x="124857" y="40954"/>
                    <a:pt x="125256" y="40954"/>
                  </a:cubicBezTo>
                  <a:cubicBezTo>
                    <a:pt x="126054" y="40954"/>
                    <a:pt x="126985" y="40688"/>
                    <a:pt x="127650" y="40555"/>
                  </a:cubicBezTo>
                  <a:cubicBezTo>
                    <a:pt x="110896" y="29652"/>
                    <a:pt x="94275" y="18350"/>
                    <a:pt x="77654" y="6648"/>
                  </a:cubicBezTo>
                  <a:cubicBezTo>
                    <a:pt x="74595" y="4521"/>
                    <a:pt x="71670" y="2260"/>
                    <a:pt x="68612" y="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1011980" y="2984170"/>
              <a:ext cx="5848" cy="10999"/>
            </a:xfrm>
            <a:custGeom>
              <a:rect b="b" l="l" r="r" t="t"/>
              <a:pathLst>
                <a:path extrusionOk="0" h="16754" w="8908">
                  <a:moveTo>
                    <a:pt x="8909" y="16754"/>
                  </a:moveTo>
                  <a:cubicBezTo>
                    <a:pt x="5851" y="11302"/>
                    <a:pt x="2925" y="5718"/>
                    <a:pt x="0" y="0"/>
                  </a:cubicBezTo>
                  <a:cubicBezTo>
                    <a:pt x="2792" y="5718"/>
                    <a:pt x="5851" y="11302"/>
                    <a:pt x="8909" y="16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705441" y="2861522"/>
              <a:ext cx="14403" cy="5673"/>
            </a:xfrm>
            <a:custGeom>
              <a:rect b="b" l="l" r="r" t="t"/>
              <a:pathLst>
                <a:path extrusionOk="0" h="8642" w="21939">
                  <a:moveTo>
                    <a:pt x="133" y="8510"/>
                  </a:moveTo>
                  <a:cubicBezTo>
                    <a:pt x="8111" y="5585"/>
                    <a:pt x="15291" y="2659"/>
                    <a:pt x="21940" y="0"/>
                  </a:cubicBezTo>
                  <a:cubicBezTo>
                    <a:pt x="14892" y="2127"/>
                    <a:pt x="7446" y="5053"/>
                    <a:pt x="0" y="8643"/>
                  </a:cubicBezTo>
                  <a:cubicBezTo>
                    <a:pt x="0" y="8643"/>
                    <a:pt x="133" y="8643"/>
                    <a:pt x="266" y="8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498032" y="2813946"/>
              <a:ext cx="95674" cy="83452"/>
            </a:xfrm>
            <a:custGeom>
              <a:rect b="b" l="l" r="r" t="t"/>
              <a:pathLst>
                <a:path extrusionOk="0" h="127117" w="145733">
                  <a:moveTo>
                    <a:pt x="84967" y="110896"/>
                  </a:moveTo>
                  <a:cubicBezTo>
                    <a:pt x="94408" y="85100"/>
                    <a:pt x="107837" y="56777"/>
                    <a:pt x="127783" y="26461"/>
                  </a:cubicBezTo>
                  <a:cubicBezTo>
                    <a:pt x="133367" y="17419"/>
                    <a:pt x="139351" y="8643"/>
                    <a:pt x="145733" y="0"/>
                  </a:cubicBezTo>
                  <a:cubicBezTo>
                    <a:pt x="125256" y="9707"/>
                    <a:pt x="101588" y="20743"/>
                    <a:pt x="71138" y="34705"/>
                  </a:cubicBezTo>
                  <a:cubicBezTo>
                    <a:pt x="36433" y="50528"/>
                    <a:pt x="11568" y="63825"/>
                    <a:pt x="0" y="72601"/>
                  </a:cubicBezTo>
                  <a:cubicBezTo>
                    <a:pt x="18749" y="90418"/>
                    <a:pt x="37763" y="108768"/>
                    <a:pt x="57043" y="127118"/>
                  </a:cubicBezTo>
                  <a:cubicBezTo>
                    <a:pt x="66218" y="121666"/>
                    <a:pt x="75526" y="116347"/>
                    <a:pt x="85100" y="1110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607847" y="2683093"/>
              <a:ext cx="7944" cy="2270"/>
            </a:xfrm>
            <a:custGeom>
              <a:rect b="b" l="l" r="r" t="t"/>
              <a:pathLst>
                <a:path extrusionOk="0" h="3457" w="12100">
                  <a:moveTo>
                    <a:pt x="5319" y="3457"/>
                  </a:moveTo>
                  <a:cubicBezTo>
                    <a:pt x="7579" y="2260"/>
                    <a:pt x="9840" y="1064"/>
                    <a:pt x="12100" y="0"/>
                  </a:cubicBezTo>
                  <a:cubicBezTo>
                    <a:pt x="8111" y="1197"/>
                    <a:pt x="4122" y="2393"/>
                    <a:pt x="0" y="3457"/>
                  </a:cubicBezTo>
                  <a:cubicBezTo>
                    <a:pt x="1729" y="3457"/>
                    <a:pt x="3457" y="3457"/>
                    <a:pt x="5319" y="3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1356092" y="2946807"/>
              <a:ext cx="5848" cy="829"/>
            </a:xfrm>
            <a:custGeom>
              <a:rect b="b" l="l" r="r" t="t"/>
              <a:pathLst>
                <a:path extrusionOk="0" h="1263" w="8908">
                  <a:moveTo>
                    <a:pt x="8909" y="1064"/>
                  </a:moveTo>
                  <a:cubicBezTo>
                    <a:pt x="6383" y="532"/>
                    <a:pt x="3856" y="133"/>
                    <a:pt x="1330" y="0"/>
                  </a:cubicBezTo>
                  <a:cubicBezTo>
                    <a:pt x="931" y="399"/>
                    <a:pt x="399" y="665"/>
                    <a:pt x="0" y="1064"/>
                  </a:cubicBezTo>
                  <a:cubicBezTo>
                    <a:pt x="2925" y="1330"/>
                    <a:pt x="5984" y="1330"/>
                    <a:pt x="8909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955588" y="2703520"/>
              <a:ext cx="1083402" cy="821870"/>
            </a:xfrm>
            <a:custGeom>
              <a:rect b="b" l="l" r="r" t="t"/>
              <a:pathLst>
                <a:path extrusionOk="0" h="1251897" w="1650270">
                  <a:moveTo>
                    <a:pt x="67947" y="201979"/>
                  </a:moveTo>
                  <a:cubicBezTo>
                    <a:pt x="70207" y="217802"/>
                    <a:pt x="71271" y="233625"/>
                    <a:pt x="72335" y="249316"/>
                  </a:cubicBezTo>
                  <a:cubicBezTo>
                    <a:pt x="73930" y="274181"/>
                    <a:pt x="75659" y="297982"/>
                    <a:pt x="79249" y="320853"/>
                  </a:cubicBezTo>
                  <a:cubicBezTo>
                    <a:pt x="84036" y="323113"/>
                    <a:pt x="88823" y="325374"/>
                    <a:pt x="93610" y="327634"/>
                  </a:cubicBezTo>
                  <a:cubicBezTo>
                    <a:pt x="142675" y="350904"/>
                    <a:pt x="198123" y="377364"/>
                    <a:pt x="267000" y="381087"/>
                  </a:cubicBezTo>
                  <a:cubicBezTo>
                    <a:pt x="339335" y="385076"/>
                    <a:pt x="401697" y="379359"/>
                    <a:pt x="460070" y="363403"/>
                  </a:cubicBezTo>
                  <a:cubicBezTo>
                    <a:pt x="457544" y="361807"/>
                    <a:pt x="454087" y="359015"/>
                    <a:pt x="449433" y="354494"/>
                  </a:cubicBezTo>
                  <a:cubicBezTo>
                    <a:pt x="437333" y="342925"/>
                    <a:pt x="436934" y="339335"/>
                    <a:pt x="438796" y="337474"/>
                  </a:cubicBezTo>
                  <a:cubicBezTo>
                    <a:pt x="440657" y="335612"/>
                    <a:pt x="444779" y="336543"/>
                    <a:pt x="456214" y="347579"/>
                  </a:cubicBezTo>
                  <a:cubicBezTo>
                    <a:pt x="463528" y="354760"/>
                    <a:pt x="466586" y="358749"/>
                    <a:pt x="467384" y="361275"/>
                  </a:cubicBezTo>
                  <a:cubicBezTo>
                    <a:pt x="474963" y="359015"/>
                    <a:pt x="482409" y="356621"/>
                    <a:pt x="489855" y="354095"/>
                  </a:cubicBezTo>
                  <a:cubicBezTo>
                    <a:pt x="487595" y="352499"/>
                    <a:pt x="484803" y="350106"/>
                    <a:pt x="481478" y="346914"/>
                  </a:cubicBezTo>
                  <a:cubicBezTo>
                    <a:pt x="469245" y="335479"/>
                    <a:pt x="468713" y="332022"/>
                    <a:pt x="470708" y="330028"/>
                  </a:cubicBezTo>
                  <a:cubicBezTo>
                    <a:pt x="472570" y="328166"/>
                    <a:pt x="476426" y="328831"/>
                    <a:pt x="488393" y="339867"/>
                  </a:cubicBezTo>
                  <a:cubicBezTo>
                    <a:pt x="493844" y="345053"/>
                    <a:pt x="496903" y="348510"/>
                    <a:pt x="498498" y="351036"/>
                  </a:cubicBezTo>
                  <a:cubicBezTo>
                    <a:pt x="513391" y="345585"/>
                    <a:pt x="529879" y="337474"/>
                    <a:pt x="546500" y="327368"/>
                  </a:cubicBezTo>
                  <a:cubicBezTo>
                    <a:pt x="550489" y="324975"/>
                    <a:pt x="554478" y="322315"/>
                    <a:pt x="558467" y="319656"/>
                  </a:cubicBezTo>
                  <a:cubicBezTo>
                    <a:pt x="558733" y="312210"/>
                    <a:pt x="560196" y="304631"/>
                    <a:pt x="563254" y="297184"/>
                  </a:cubicBezTo>
                  <a:cubicBezTo>
                    <a:pt x="576285" y="265006"/>
                    <a:pt x="611654" y="247853"/>
                    <a:pt x="641971" y="259022"/>
                  </a:cubicBezTo>
                  <a:cubicBezTo>
                    <a:pt x="672288" y="270192"/>
                    <a:pt x="686383" y="305428"/>
                    <a:pt x="673352" y="337474"/>
                  </a:cubicBezTo>
                  <a:cubicBezTo>
                    <a:pt x="661385" y="367126"/>
                    <a:pt x="630403" y="383880"/>
                    <a:pt x="601815" y="377630"/>
                  </a:cubicBezTo>
                  <a:cubicBezTo>
                    <a:pt x="589449" y="386938"/>
                    <a:pt x="577349" y="395182"/>
                    <a:pt x="565381" y="402495"/>
                  </a:cubicBezTo>
                  <a:cubicBezTo>
                    <a:pt x="563387" y="403692"/>
                    <a:pt x="561525" y="404756"/>
                    <a:pt x="559531" y="405952"/>
                  </a:cubicBezTo>
                  <a:cubicBezTo>
                    <a:pt x="559664" y="405952"/>
                    <a:pt x="559797" y="406218"/>
                    <a:pt x="559930" y="406351"/>
                  </a:cubicBezTo>
                  <a:cubicBezTo>
                    <a:pt x="572296" y="417654"/>
                    <a:pt x="572828" y="421111"/>
                    <a:pt x="570966" y="423105"/>
                  </a:cubicBezTo>
                  <a:cubicBezTo>
                    <a:pt x="569105" y="425100"/>
                    <a:pt x="564983" y="424169"/>
                    <a:pt x="553281" y="413399"/>
                  </a:cubicBezTo>
                  <a:cubicBezTo>
                    <a:pt x="552351" y="412601"/>
                    <a:pt x="551553" y="411803"/>
                    <a:pt x="550755" y="411005"/>
                  </a:cubicBezTo>
                  <a:cubicBezTo>
                    <a:pt x="544638" y="414329"/>
                    <a:pt x="538389" y="417521"/>
                    <a:pt x="532272" y="420446"/>
                  </a:cubicBezTo>
                  <a:cubicBezTo>
                    <a:pt x="538921" y="427626"/>
                    <a:pt x="539187" y="430286"/>
                    <a:pt x="537591" y="431881"/>
                  </a:cubicBezTo>
                  <a:cubicBezTo>
                    <a:pt x="535863" y="433610"/>
                    <a:pt x="532405" y="433211"/>
                    <a:pt x="522965" y="424568"/>
                  </a:cubicBezTo>
                  <a:cubicBezTo>
                    <a:pt x="468846" y="448369"/>
                    <a:pt x="410872" y="457677"/>
                    <a:pt x="332288" y="464724"/>
                  </a:cubicBezTo>
                  <a:cubicBezTo>
                    <a:pt x="248784" y="472171"/>
                    <a:pt x="190943" y="441588"/>
                    <a:pt x="134963" y="412069"/>
                  </a:cubicBezTo>
                  <a:cubicBezTo>
                    <a:pt x="122198" y="405288"/>
                    <a:pt x="109699" y="398772"/>
                    <a:pt x="97333" y="392789"/>
                  </a:cubicBezTo>
                  <a:cubicBezTo>
                    <a:pt x="100391" y="401166"/>
                    <a:pt x="103582" y="409277"/>
                    <a:pt x="107040" y="417255"/>
                  </a:cubicBezTo>
                  <a:cubicBezTo>
                    <a:pt x="112225" y="429089"/>
                    <a:pt x="117810" y="440391"/>
                    <a:pt x="123794" y="451029"/>
                  </a:cubicBezTo>
                  <a:cubicBezTo>
                    <a:pt x="133101" y="464326"/>
                    <a:pt x="147329" y="480149"/>
                    <a:pt x="168604" y="494775"/>
                  </a:cubicBezTo>
                  <a:cubicBezTo>
                    <a:pt x="183097" y="505014"/>
                    <a:pt x="200649" y="514455"/>
                    <a:pt x="220727" y="523231"/>
                  </a:cubicBezTo>
                  <a:cubicBezTo>
                    <a:pt x="308487" y="558068"/>
                    <a:pt x="399437" y="573493"/>
                    <a:pt x="482276" y="610325"/>
                  </a:cubicBezTo>
                  <a:cubicBezTo>
                    <a:pt x="511130" y="620962"/>
                    <a:pt x="540649" y="632531"/>
                    <a:pt x="570966" y="645960"/>
                  </a:cubicBezTo>
                  <a:cubicBezTo>
                    <a:pt x="567775" y="639312"/>
                    <a:pt x="566711" y="633062"/>
                    <a:pt x="568573" y="628010"/>
                  </a:cubicBezTo>
                  <a:cubicBezTo>
                    <a:pt x="574024" y="612984"/>
                    <a:pt x="601948" y="613516"/>
                    <a:pt x="630669" y="629206"/>
                  </a:cubicBezTo>
                  <a:cubicBezTo>
                    <a:pt x="659390" y="644764"/>
                    <a:pt x="678272" y="669629"/>
                    <a:pt x="672820" y="684654"/>
                  </a:cubicBezTo>
                  <a:cubicBezTo>
                    <a:pt x="671357" y="688510"/>
                    <a:pt x="668432" y="691436"/>
                    <a:pt x="664310" y="693164"/>
                  </a:cubicBezTo>
                  <a:cubicBezTo>
                    <a:pt x="678405" y="701408"/>
                    <a:pt x="692499" y="710051"/>
                    <a:pt x="706328" y="719492"/>
                  </a:cubicBezTo>
                  <a:cubicBezTo>
                    <a:pt x="714040" y="724811"/>
                    <a:pt x="721885" y="730395"/>
                    <a:pt x="729331" y="736113"/>
                  </a:cubicBezTo>
                  <a:lnTo>
                    <a:pt x="751936" y="753000"/>
                  </a:lnTo>
                  <a:lnTo>
                    <a:pt x="755127" y="755393"/>
                  </a:lnTo>
                  <a:cubicBezTo>
                    <a:pt x="751936" y="745953"/>
                    <a:pt x="751803" y="737575"/>
                    <a:pt x="755393" y="731858"/>
                  </a:cubicBezTo>
                  <a:cubicBezTo>
                    <a:pt x="762573" y="720822"/>
                    <a:pt x="781854" y="723481"/>
                    <a:pt x="801932" y="736512"/>
                  </a:cubicBezTo>
                  <a:cubicBezTo>
                    <a:pt x="810575" y="741432"/>
                    <a:pt x="818287" y="747548"/>
                    <a:pt x="822808" y="753931"/>
                  </a:cubicBezTo>
                  <a:cubicBezTo>
                    <a:pt x="842089" y="774275"/>
                    <a:pt x="851263" y="798209"/>
                    <a:pt x="843551" y="810176"/>
                  </a:cubicBezTo>
                  <a:cubicBezTo>
                    <a:pt x="841823" y="812836"/>
                    <a:pt x="839429" y="814564"/>
                    <a:pt x="836637" y="815761"/>
                  </a:cubicBezTo>
                  <a:cubicBezTo>
                    <a:pt x="887564" y="853657"/>
                    <a:pt x="940086" y="893547"/>
                    <a:pt x="991811" y="937826"/>
                  </a:cubicBezTo>
                  <a:cubicBezTo>
                    <a:pt x="1024122" y="965749"/>
                    <a:pt x="1055769" y="994603"/>
                    <a:pt x="1089011" y="1022793"/>
                  </a:cubicBezTo>
                  <a:cubicBezTo>
                    <a:pt x="1122120" y="1050849"/>
                    <a:pt x="1156559" y="1078373"/>
                    <a:pt x="1193258" y="1103238"/>
                  </a:cubicBezTo>
                  <a:cubicBezTo>
                    <a:pt x="1229824" y="1128104"/>
                    <a:pt x="1267986" y="1149777"/>
                    <a:pt x="1307744" y="1166398"/>
                  </a:cubicBezTo>
                  <a:cubicBezTo>
                    <a:pt x="1317716" y="1170520"/>
                    <a:pt x="1327689" y="1174377"/>
                    <a:pt x="1337795" y="1177967"/>
                  </a:cubicBezTo>
                  <a:cubicBezTo>
                    <a:pt x="1339390" y="1178499"/>
                    <a:pt x="1341119" y="1179030"/>
                    <a:pt x="1342847" y="1179562"/>
                  </a:cubicBezTo>
                  <a:cubicBezTo>
                    <a:pt x="1343512" y="1179828"/>
                    <a:pt x="1344310" y="1180094"/>
                    <a:pt x="1344975" y="1180227"/>
                  </a:cubicBezTo>
                  <a:cubicBezTo>
                    <a:pt x="1352687" y="1182754"/>
                    <a:pt x="1360798" y="1185280"/>
                    <a:pt x="1368643" y="1187806"/>
                  </a:cubicBezTo>
                  <a:cubicBezTo>
                    <a:pt x="1381807" y="1191928"/>
                    <a:pt x="1394971" y="1195917"/>
                    <a:pt x="1408135" y="1199774"/>
                  </a:cubicBezTo>
                  <a:cubicBezTo>
                    <a:pt x="1406672" y="1197380"/>
                    <a:pt x="1405476" y="1192460"/>
                    <a:pt x="1404678" y="1182488"/>
                  </a:cubicBezTo>
                  <a:cubicBezTo>
                    <a:pt x="1403215" y="1165734"/>
                    <a:pt x="1405342" y="1162542"/>
                    <a:pt x="1408002" y="1162409"/>
                  </a:cubicBezTo>
                  <a:cubicBezTo>
                    <a:pt x="1410661" y="1162144"/>
                    <a:pt x="1412922" y="1165202"/>
                    <a:pt x="1414251" y="1181424"/>
                  </a:cubicBezTo>
                  <a:cubicBezTo>
                    <a:pt x="1415448" y="1194987"/>
                    <a:pt x="1414251" y="1199641"/>
                    <a:pt x="1412390" y="1200970"/>
                  </a:cubicBezTo>
                  <a:cubicBezTo>
                    <a:pt x="1418374" y="1202699"/>
                    <a:pt x="1424357" y="1204561"/>
                    <a:pt x="1430341" y="1206156"/>
                  </a:cubicBezTo>
                  <a:cubicBezTo>
                    <a:pt x="1440446" y="1209081"/>
                    <a:pt x="1450552" y="1211741"/>
                    <a:pt x="1460657" y="1214533"/>
                  </a:cubicBezTo>
                  <a:cubicBezTo>
                    <a:pt x="1459594" y="1211608"/>
                    <a:pt x="1458796" y="1206954"/>
                    <a:pt x="1458264" y="1199242"/>
                  </a:cubicBezTo>
                  <a:cubicBezTo>
                    <a:pt x="1457067" y="1182488"/>
                    <a:pt x="1459062" y="1179429"/>
                    <a:pt x="1461721" y="1179164"/>
                  </a:cubicBezTo>
                  <a:cubicBezTo>
                    <a:pt x="1464380" y="1178898"/>
                    <a:pt x="1466774" y="1181956"/>
                    <a:pt x="1467838" y="1198311"/>
                  </a:cubicBezTo>
                  <a:cubicBezTo>
                    <a:pt x="1468502" y="1208549"/>
                    <a:pt x="1468104" y="1213735"/>
                    <a:pt x="1467040" y="1216129"/>
                  </a:cubicBezTo>
                  <a:cubicBezTo>
                    <a:pt x="1501346" y="1225038"/>
                    <a:pt x="1535253" y="1232883"/>
                    <a:pt x="1568894" y="1239265"/>
                  </a:cubicBezTo>
                  <a:cubicBezTo>
                    <a:pt x="1566367" y="1238201"/>
                    <a:pt x="1563442" y="1236739"/>
                    <a:pt x="1559719" y="1234744"/>
                  </a:cubicBezTo>
                  <a:cubicBezTo>
                    <a:pt x="1544959" y="1226633"/>
                    <a:pt x="1543630" y="1223309"/>
                    <a:pt x="1544959" y="1221048"/>
                  </a:cubicBezTo>
                  <a:cubicBezTo>
                    <a:pt x="1546289" y="1218788"/>
                    <a:pt x="1550677" y="1218655"/>
                    <a:pt x="1564639" y="1226367"/>
                  </a:cubicBezTo>
                  <a:cubicBezTo>
                    <a:pt x="1579398" y="1234478"/>
                    <a:pt x="1580728" y="1237537"/>
                    <a:pt x="1579398" y="1239930"/>
                  </a:cubicBezTo>
                  <a:cubicBezTo>
                    <a:pt x="1579132" y="1240462"/>
                    <a:pt x="1578733" y="1240861"/>
                    <a:pt x="1578201" y="1241127"/>
                  </a:cubicBezTo>
                  <a:cubicBezTo>
                    <a:pt x="1582190" y="1241925"/>
                    <a:pt x="1586180" y="1242589"/>
                    <a:pt x="1590169" y="1243254"/>
                  </a:cubicBezTo>
                  <a:cubicBezTo>
                    <a:pt x="1591498" y="1242988"/>
                    <a:pt x="1593493" y="1243254"/>
                    <a:pt x="1596684" y="1244318"/>
                  </a:cubicBezTo>
                  <a:cubicBezTo>
                    <a:pt x="1595221" y="1241791"/>
                    <a:pt x="1593626" y="1238334"/>
                    <a:pt x="1591897" y="1233548"/>
                  </a:cubicBezTo>
                  <a:cubicBezTo>
                    <a:pt x="1586711" y="1219054"/>
                    <a:pt x="1587509" y="1214932"/>
                    <a:pt x="1589504" y="1213602"/>
                  </a:cubicBezTo>
                  <a:cubicBezTo>
                    <a:pt x="1582855" y="1209081"/>
                    <a:pt x="1582323" y="1206821"/>
                    <a:pt x="1583387" y="1205092"/>
                  </a:cubicBezTo>
                  <a:cubicBezTo>
                    <a:pt x="1583786" y="1204427"/>
                    <a:pt x="1584451" y="1203896"/>
                    <a:pt x="1585382" y="1203763"/>
                  </a:cubicBezTo>
                  <a:cubicBezTo>
                    <a:pt x="1583254" y="1202699"/>
                    <a:pt x="1580462" y="1198311"/>
                    <a:pt x="1577537" y="1186344"/>
                  </a:cubicBezTo>
                  <a:cubicBezTo>
                    <a:pt x="1573548" y="1169989"/>
                    <a:pt x="1575276" y="1166664"/>
                    <a:pt x="1577802" y="1166000"/>
                  </a:cubicBezTo>
                  <a:cubicBezTo>
                    <a:pt x="1580462" y="1165335"/>
                    <a:pt x="1583121" y="1168127"/>
                    <a:pt x="1586844" y="1183817"/>
                  </a:cubicBezTo>
                  <a:cubicBezTo>
                    <a:pt x="1590700" y="1199242"/>
                    <a:pt x="1589903" y="1202832"/>
                    <a:pt x="1587509" y="1203763"/>
                  </a:cubicBezTo>
                  <a:cubicBezTo>
                    <a:pt x="1590434" y="1204295"/>
                    <a:pt x="1595088" y="1206156"/>
                    <a:pt x="1602933" y="1210411"/>
                  </a:cubicBezTo>
                  <a:cubicBezTo>
                    <a:pt x="1604928" y="1211475"/>
                    <a:pt x="1606524" y="1212538"/>
                    <a:pt x="1608119" y="1213469"/>
                  </a:cubicBezTo>
                  <a:cubicBezTo>
                    <a:pt x="1607455" y="1211874"/>
                    <a:pt x="1606657" y="1210012"/>
                    <a:pt x="1605859" y="1207752"/>
                  </a:cubicBezTo>
                  <a:cubicBezTo>
                    <a:pt x="1600274" y="1191795"/>
                    <a:pt x="1601737" y="1188338"/>
                    <a:pt x="1604263" y="1187540"/>
                  </a:cubicBezTo>
                  <a:cubicBezTo>
                    <a:pt x="1606923" y="1186743"/>
                    <a:pt x="1609582" y="1189136"/>
                    <a:pt x="1615034" y="1204295"/>
                  </a:cubicBezTo>
                  <a:cubicBezTo>
                    <a:pt x="1620751" y="1219719"/>
                    <a:pt x="1620219" y="1223043"/>
                    <a:pt x="1617693" y="1224107"/>
                  </a:cubicBezTo>
                  <a:cubicBezTo>
                    <a:pt x="1616363" y="1226367"/>
                    <a:pt x="1611975" y="1226500"/>
                    <a:pt x="1598014" y="1218655"/>
                  </a:cubicBezTo>
                  <a:cubicBezTo>
                    <a:pt x="1597083" y="1218123"/>
                    <a:pt x="1596418" y="1217724"/>
                    <a:pt x="1595487" y="1217192"/>
                  </a:cubicBezTo>
                  <a:cubicBezTo>
                    <a:pt x="1596950" y="1219852"/>
                    <a:pt x="1598679" y="1223841"/>
                    <a:pt x="1600939" y="1229824"/>
                  </a:cubicBezTo>
                  <a:cubicBezTo>
                    <a:pt x="1603997" y="1238068"/>
                    <a:pt x="1605327" y="1242722"/>
                    <a:pt x="1605460" y="1245648"/>
                  </a:cubicBezTo>
                  <a:cubicBezTo>
                    <a:pt x="1620485" y="1248041"/>
                    <a:pt x="1635378" y="1250036"/>
                    <a:pt x="1650270" y="1251897"/>
                  </a:cubicBezTo>
                  <a:cubicBezTo>
                    <a:pt x="1645616" y="1239664"/>
                    <a:pt x="1640298" y="1223309"/>
                    <a:pt x="1634713" y="1203231"/>
                  </a:cubicBezTo>
                  <a:cubicBezTo>
                    <a:pt x="1631123" y="1190599"/>
                    <a:pt x="1627400" y="1176504"/>
                    <a:pt x="1623810" y="1160947"/>
                  </a:cubicBezTo>
                  <a:cubicBezTo>
                    <a:pt x="1621948" y="1153235"/>
                    <a:pt x="1620086" y="1144991"/>
                    <a:pt x="1618491" y="1136481"/>
                  </a:cubicBezTo>
                  <a:cubicBezTo>
                    <a:pt x="1617693" y="1132226"/>
                    <a:pt x="1616895" y="1127838"/>
                    <a:pt x="1616230" y="1123184"/>
                  </a:cubicBezTo>
                  <a:cubicBezTo>
                    <a:pt x="1615698" y="1119195"/>
                    <a:pt x="1614768" y="1114408"/>
                    <a:pt x="1613970" y="1109887"/>
                  </a:cubicBezTo>
                  <a:cubicBezTo>
                    <a:pt x="1607455" y="1073321"/>
                    <a:pt x="1601205" y="1031303"/>
                    <a:pt x="1588174" y="987024"/>
                  </a:cubicBezTo>
                  <a:cubicBezTo>
                    <a:pt x="1581659" y="964951"/>
                    <a:pt x="1573149" y="942613"/>
                    <a:pt x="1561314" y="920540"/>
                  </a:cubicBezTo>
                  <a:cubicBezTo>
                    <a:pt x="1549746" y="898334"/>
                    <a:pt x="1536050" y="876129"/>
                    <a:pt x="1519695" y="854721"/>
                  </a:cubicBezTo>
                  <a:cubicBezTo>
                    <a:pt x="1517169" y="851396"/>
                    <a:pt x="1514377" y="848072"/>
                    <a:pt x="1511717" y="844748"/>
                  </a:cubicBezTo>
                  <a:cubicBezTo>
                    <a:pt x="1501878" y="856981"/>
                    <a:pt x="1492437" y="869347"/>
                    <a:pt x="1483528" y="881979"/>
                  </a:cubicBezTo>
                  <a:cubicBezTo>
                    <a:pt x="1483395" y="882378"/>
                    <a:pt x="1483129" y="882644"/>
                    <a:pt x="1482863" y="882910"/>
                  </a:cubicBezTo>
                  <a:cubicBezTo>
                    <a:pt x="1482863" y="882910"/>
                    <a:pt x="1482863" y="882910"/>
                    <a:pt x="1482863" y="882910"/>
                  </a:cubicBezTo>
                  <a:cubicBezTo>
                    <a:pt x="1470098" y="900861"/>
                    <a:pt x="1458397" y="919210"/>
                    <a:pt x="1448025" y="937826"/>
                  </a:cubicBezTo>
                  <a:cubicBezTo>
                    <a:pt x="1457466" y="955644"/>
                    <a:pt x="1457466" y="978647"/>
                    <a:pt x="1445632" y="998592"/>
                  </a:cubicBezTo>
                  <a:cubicBezTo>
                    <a:pt x="1427947" y="1028643"/>
                    <a:pt x="1390583" y="1040477"/>
                    <a:pt x="1362394" y="1024920"/>
                  </a:cubicBezTo>
                  <a:cubicBezTo>
                    <a:pt x="1334204" y="1009496"/>
                    <a:pt x="1325694" y="972398"/>
                    <a:pt x="1343379" y="942347"/>
                  </a:cubicBezTo>
                  <a:cubicBezTo>
                    <a:pt x="1349230" y="932374"/>
                    <a:pt x="1357208" y="924529"/>
                    <a:pt x="1366383" y="918944"/>
                  </a:cubicBezTo>
                  <a:cubicBezTo>
                    <a:pt x="1382871" y="879985"/>
                    <a:pt x="1414384" y="833180"/>
                    <a:pt x="1418905" y="826398"/>
                  </a:cubicBezTo>
                  <a:cubicBezTo>
                    <a:pt x="1418905" y="826265"/>
                    <a:pt x="1419171" y="825999"/>
                    <a:pt x="1419304" y="825866"/>
                  </a:cubicBezTo>
                  <a:cubicBezTo>
                    <a:pt x="1418506" y="824005"/>
                    <a:pt x="1418772" y="822941"/>
                    <a:pt x="1419570" y="822143"/>
                  </a:cubicBezTo>
                  <a:cubicBezTo>
                    <a:pt x="1420235" y="821479"/>
                    <a:pt x="1421166" y="821080"/>
                    <a:pt x="1422628" y="821346"/>
                  </a:cubicBezTo>
                  <a:cubicBezTo>
                    <a:pt x="1427016" y="814963"/>
                    <a:pt x="1431537" y="808714"/>
                    <a:pt x="1436324" y="802331"/>
                  </a:cubicBezTo>
                  <a:cubicBezTo>
                    <a:pt x="1434330" y="799539"/>
                    <a:pt x="1434463" y="797943"/>
                    <a:pt x="1435393" y="796879"/>
                  </a:cubicBezTo>
                  <a:cubicBezTo>
                    <a:pt x="1436324" y="795816"/>
                    <a:pt x="1437654" y="795417"/>
                    <a:pt x="1440446" y="796613"/>
                  </a:cubicBezTo>
                  <a:cubicBezTo>
                    <a:pt x="1443903" y="792093"/>
                    <a:pt x="1447493" y="787439"/>
                    <a:pt x="1451084" y="782918"/>
                  </a:cubicBezTo>
                  <a:cubicBezTo>
                    <a:pt x="1433133" y="767493"/>
                    <a:pt x="1413852" y="752734"/>
                    <a:pt x="1393641" y="738107"/>
                  </a:cubicBezTo>
                  <a:cubicBezTo>
                    <a:pt x="1364787" y="718029"/>
                    <a:pt x="1335401" y="697153"/>
                    <a:pt x="1305483" y="675346"/>
                  </a:cubicBezTo>
                  <a:cubicBezTo>
                    <a:pt x="1304818" y="678272"/>
                    <a:pt x="1304154" y="681197"/>
                    <a:pt x="1303356" y="684122"/>
                  </a:cubicBezTo>
                  <a:cubicBezTo>
                    <a:pt x="1314525" y="693297"/>
                    <a:pt x="1315323" y="696488"/>
                    <a:pt x="1313727" y="698483"/>
                  </a:cubicBezTo>
                  <a:cubicBezTo>
                    <a:pt x="1312265" y="700211"/>
                    <a:pt x="1309073" y="699946"/>
                    <a:pt x="1300962" y="694361"/>
                  </a:cubicBezTo>
                  <a:lnTo>
                    <a:pt x="1298569" y="704998"/>
                  </a:lnTo>
                  <a:cubicBezTo>
                    <a:pt x="1297771" y="708854"/>
                    <a:pt x="1296840" y="712444"/>
                    <a:pt x="1296043" y="716168"/>
                  </a:cubicBezTo>
                  <a:cubicBezTo>
                    <a:pt x="1299500" y="720024"/>
                    <a:pt x="1299500" y="721885"/>
                    <a:pt x="1298436" y="723215"/>
                  </a:cubicBezTo>
                  <a:cubicBezTo>
                    <a:pt x="1297638" y="724146"/>
                    <a:pt x="1296441" y="724412"/>
                    <a:pt x="1294314" y="723880"/>
                  </a:cubicBezTo>
                  <a:cubicBezTo>
                    <a:pt x="1288197" y="751138"/>
                    <a:pt x="1283012" y="776668"/>
                    <a:pt x="1279289" y="804725"/>
                  </a:cubicBezTo>
                  <a:cubicBezTo>
                    <a:pt x="1296308" y="820814"/>
                    <a:pt x="1302425" y="847141"/>
                    <a:pt x="1292319" y="871874"/>
                  </a:cubicBezTo>
                  <a:cubicBezTo>
                    <a:pt x="1279289" y="904052"/>
                    <a:pt x="1243919" y="921205"/>
                    <a:pt x="1213602" y="910035"/>
                  </a:cubicBezTo>
                  <a:cubicBezTo>
                    <a:pt x="1183285" y="898866"/>
                    <a:pt x="1169058" y="863763"/>
                    <a:pt x="1182222" y="831584"/>
                  </a:cubicBezTo>
                  <a:cubicBezTo>
                    <a:pt x="1185280" y="824138"/>
                    <a:pt x="1189535" y="817489"/>
                    <a:pt x="1194588" y="811772"/>
                  </a:cubicBezTo>
                  <a:cubicBezTo>
                    <a:pt x="1193125" y="768158"/>
                    <a:pt x="1203364" y="711647"/>
                    <a:pt x="1216793" y="664443"/>
                  </a:cubicBezTo>
                  <a:cubicBezTo>
                    <a:pt x="1214001" y="663778"/>
                    <a:pt x="1209480" y="661252"/>
                    <a:pt x="1202167" y="655667"/>
                  </a:cubicBezTo>
                  <a:cubicBezTo>
                    <a:pt x="1188870" y="645561"/>
                    <a:pt x="1187939" y="642104"/>
                    <a:pt x="1189535" y="639977"/>
                  </a:cubicBezTo>
                  <a:cubicBezTo>
                    <a:pt x="1191263" y="637849"/>
                    <a:pt x="1195120" y="638115"/>
                    <a:pt x="1208150" y="647955"/>
                  </a:cubicBezTo>
                  <a:cubicBezTo>
                    <a:pt x="1213602" y="652077"/>
                    <a:pt x="1216793" y="655002"/>
                    <a:pt x="1218788" y="657263"/>
                  </a:cubicBezTo>
                  <a:cubicBezTo>
                    <a:pt x="1221048" y="649417"/>
                    <a:pt x="1223442" y="641971"/>
                    <a:pt x="1225968" y="634924"/>
                  </a:cubicBezTo>
                  <a:cubicBezTo>
                    <a:pt x="1223841" y="633594"/>
                    <a:pt x="1221314" y="631733"/>
                    <a:pt x="1218389" y="629339"/>
                  </a:cubicBezTo>
                  <a:cubicBezTo>
                    <a:pt x="1205225" y="618968"/>
                    <a:pt x="1204427" y="615511"/>
                    <a:pt x="1206156" y="613516"/>
                  </a:cubicBezTo>
                  <a:cubicBezTo>
                    <a:pt x="1207884" y="611389"/>
                    <a:pt x="1211741" y="611787"/>
                    <a:pt x="1224639" y="621893"/>
                  </a:cubicBezTo>
                  <a:cubicBezTo>
                    <a:pt x="1226367" y="623223"/>
                    <a:pt x="1227830" y="624552"/>
                    <a:pt x="1229160" y="625616"/>
                  </a:cubicBezTo>
                  <a:cubicBezTo>
                    <a:pt x="1229691" y="623888"/>
                    <a:pt x="1230356" y="622159"/>
                    <a:pt x="1230888" y="620563"/>
                  </a:cubicBezTo>
                  <a:cubicBezTo>
                    <a:pt x="1194455" y="593172"/>
                    <a:pt x="1157357" y="564717"/>
                    <a:pt x="1119993" y="535331"/>
                  </a:cubicBezTo>
                  <a:cubicBezTo>
                    <a:pt x="1119727" y="536793"/>
                    <a:pt x="1119594" y="538389"/>
                    <a:pt x="1119328" y="539852"/>
                  </a:cubicBezTo>
                  <a:cubicBezTo>
                    <a:pt x="1122652" y="543575"/>
                    <a:pt x="1122519" y="545436"/>
                    <a:pt x="1121455" y="546766"/>
                  </a:cubicBezTo>
                  <a:cubicBezTo>
                    <a:pt x="1120790" y="547564"/>
                    <a:pt x="1119860" y="547963"/>
                    <a:pt x="1118131" y="547697"/>
                  </a:cubicBezTo>
                  <a:lnTo>
                    <a:pt x="1116801" y="556340"/>
                  </a:lnTo>
                  <a:cubicBezTo>
                    <a:pt x="1115605" y="564451"/>
                    <a:pt x="1114541" y="572163"/>
                    <a:pt x="1113477" y="579875"/>
                  </a:cubicBezTo>
                  <a:cubicBezTo>
                    <a:pt x="1116003" y="579875"/>
                    <a:pt x="1120657" y="581870"/>
                    <a:pt x="1129965" y="588917"/>
                  </a:cubicBezTo>
                  <a:cubicBezTo>
                    <a:pt x="1143262" y="599022"/>
                    <a:pt x="1144193" y="602480"/>
                    <a:pt x="1142597" y="604474"/>
                  </a:cubicBezTo>
                  <a:cubicBezTo>
                    <a:pt x="1140869" y="606602"/>
                    <a:pt x="1136746" y="606070"/>
                    <a:pt x="1123981" y="596496"/>
                  </a:cubicBezTo>
                  <a:cubicBezTo>
                    <a:pt x="1117998" y="591975"/>
                    <a:pt x="1114541" y="588784"/>
                    <a:pt x="1112679" y="586523"/>
                  </a:cubicBezTo>
                  <a:cubicBezTo>
                    <a:pt x="1109887" y="607400"/>
                    <a:pt x="1107493" y="627611"/>
                    <a:pt x="1106297" y="649550"/>
                  </a:cubicBezTo>
                  <a:cubicBezTo>
                    <a:pt x="1125577" y="665241"/>
                    <a:pt x="1132757" y="693164"/>
                    <a:pt x="1122253" y="719226"/>
                  </a:cubicBezTo>
                  <a:cubicBezTo>
                    <a:pt x="1109222" y="751404"/>
                    <a:pt x="1073852" y="768424"/>
                    <a:pt x="1043536" y="757388"/>
                  </a:cubicBezTo>
                  <a:cubicBezTo>
                    <a:pt x="1013219" y="746218"/>
                    <a:pt x="998991" y="710982"/>
                    <a:pt x="1012155" y="678936"/>
                  </a:cubicBezTo>
                  <a:cubicBezTo>
                    <a:pt x="1015346" y="670958"/>
                    <a:pt x="1020000" y="664044"/>
                    <a:pt x="1025452" y="658060"/>
                  </a:cubicBezTo>
                  <a:cubicBezTo>
                    <a:pt x="1023191" y="618037"/>
                    <a:pt x="1029441" y="568972"/>
                    <a:pt x="1036887" y="529746"/>
                  </a:cubicBezTo>
                  <a:cubicBezTo>
                    <a:pt x="1032366" y="525358"/>
                    <a:pt x="1032233" y="523231"/>
                    <a:pt x="1033430" y="521768"/>
                  </a:cubicBezTo>
                  <a:cubicBezTo>
                    <a:pt x="1034228" y="520704"/>
                    <a:pt x="1035690" y="520305"/>
                    <a:pt x="1038616" y="521369"/>
                  </a:cubicBezTo>
                  <a:cubicBezTo>
                    <a:pt x="1041408" y="507407"/>
                    <a:pt x="1044200" y="494908"/>
                    <a:pt x="1046727" y="485069"/>
                  </a:cubicBezTo>
                  <a:cubicBezTo>
                    <a:pt x="1047259" y="482808"/>
                    <a:pt x="1047924" y="480415"/>
                    <a:pt x="1048455" y="478021"/>
                  </a:cubicBezTo>
                  <a:cubicBezTo>
                    <a:pt x="1028244" y="461666"/>
                    <a:pt x="1008299" y="445178"/>
                    <a:pt x="988753" y="428823"/>
                  </a:cubicBezTo>
                  <a:cubicBezTo>
                    <a:pt x="979578" y="421244"/>
                    <a:pt x="970536" y="413399"/>
                    <a:pt x="961627" y="405421"/>
                  </a:cubicBezTo>
                  <a:cubicBezTo>
                    <a:pt x="961228" y="407947"/>
                    <a:pt x="960829" y="410340"/>
                    <a:pt x="960563" y="413000"/>
                  </a:cubicBezTo>
                  <a:cubicBezTo>
                    <a:pt x="969206" y="420579"/>
                    <a:pt x="969738" y="423371"/>
                    <a:pt x="968143" y="425100"/>
                  </a:cubicBezTo>
                  <a:cubicBezTo>
                    <a:pt x="966946" y="426562"/>
                    <a:pt x="964419" y="426562"/>
                    <a:pt x="958968" y="423238"/>
                  </a:cubicBezTo>
                  <a:cubicBezTo>
                    <a:pt x="958968" y="423371"/>
                    <a:pt x="958968" y="423637"/>
                    <a:pt x="958968" y="423770"/>
                  </a:cubicBezTo>
                  <a:lnTo>
                    <a:pt x="957372" y="434674"/>
                  </a:lnTo>
                  <a:cubicBezTo>
                    <a:pt x="952851" y="466187"/>
                    <a:pt x="948729" y="493977"/>
                    <a:pt x="946868" y="525092"/>
                  </a:cubicBezTo>
                  <a:cubicBezTo>
                    <a:pt x="963489" y="541181"/>
                    <a:pt x="969339" y="567376"/>
                    <a:pt x="959367" y="591709"/>
                  </a:cubicBezTo>
                  <a:cubicBezTo>
                    <a:pt x="946336" y="623888"/>
                    <a:pt x="910966" y="640908"/>
                    <a:pt x="880649" y="629871"/>
                  </a:cubicBezTo>
                  <a:cubicBezTo>
                    <a:pt x="850333" y="618702"/>
                    <a:pt x="836105" y="583465"/>
                    <a:pt x="849269" y="551420"/>
                  </a:cubicBezTo>
                  <a:cubicBezTo>
                    <a:pt x="852992" y="542112"/>
                    <a:pt x="858710" y="534134"/>
                    <a:pt x="865491" y="527751"/>
                  </a:cubicBezTo>
                  <a:cubicBezTo>
                    <a:pt x="864028" y="471373"/>
                    <a:pt x="877591" y="400235"/>
                    <a:pt x="886899" y="364067"/>
                  </a:cubicBezTo>
                  <a:cubicBezTo>
                    <a:pt x="884107" y="363004"/>
                    <a:pt x="879852" y="360344"/>
                    <a:pt x="873469" y="355159"/>
                  </a:cubicBezTo>
                  <a:cubicBezTo>
                    <a:pt x="860438" y="344654"/>
                    <a:pt x="859640" y="341197"/>
                    <a:pt x="861369" y="339069"/>
                  </a:cubicBezTo>
                  <a:cubicBezTo>
                    <a:pt x="863098" y="337075"/>
                    <a:pt x="866954" y="337474"/>
                    <a:pt x="879719" y="347712"/>
                  </a:cubicBezTo>
                  <a:cubicBezTo>
                    <a:pt x="884107" y="351302"/>
                    <a:pt x="886899" y="353829"/>
                    <a:pt x="888893" y="356089"/>
                  </a:cubicBezTo>
                  <a:cubicBezTo>
                    <a:pt x="889558" y="353563"/>
                    <a:pt x="890223" y="351036"/>
                    <a:pt x="890755" y="348377"/>
                  </a:cubicBezTo>
                  <a:cubicBezTo>
                    <a:pt x="891287" y="346250"/>
                    <a:pt x="891819" y="344122"/>
                    <a:pt x="892351" y="341995"/>
                  </a:cubicBezTo>
                  <a:cubicBezTo>
                    <a:pt x="892351" y="341596"/>
                    <a:pt x="892617" y="341064"/>
                    <a:pt x="892617" y="340665"/>
                  </a:cubicBezTo>
                  <a:cubicBezTo>
                    <a:pt x="863762" y="312476"/>
                    <a:pt x="835972" y="284685"/>
                    <a:pt x="808714" y="257959"/>
                  </a:cubicBezTo>
                  <a:cubicBezTo>
                    <a:pt x="806852" y="266070"/>
                    <a:pt x="804990" y="275112"/>
                    <a:pt x="803262" y="285350"/>
                  </a:cubicBezTo>
                  <a:cubicBezTo>
                    <a:pt x="803528" y="285483"/>
                    <a:pt x="803661" y="285616"/>
                    <a:pt x="803927" y="285882"/>
                  </a:cubicBezTo>
                  <a:cubicBezTo>
                    <a:pt x="816825" y="296519"/>
                    <a:pt x="817622" y="299977"/>
                    <a:pt x="815894" y="301971"/>
                  </a:cubicBezTo>
                  <a:cubicBezTo>
                    <a:pt x="814298" y="303700"/>
                    <a:pt x="810841" y="303434"/>
                    <a:pt x="801533" y="296254"/>
                  </a:cubicBezTo>
                  <a:cubicBezTo>
                    <a:pt x="800868" y="300509"/>
                    <a:pt x="800204" y="304897"/>
                    <a:pt x="799539" y="309417"/>
                  </a:cubicBezTo>
                  <a:cubicBezTo>
                    <a:pt x="798608" y="315667"/>
                    <a:pt x="797943" y="321916"/>
                    <a:pt x="797278" y="328166"/>
                  </a:cubicBezTo>
                  <a:cubicBezTo>
                    <a:pt x="797810" y="329629"/>
                    <a:pt x="797544" y="330559"/>
                    <a:pt x="797012" y="331357"/>
                  </a:cubicBezTo>
                  <a:cubicBezTo>
                    <a:pt x="795151" y="352765"/>
                    <a:pt x="794619" y="373907"/>
                    <a:pt x="794220" y="396113"/>
                  </a:cubicBezTo>
                  <a:cubicBezTo>
                    <a:pt x="794220" y="397841"/>
                    <a:pt x="794220" y="399703"/>
                    <a:pt x="794220" y="401431"/>
                  </a:cubicBezTo>
                  <a:cubicBezTo>
                    <a:pt x="815096" y="416723"/>
                    <a:pt x="823340" y="445843"/>
                    <a:pt x="812437" y="472836"/>
                  </a:cubicBezTo>
                  <a:cubicBezTo>
                    <a:pt x="799406" y="505014"/>
                    <a:pt x="764036" y="522034"/>
                    <a:pt x="733719" y="510997"/>
                  </a:cubicBezTo>
                  <a:cubicBezTo>
                    <a:pt x="703403" y="499828"/>
                    <a:pt x="689308" y="464724"/>
                    <a:pt x="702339" y="432546"/>
                  </a:cubicBezTo>
                  <a:cubicBezTo>
                    <a:pt x="706195" y="422972"/>
                    <a:pt x="712046" y="414728"/>
                    <a:pt x="719226" y="408213"/>
                  </a:cubicBezTo>
                  <a:cubicBezTo>
                    <a:pt x="717098" y="366461"/>
                    <a:pt x="724013" y="315002"/>
                    <a:pt x="731858" y="275378"/>
                  </a:cubicBezTo>
                  <a:cubicBezTo>
                    <a:pt x="731326" y="273782"/>
                    <a:pt x="731858" y="272851"/>
                    <a:pt x="732523" y="272053"/>
                  </a:cubicBezTo>
                  <a:cubicBezTo>
                    <a:pt x="732523" y="272053"/>
                    <a:pt x="732523" y="272053"/>
                    <a:pt x="732523" y="272053"/>
                  </a:cubicBezTo>
                  <a:cubicBezTo>
                    <a:pt x="734916" y="259953"/>
                    <a:pt x="737442" y="249050"/>
                    <a:pt x="739703" y="240008"/>
                  </a:cubicBezTo>
                  <a:cubicBezTo>
                    <a:pt x="737309" y="240407"/>
                    <a:pt x="732656" y="238279"/>
                    <a:pt x="723082" y="230035"/>
                  </a:cubicBezTo>
                  <a:cubicBezTo>
                    <a:pt x="710450" y="218999"/>
                    <a:pt x="709785" y="215542"/>
                    <a:pt x="711647" y="213547"/>
                  </a:cubicBezTo>
                  <a:cubicBezTo>
                    <a:pt x="713508" y="211553"/>
                    <a:pt x="717364" y="212085"/>
                    <a:pt x="729597" y="222855"/>
                  </a:cubicBezTo>
                  <a:cubicBezTo>
                    <a:pt x="736246" y="228573"/>
                    <a:pt x="739570" y="232296"/>
                    <a:pt x="741033" y="234822"/>
                  </a:cubicBezTo>
                  <a:cubicBezTo>
                    <a:pt x="743692" y="224584"/>
                    <a:pt x="746883" y="213547"/>
                    <a:pt x="750606" y="201846"/>
                  </a:cubicBezTo>
                  <a:cubicBezTo>
                    <a:pt x="736379" y="188549"/>
                    <a:pt x="722151" y="175518"/>
                    <a:pt x="707923" y="163152"/>
                  </a:cubicBezTo>
                  <a:cubicBezTo>
                    <a:pt x="697020" y="153578"/>
                    <a:pt x="685984" y="144271"/>
                    <a:pt x="675213" y="135495"/>
                  </a:cubicBezTo>
                  <a:cubicBezTo>
                    <a:pt x="664443" y="126852"/>
                    <a:pt x="653406" y="118741"/>
                    <a:pt x="642104" y="113023"/>
                  </a:cubicBezTo>
                  <a:cubicBezTo>
                    <a:pt x="630802" y="107305"/>
                    <a:pt x="619367" y="104646"/>
                    <a:pt x="607931" y="106907"/>
                  </a:cubicBezTo>
                  <a:cubicBezTo>
                    <a:pt x="596496" y="108901"/>
                    <a:pt x="585061" y="115018"/>
                    <a:pt x="574423" y="121666"/>
                  </a:cubicBezTo>
                  <a:cubicBezTo>
                    <a:pt x="563653" y="128447"/>
                    <a:pt x="553281" y="136027"/>
                    <a:pt x="543176" y="143473"/>
                  </a:cubicBezTo>
                  <a:cubicBezTo>
                    <a:pt x="533070" y="150919"/>
                    <a:pt x="523230" y="158365"/>
                    <a:pt x="513790" y="165679"/>
                  </a:cubicBezTo>
                  <a:cubicBezTo>
                    <a:pt x="480681" y="191209"/>
                    <a:pt x="451162" y="215675"/>
                    <a:pt x="424036" y="237216"/>
                  </a:cubicBezTo>
                  <a:cubicBezTo>
                    <a:pt x="422042" y="238811"/>
                    <a:pt x="420180" y="240274"/>
                    <a:pt x="418185" y="241869"/>
                  </a:cubicBezTo>
                  <a:cubicBezTo>
                    <a:pt x="416058" y="243465"/>
                    <a:pt x="413930" y="245194"/>
                    <a:pt x="411803" y="246789"/>
                  </a:cubicBezTo>
                  <a:cubicBezTo>
                    <a:pt x="400102" y="255964"/>
                    <a:pt x="388799" y="264474"/>
                    <a:pt x="377497" y="271521"/>
                  </a:cubicBezTo>
                  <a:cubicBezTo>
                    <a:pt x="379891" y="273250"/>
                    <a:pt x="382816" y="275909"/>
                    <a:pt x="386672" y="279633"/>
                  </a:cubicBezTo>
                  <a:cubicBezTo>
                    <a:pt x="398639" y="291334"/>
                    <a:pt x="399038" y="294791"/>
                    <a:pt x="397176" y="296785"/>
                  </a:cubicBezTo>
                  <a:cubicBezTo>
                    <a:pt x="395315" y="298647"/>
                    <a:pt x="391459" y="297982"/>
                    <a:pt x="379758" y="286547"/>
                  </a:cubicBezTo>
                  <a:cubicBezTo>
                    <a:pt x="374971" y="281760"/>
                    <a:pt x="372045" y="278303"/>
                    <a:pt x="370317" y="275909"/>
                  </a:cubicBezTo>
                  <a:cubicBezTo>
                    <a:pt x="369386" y="276441"/>
                    <a:pt x="368322" y="277106"/>
                    <a:pt x="367392" y="277638"/>
                  </a:cubicBezTo>
                  <a:cubicBezTo>
                    <a:pt x="363801" y="280829"/>
                    <a:pt x="358084" y="283356"/>
                    <a:pt x="351568" y="285217"/>
                  </a:cubicBezTo>
                  <a:cubicBezTo>
                    <a:pt x="342261" y="289073"/>
                    <a:pt x="333219" y="291866"/>
                    <a:pt x="324443" y="293195"/>
                  </a:cubicBezTo>
                  <a:cubicBezTo>
                    <a:pt x="310880" y="295323"/>
                    <a:pt x="298647" y="294259"/>
                    <a:pt x="288541" y="292131"/>
                  </a:cubicBezTo>
                  <a:cubicBezTo>
                    <a:pt x="278436" y="290004"/>
                    <a:pt x="270325" y="286680"/>
                    <a:pt x="264075" y="283621"/>
                  </a:cubicBezTo>
                  <a:cubicBezTo>
                    <a:pt x="258092" y="280696"/>
                    <a:pt x="253837" y="278170"/>
                    <a:pt x="250778" y="276308"/>
                  </a:cubicBezTo>
                  <a:cubicBezTo>
                    <a:pt x="250778" y="276308"/>
                    <a:pt x="250778" y="276308"/>
                    <a:pt x="250512" y="276308"/>
                  </a:cubicBezTo>
                  <a:lnTo>
                    <a:pt x="250379" y="276308"/>
                  </a:lnTo>
                  <a:cubicBezTo>
                    <a:pt x="247188" y="274181"/>
                    <a:pt x="245726" y="272984"/>
                    <a:pt x="245726" y="273117"/>
                  </a:cubicBezTo>
                  <a:cubicBezTo>
                    <a:pt x="245726" y="273117"/>
                    <a:pt x="246922" y="273782"/>
                    <a:pt x="248784" y="274846"/>
                  </a:cubicBezTo>
                  <a:cubicBezTo>
                    <a:pt x="244795" y="271787"/>
                    <a:pt x="240939" y="268596"/>
                    <a:pt x="236950" y="265538"/>
                  </a:cubicBezTo>
                  <a:cubicBezTo>
                    <a:pt x="226312" y="259421"/>
                    <a:pt x="216207" y="252906"/>
                    <a:pt x="209558" y="247188"/>
                  </a:cubicBezTo>
                  <a:cubicBezTo>
                    <a:pt x="198655" y="237880"/>
                    <a:pt x="186023" y="225647"/>
                    <a:pt x="172194" y="210888"/>
                  </a:cubicBezTo>
                  <a:lnTo>
                    <a:pt x="170997" y="209691"/>
                  </a:lnTo>
                  <a:cubicBezTo>
                    <a:pt x="128181" y="169668"/>
                    <a:pt x="88823" y="125522"/>
                    <a:pt x="53453" y="78584"/>
                  </a:cubicBezTo>
                  <a:cubicBezTo>
                    <a:pt x="59304" y="89355"/>
                    <a:pt x="58905" y="92280"/>
                    <a:pt x="56777" y="93477"/>
                  </a:cubicBezTo>
                  <a:cubicBezTo>
                    <a:pt x="54517" y="94806"/>
                    <a:pt x="50661" y="92945"/>
                    <a:pt x="42683" y="79116"/>
                  </a:cubicBezTo>
                  <a:cubicBezTo>
                    <a:pt x="34439" y="64490"/>
                    <a:pt x="35104" y="60900"/>
                    <a:pt x="37364" y="59703"/>
                  </a:cubicBezTo>
                  <a:cubicBezTo>
                    <a:pt x="37896" y="59437"/>
                    <a:pt x="38561" y="59304"/>
                    <a:pt x="39226" y="59437"/>
                  </a:cubicBezTo>
                  <a:cubicBezTo>
                    <a:pt x="37231" y="56645"/>
                    <a:pt x="35104" y="53719"/>
                    <a:pt x="33109" y="50927"/>
                  </a:cubicBezTo>
                  <a:cubicBezTo>
                    <a:pt x="33109" y="50927"/>
                    <a:pt x="32976" y="50927"/>
                    <a:pt x="32843" y="51060"/>
                  </a:cubicBezTo>
                  <a:cubicBezTo>
                    <a:pt x="30450" y="52257"/>
                    <a:pt x="26727" y="50129"/>
                    <a:pt x="19812" y="35636"/>
                  </a:cubicBezTo>
                  <a:cubicBezTo>
                    <a:pt x="17419" y="30583"/>
                    <a:pt x="16089" y="26860"/>
                    <a:pt x="15291" y="24067"/>
                  </a:cubicBezTo>
                  <a:cubicBezTo>
                    <a:pt x="10106" y="16089"/>
                    <a:pt x="4920" y="8111"/>
                    <a:pt x="0" y="0"/>
                  </a:cubicBezTo>
                  <a:cubicBezTo>
                    <a:pt x="4654" y="22738"/>
                    <a:pt x="11967" y="46672"/>
                    <a:pt x="21142" y="71404"/>
                  </a:cubicBezTo>
                  <a:cubicBezTo>
                    <a:pt x="22738" y="73664"/>
                    <a:pt x="24599" y="76856"/>
                    <a:pt x="26727" y="80978"/>
                  </a:cubicBezTo>
                  <a:cubicBezTo>
                    <a:pt x="34040" y="94541"/>
                    <a:pt x="34306" y="98397"/>
                    <a:pt x="32311" y="99992"/>
                  </a:cubicBezTo>
                  <a:cubicBezTo>
                    <a:pt x="33508" y="103050"/>
                    <a:pt x="34838" y="106109"/>
                    <a:pt x="36167" y="109167"/>
                  </a:cubicBezTo>
                  <a:cubicBezTo>
                    <a:pt x="36300" y="109034"/>
                    <a:pt x="36566" y="108768"/>
                    <a:pt x="36699" y="108768"/>
                  </a:cubicBezTo>
                  <a:cubicBezTo>
                    <a:pt x="39093" y="107438"/>
                    <a:pt x="42417" y="109167"/>
                    <a:pt x="50927" y="122863"/>
                  </a:cubicBezTo>
                  <a:cubicBezTo>
                    <a:pt x="59703" y="136957"/>
                    <a:pt x="59437" y="140415"/>
                    <a:pt x="57176" y="141877"/>
                  </a:cubicBezTo>
                  <a:cubicBezTo>
                    <a:pt x="55315" y="143074"/>
                    <a:pt x="52522" y="142143"/>
                    <a:pt x="46938" y="134431"/>
                  </a:cubicBezTo>
                  <a:lnTo>
                    <a:pt x="47204" y="135229"/>
                  </a:lnTo>
                  <a:lnTo>
                    <a:pt x="56113" y="155573"/>
                  </a:lnTo>
                  <a:cubicBezTo>
                    <a:pt x="62229" y="170465"/>
                    <a:pt x="65819" y="186289"/>
                    <a:pt x="68080" y="202112"/>
                  </a:cubicBezTo>
                  <a:close/>
                  <a:moveTo>
                    <a:pt x="573227" y="465522"/>
                  </a:moveTo>
                  <a:cubicBezTo>
                    <a:pt x="571365" y="467384"/>
                    <a:pt x="567509" y="466852"/>
                    <a:pt x="555542" y="455683"/>
                  </a:cubicBezTo>
                  <a:cubicBezTo>
                    <a:pt x="543309" y="444247"/>
                    <a:pt x="542777" y="440790"/>
                    <a:pt x="544771" y="438796"/>
                  </a:cubicBezTo>
                  <a:cubicBezTo>
                    <a:pt x="546633" y="436801"/>
                    <a:pt x="550755" y="437732"/>
                    <a:pt x="562456" y="448768"/>
                  </a:cubicBezTo>
                  <a:cubicBezTo>
                    <a:pt x="574689" y="460203"/>
                    <a:pt x="575221" y="463661"/>
                    <a:pt x="573360" y="465655"/>
                  </a:cubicBezTo>
                  <a:close/>
                  <a:moveTo>
                    <a:pt x="578279" y="429754"/>
                  </a:moveTo>
                  <a:cubicBezTo>
                    <a:pt x="580141" y="427892"/>
                    <a:pt x="583997" y="428424"/>
                    <a:pt x="596097" y="439460"/>
                  </a:cubicBezTo>
                  <a:cubicBezTo>
                    <a:pt x="608463" y="450763"/>
                    <a:pt x="608995" y="454220"/>
                    <a:pt x="607266" y="456214"/>
                  </a:cubicBezTo>
                  <a:cubicBezTo>
                    <a:pt x="605405" y="458209"/>
                    <a:pt x="601283" y="457278"/>
                    <a:pt x="589449" y="446641"/>
                  </a:cubicBezTo>
                  <a:cubicBezTo>
                    <a:pt x="577083" y="435338"/>
                    <a:pt x="576551" y="431881"/>
                    <a:pt x="578412" y="429887"/>
                  </a:cubicBezTo>
                  <a:close/>
                  <a:moveTo>
                    <a:pt x="608995" y="498764"/>
                  </a:moveTo>
                  <a:cubicBezTo>
                    <a:pt x="607133" y="500759"/>
                    <a:pt x="603277" y="500094"/>
                    <a:pt x="591310" y="488925"/>
                  </a:cubicBezTo>
                  <a:cubicBezTo>
                    <a:pt x="579077" y="477489"/>
                    <a:pt x="578545" y="474032"/>
                    <a:pt x="580407" y="472038"/>
                  </a:cubicBezTo>
                  <a:cubicBezTo>
                    <a:pt x="582268" y="470176"/>
                    <a:pt x="586390" y="470974"/>
                    <a:pt x="598092" y="481877"/>
                  </a:cubicBezTo>
                  <a:cubicBezTo>
                    <a:pt x="610325" y="493313"/>
                    <a:pt x="610857" y="496770"/>
                    <a:pt x="608995" y="498631"/>
                  </a:cubicBezTo>
                  <a:close/>
                  <a:moveTo>
                    <a:pt x="978514" y="818952"/>
                  </a:moveTo>
                  <a:cubicBezTo>
                    <a:pt x="976786" y="820947"/>
                    <a:pt x="972796" y="820548"/>
                    <a:pt x="960297" y="810043"/>
                  </a:cubicBezTo>
                  <a:cubicBezTo>
                    <a:pt x="947533" y="799273"/>
                    <a:pt x="946735" y="795816"/>
                    <a:pt x="948463" y="793821"/>
                  </a:cubicBezTo>
                  <a:cubicBezTo>
                    <a:pt x="950192" y="791827"/>
                    <a:pt x="954447" y="792491"/>
                    <a:pt x="966680" y="802730"/>
                  </a:cubicBezTo>
                  <a:cubicBezTo>
                    <a:pt x="979578" y="813500"/>
                    <a:pt x="980243" y="816825"/>
                    <a:pt x="978514" y="818952"/>
                  </a:cubicBezTo>
                  <a:close/>
                  <a:moveTo>
                    <a:pt x="1170786" y="970270"/>
                  </a:moveTo>
                  <a:cubicBezTo>
                    <a:pt x="1169191" y="972398"/>
                    <a:pt x="1165202" y="972265"/>
                    <a:pt x="1152038" y="962425"/>
                  </a:cubicBezTo>
                  <a:cubicBezTo>
                    <a:pt x="1138608" y="952452"/>
                    <a:pt x="1137677" y="948995"/>
                    <a:pt x="1139273" y="946868"/>
                  </a:cubicBezTo>
                  <a:cubicBezTo>
                    <a:pt x="1141001" y="944740"/>
                    <a:pt x="1145256" y="945272"/>
                    <a:pt x="1158021" y="954713"/>
                  </a:cubicBezTo>
                  <a:cubicBezTo>
                    <a:pt x="1171451" y="964685"/>
                    <a:pt x="1172382" y="968010"/>
                    <a:pt x="1170786" y="970137"/>
                  </a:cubicBezTo>
                  <a:close/>
                  <a:moveTo>
                    <a:pt x="1329019" y="1085687"/>
                  </a:moveTo>
                  <a:cubicBezTo>
                    <a:pt x="1327423" y="1087814"/>
                    <a:pt x="1323434" y="1087814"/>
                    <a:pt x="1310004" y="1078373"/>
                  </a:cubicBezTo>
                  <a:cubicBezTo>
                    <a:pt x="1296308" y="1068667"/>
                    <a:pt x="1295378" y="1065210"/>
                    <a:pt x="1296973" y="1063215"/>
                  </a:cubicBezTo>
                  <a:cubicBezTo>
                    <a:pt x="1298569" y="1061088"/>
                    <a:pt x="1302824" y="1061486"/>
                    <a:pt x="1315855" y="1070661"/>
                  </a:cubicBezTo>
                  <a:cubicBezTo>
                    <a:pt x="1329551" y="1080368"/>
                    <a:pt x="1330614" y="1083692"/>
                    <a:pt x="1329019" y="1085820"/>
                  </a:cubicBezTo>
                  <a:close/>
                  <a:moveTo>
                    <a:pt x="1452014" y="1166398"/>
                  </a:moveTo>
                  <a:cubicBezTo>
                    <a:pt x="1450552" y="1168659"/>
                    <a:pt x="1446563" y="1168792"/>
                    <a:pt x="1432601" y="1160016"/>
                  </a:cubicBezTo>
                  <a:cubicBezTo>
                    <a:pt x="1418374" y="1151107"/>
                    <a:pt x="1417177" y="1147650"/>
                    <a:pt x="1418772" y="1145523"/>
                  </a:cubicBezTo>
                  <a:cubicBezTo>
                    <a:pt x="1420235" y="1143262"/>
                    <a:pt x="1424490" y="1143528"/>
                    <a:pt x="1438053" y="1152038"/>
                  </a:cubicBezTo>
                  <a:cubicBezTo>
                    <a:pt x="1452280" y="1160947"/>
                    <a:pt x="1453477" y="1164138"/>
                    <a:pt x="1452014" y="1166398"/>
                  </a:cubicBezTo>
                  <a:close/>
                  <a:moveTo>
                    <a:pt x="1494032" y="1191795"/>
                  </a:moveTo>
                  <a:cubicBezTo>
                    <a:pt x="1492570" y="1194056"/>
                    <a:pt x="1488714" y="1194322"/>
                    <a:pt x="1474619" y="1185812"/>
                  </a:cubicBezTo>
                  <a:cubicBezTo>
                    <a:pt x="1460126" y="1177169"/>
                    <a:pt x="1458929" y="1173845"/>
                    <a:pt x="1460391" y="1171584"/>
                  </a:cubicBezTo>
                  <a:cubicBezTo>
                    <a:pt x="1461854" y="1169324"/>
                    <a:pt x="1466109" y="1169457"/>
                    <a:pt x="1479805" y="1177701"/>
                  </a:cubicBezTo>
                  <a:cubicBezTo>
                    <a:pt x="1494165" y="1186344"/>
                    <a:pt x="1495495" y="1189535"/>
                    <a:pt x="1494032" y="1191795"/>
                  </a:cubicBezTo>
                  <a:close/>
                  <a:moveTo>
                    <a:pt x="1533524" y="965749"/>
                  </a:moveTo>
                  <a:cubicBezTo>
                    <a:pt x="1530998" y="966813"/>
                    <a:pt x="1527939" y="964154"/>
                    <a:pt x="1521424" y="949926"/>
                  </a:cubicBezTo>
                  <a:cubicBezTo>
                    <a:pt x="1514377" y="935166"/>
                    <a:pt x="1514510" y="931842"/>
                    <a:pt x="1517036" y="930513"/>
                  </a:cubicBezTo>
                  <a:cubicBezTo>
                    <a:pt x="1519296" y="929316"/>
                    <a:pt x="1523152" y="930911"/>
                    <a:pt x="1530333" y="945804"/>
                  </a:cubicBezTo>
                  <a:cubicBezTo>
                    <a:pt x="1537380" y="961228"/>
                    <a:pt x="1536050" y="964818"/>
                    <a:pt x="1533657" y="965882"/>
                  </a:cubicBezTo>
                  <a:close/>
                  <a:moveTo>
                    <a:pt x="1536981" y="974924"/>
                  </a:moveTo>
                  <a:cubicBezTo>
                    <a:pt x="1539375" y="973993"/>
                    <a:pt x="1542832" y="976254"/>
                    <a:pt x="1547752" y="991944"/>
                  </a:cubicBezTo>
                  <a:cubicBezTo>
                    <a:pt x="1552539" y="1008166"/>
                    <a:pt x="1550943" y="1011623"/>
                    <a:pt x="1548417" y="1012288"/>
                  </a:cubicBezTo>
                  <a:cubicBezTo>
                    <a:pt x="1545757" y="1013086"/>
                    <a:pt x="1542965" y="1010028"/>
                    <a:pt x="1538444" y="995002"/>
                  </a:cubicBezTo>
                  <a:cubicBezTo>
                    <a:pt x="1533524" y="979179"/>
                    <a:pt x="1534322" y="975988"/>
                    <a:pt x="1536981" y="974924"/>
                  </a:cubicBezTo>
                  <a:close/>
                  <a:moveTo>
                    <a:pt x="1523286" y="1066672"/>
                  </a:moveTo>
                  <a:cubicBezTo>
                    <a:pt x="1539907" y="1061885"/>
                    <a:pt x="1543231" y="1063082"/>
                    <a:pt x="1543895" y="1065608"/>
                  </a:cubicBezTo>
                  <a:cubicBezTo>
                    <a:pt x="1544560" y="1068135"/>
                    <a:pt x="1541901" y="1071060"/>
                    <a:pt x="1525812" y="1075714"/>
                  </a:cubicBezTo>
                  <a:cubicBezTo>
                    <a:pt x="1509324" y="1080634"/>
                    <a:pt x="1506000" y="1079304"/>
                    <a:pt x="1505202" y="1076911"/>
                  </a:cubicBezTo>
                  <a:cubicBezTo>
                    <a:pt x="1504537" y="1074384"/>
                    <a:pt x="1507462" y="1071326"/>
                    <a:pt x="1523286" y="1066672"/>
                  </a:cubicBezTo>
                  <a:close/>
                  <a:moveTo>
                    <a:pt x="1524748" y="1112280"/>
                  </a:moveTo>
                  <a:cubicBezTo>
                    <a:pt x="1525413" y="1114940"/>
                    <a:pt x="1522754" y="1117599"/>
                    <a:pt x="1507063" y="1122918"/>
                  </a:cubicBezTo>
                  <a:cubicBezTo>
                    <a:pt x="1490974" y="1128503"/>
                    <a:pt x="1487650" y="1127971"/>
                    <a:pt x="1486719" y="1125444"/>
                  </a:cubicBezTo>
                  <a:cubicBezTo>
                    <a:pt x="1485788" y="1123051"/>
                    <a:pt x="1488448" y="1119461"/>
                    <a:pt x="1504138" y="1113876"/>
                  </a:cubicBezTo>
                  <a:cubicBezTo>
                    <a:pt x="1520759" y="1108291"/>
                    <a:pt x="1524216" y="1109887"/>
                    <a:pt x="1524748" y="1112280"/>
                  </a:cubicBezTo>
                  <a:close/>
                  <a:moveTo>
                    <a:pt x="1497623" y="1157490"/>
                  </a:moveTo>
                  <a:cubicBezTo>
                    <a:pt x="1498952" y="1155229"/>
                    <a:pt x="1502941" y="1154963"/>
                    <a:pt x="1517302" y="1162941"/>
                  </a:cubicBezTo>
                  <a:cubicBezTo>
                    <a:pt x="1532061" y="1171052"/>
                    <a:pt x="1533391" y="1174377"/>
                    <a:pt x="1532061" y="1176637"/>
                  </a:cubicBezTo>
                  <a:cubicBezTo>
                    <a:pt x="1530732" y="1178898"/>
                    <a:pt x="1526344" y="1179030"/>
                    <a:pt x="1512382" y="1171318"/>
                  </a:cubicBezTo>
                  <a:cubicBezTo>
                    <a:pt x="1497623" y="1163074"/>
                    <a:pt x="1496293" y="1159883"/>
                    <a:pt x="1497623" y="1157622"/>
                  </a:cubicBezTo>
                  <a:close/>
                  <a:moveTo>
                    <a:pt x="1536715" y="1216528"/>
                  </a:moveTo>
                  <a:cubicBezTo>
                    <a:pt x="1535385" y="1218788"/>
                    <a:pt x="1531397" y="1219054"/>
                    <a:pt x="1517036" y="1210943"/>
                  </a:cubicBezTo>
                  <a:cubicBezTo>
                    <a:pt x="1502409" y="1202566"/>
                    <a:pt x="1501213" y="1199242"/>
                    <a:pt x="1502542" y="1196981"/>
                  </a:cubicBezTo>
                  <a:cubicBezTo>
                    <a:pt x="1504005" y="1194721"/>
                    <a:pt x="1508260" y="1194721"/>
                    <a:pt x="1522089" y="1202699"/>
                  </a:cubicBezTo>
                  <a:cubicBezTo>
                    <a:pt x="1536715" y="1211076"/>
                    <a:pt x="1538045" y="1214267"/>
                    <a:pt x="1536582" y="1216528"/>
                  </a:cubicBezTo>
                  <a:close/>
                  <a:moveTo>
                    <a:pt x="1534455" y="1109621"/>
                  </a:moveTo>
                  <a:cubicBezTo>
                    <a:pt x="1533923" y="1107228"/>
                    <a:pt x="1536981" y="1103903"/>
                    <a:pt x="1553203" y="1100313"/>
                  </a:cubicBezTo>
                  <a:cubicBezTo>
                    <a:pt x="1556262" y="1099781"/>
                    <a:pt x="1558921" y="1099249"/>
                    <a:pt x="1561181" y="1098984"/>
                  </a:cubicBezTo>
                  <a:cubicBezTo>
                    <a:pt x="1560517" y="1096590"/>
                    <a:pt x="1559852" y="1093532"/>
                    <a:pt x="1559320" y="1089942"/>
                  </a:cubicBezTo>
                  <a:cubicBezTo>
                    <a:pt x="1556528" y="1073454"/>
                    <a:pt x="1558123" y="1070262"/>
                    <a:pt x="1560783" y="1069730"/>
                  </a:cubicBezTo>
                  <a:cubicBezTo>
                    <a:pt x="1563442" y="1069199"/>
                    <a:pt x="1566101" y="1071991"/>
                    <a:pt x="1568894" y="1088080"/>
                  </a:cubicBezTo>
                  <a:cubicBezTo>
                    <a:pt x="1569691" y="1092601"/>
                    <a:pt x="1570090" y="1096058"/>
                    <a:pt x="1570223" y="1098851"/>
                  </a:cubicBezTo>
                  <a:cubicBezTo>
                    <a:pt x="1573016" y="1099249"/>
                    <a:pt x="1573813" y="1100446"/>
                    <a:pt x="1573946" y="1101643"/>
                  </a:cubicBezTo>
                  <a:cubicBezTo>
                    <a:pt x="1574079" y="1103106"/>
                    <a:pt x="1573149" y="1104435"/>
                    <a:pt x="1569824" y="1105765"/>
                  </a:cubicBezTo>
                  <a:cubicBezTo>
                    <a:pt x="1569292" y="1107494"/>
                    <a:pt x="1568495" y="1108158"/>
                    <a:pt x="1567431" y="1108291"/>
                  </a:cubicBezTo>
                  <a:cubicBezTo>
                    <a:pt x="1566633" y="1108424"/>
                    <a:pt x="1565835" y="1108291"/>
                    <a:pt x="1564904" y="1107360"/>
                  </a:cubicBezTo>
                  <a:cubicBezTo>
                    <a:pt x="1562378" y="1108025"/>
                    <a:pt x="1559054" y="1108823"/>
                    <a:pt x="1554932" y="1109621"/>
                  </a:cubicBezTo>
                  <a:cubicBezTo>
                    <a:pt x="1538311" y="1113211"/>
                    <a:pt x="1535120" y="1112147"/>
                    <a:pt x="1534455" y="1109621"/>
                  </a:cubicBezTo>
                  <a:close/>
                  <a:moveTo>
                    <a:pt x="1575010" y="1200438"/>
                  </a:moveTo>
                  <a:cubicBezTo>
                    <a:pt x="1573680" y="1202699"/>
                    <a:pt x="1569292" y="1202832"/>
                    <a:pt x="1555331" y="1194987"/>
                  </a:cubicBezTo>
                  <a:cubicBezTo>
                    <a:pt x="1540571" y="1186876"/>
                    <a:pt x="1539242" y="1183551"/>
                    <a:pt x="1540571" y="1181291"/>
                  </a:cubicBezTo>
                  <a:cubicBezTo>
                    <a:pt x="1541901" y="1179030"/>
                    <a:pt x="1545890" y="1178765"/>
                    <a:pt x="1560251" y="1186610"/>
                  </a:cubicBezTo>
                  <a:cubicBezTo>
                    <a:pt x="1575010" y="1194721"/>
                    <a:pt x="1576340" y="1198045"/>
                    <a:pt x="1575010" y="1200305"/>
                  </a:cubicBezTo>
                  <a:close/>
                  <a:moveTo>
                    <a:pt x="1576074" y="1156559"/>
                  </a:moveTo>
                  <a:cubicBezTo>
                    <a:pt x="1573548" y="1157091"/>
                    <a:pt x="1570489" y="1154032"/>
                    <a:pt x="1567564" y="1138342"/>
                  </a:cubicBezTo>
                  <a:cubicBezTo>
                    <a:pt x="1564506" y="1121721"/>
                    <a:pt x="1566234" y="1118530"/>
                    <a:pt x="1568894" y="1118131"/>
                  </a:cubicBezTo>
                  <a:cubicBezTo>
                    <a:pt x="1571553" y="1117599"/>
                    <a:pt x="1574212" y="1120392"/>
                    <a:pt x="1577138" y="1136481"/>
                  </a:cubicBezTo>
                  <a:cubicBezTo>
                    <a:pt x="1580196" y="1152836"/>
                    <a:pt x="1578733" y="1156160"/>
                    <a:pt x="1576074" y="1156692"/>
                  </a:cubicBezTo>
                  <a:close/>
                  <a:moveTo>
                    <a:pt x="1601737" y="1178366"/>
                  </a:moveTo>
                  <a:cubicBezTo>
                    <a:pt x="1599210" y="1179164"/>
                    <a:pt x="1595886" y="1176238"/>
                    <a:pt x="1592030" y="1160681"/>
                  </a:cubicBezTo>
                  <a:cubicBezTo>
                    <a:pt x="1588174" y="1144326"/>
                    <a:pt x="1589770" y="1141001"/>
                    <a:pt x="1592429" y="1140337"/>
                  </a:cubicBezTo>
                  <a:cubicBezTo>
                    <a:pt x="1595088" y="1139672"/>
                    <a:pt x="1597748" y="1142464"/>
                    <a:pt x="1601471" y="1158154"/>
                  </a:cubicBezTo>
                  <a:cubicBezTo>
                    <a:pt x="1605460" y="1174244"/>
                    <a:pt x="1604396" y="1177568"/>
                    <a:pt x="1601737" y="1178366"/>
                  </a:cubicBezTo>
                  <a:close/>
                  <a:moveTo>
                    <a:pt x="1590567" y="1095393"/>
                  </a:moveTo>
                  <a:cubicBezTo>
                    <a:pt x="1596551" y="1095127"/>
                    <a:pt x="1597482" y="1097388"/>
                    <a:pt x="1597482" y="1100047"/>
                  </a:cubicBezTo>
                  <a:cubicBezTo>
                    <a:pt x="1597482" y="1102707"/>
                    <a:pt x="1596285" y="1104701"/>
                    <a:pt x="1590833" y="1104967"/>
                  </a:cubicBezTo>
                  <a:cubicBezTo>
                    <a:pt x="1590700" y="1104967"/>
                    <a:pt x="1590567" y="1104967"/>
                    <a:pt x="1590434" y="1104967"/>
                  </a:cubicBezTo>
                  <a:cubicBezTo>
                    <a:pt x="1590833" y="1106696"/>
                    <a:pt x="1591232" y="1108557"/>
                    <a:pt x="1591631" y="1110685"/>
                  </a:cubicBezTo>
                  <a:cubicBezTo>
                    <a:pt x="1594689" y="1127040"/>
                    <a:pt x="1593227" y="1130364"/>
                    <a:pt x="1590567" y="1130896"/>
                  </a:cubicBezTo>
                  <a:cubicBezTo>
                    <a:pt x="1588041" y="1131561"/>
                    <a:pt x="1584983" y="1128369"/>
                    <a:pt x="1582058" y="1112679"/>
                  </a:cubicBezTo>
                  <a:cubicBezTo>
                    <a:pt x="1578999" y="1096191"/>
                    <a:pt x="1580728" y="1093000"/>
                    <a:pt x="1583387" y="1092468"/>
                  </a:cubicBezTo>
                  <a:cubicBezTo>
                    <a:pt x="1584850" y="1092202"/>
                    <a:pt x="1586180" y="1092867"/>
                    <a:pt x="1587642" y="1096058"/>
                  </a:cubicBezTo>
                  <a:cubicBezTo>
                    <a:pt x="1588440" y="1095792"/>
                    <a:pt x="1589504" y="1095659"/>
                    <a:pt x="1590700" y="1095526"/>
                  </a:cubicBezTo>
                  <a:close/>
                  <a:moveTo>
                    <a:pt x="1580595" y="1051647"/>
                  </a:moveTo>
                  <a:cubicBezTo>
                    <a:pt x="1583919" y="1051647"/>
                    <a:pt x="1584983" y="1052711"/>
                    <a:pt x="1585382" y="1054040"/>
                  </a:cubicBezTo>
                  <a:cubicBezTo>
                    <a:pt x="1585781" y="1055503"/>
                    <a:pt x="1585116" y="1056966"/>
                    <a:pt x="1582323" y="1058694"/>
                  </a:cubicBezTo>
                  <a:cubicBezTo>
                    <a:pt x="1582589" y="1059891"/>
                    <a:pt x="1582855" y="1061088"/>
                    <a:pt x="1582988" y="1062417"/>
                  </a:cubicBezTo>
                  <a:cubicBezTo>
                    <a:pt x="1585914" y="1078905"/>
                    <a:pt x="1584185" y="1082097"/>
                    <a:pt x="1581659" y="1082628"/>
                  </a:cubicBezTo>
                  <a:cubicBezTo>
                    <a:pt x="1578999" y="1083160"/>
                    <a:pt x="1576207" y="1079969"/>
                    <a:pt x="1573548" y="1064279"/>
                  </a:cubicBezTo>
                  <a:cubicBezTo>
                    <a:pt x="1573548" y="1063614"/>
                    <a:pt x="1573282" y="1062949"/>
                    <a:pt x="1573282" y="1062284"/>
                  </a:cubicBezTo>
                  <a:cubicBezTo>
                    <a:pt x="1572484" y="1062550"/>
                    <a:pt x="1571686" y="1062816"/>
                    <a:pt x="1570755" y="1063082"/>
                  </a:cubicBezTo>
                  <a:cubicBezTo>
                    <a:pt x="1557192" y="1066938"/>
                    <a:pt x="1554400" y="1065476"/>
                    <a:pt x="1553735" y="1063082"/>
                  </a:cubicBezTo>
                  <a:cubicBezTo>
                    <a:pt x="1553469" y="1061752"/>
                    <a:pt x="1553735" y="1060423"/>
                    <a:pt x="1555996" y="1058960"/>
                  </a:cubicBezTo>
                  <a:cubicBezTo>
                    <a:pt x="1554267" y="1056833"/>
                    <a:pt x="1552405" y="1052046"/>
                    <a:pt x="1550411" y="1042206"/>
                  </a:cubicBezTo>
                  <a:cubicBezTo>
                    <a:pt x="1546954" y="1025984"/>
                    <a:pt x="1548283" y="1022660"/>
                    <a:pt x="1550810" y="1021995"/>
                  </a:cubicBezTo>
                  <a:cubicBezTo>
                    <a:pt x="1553336" y="1021330"/>
                    <a:pt x="1556395" y="1023856"/>
                    <a:pt x="1559852" y="1039946"/>
                  </a:cubicBezTo>
                  <a:cubicBezTo>
                    <a:pt x="1561580" y="1048323"/>
                    <a:pt x="1561979" y="1053242"/>
                    <a:pt x="1561580" y="1056168"/>
                  </a:cubicBezTo>
                  <a:cubicBezTo>
                    <a:pt x="1563442" y="1055503"/>
                    <a:pt x="1565569" y="1054705"/>
                    <a:pt x="1568362" y="1054040"/>
                  </a:cubicBezTo>
                  <a:cubicBezTo>
                    <a:pt x="1569691" y="1053641"/>
                    <a:pt x="1570888" y="1053375"/>
                    <a:pt x="1572085" y="1053109"/>
                  </a:cubicBezTo>
                  <a:cubicBezTo>
                    <a:pt x="1571686" y="1046328"/>
                    <a:pt x="1573016" y="1044599"/>
                    <a:pt x="1574877" y="1044201"/>
                  </a:cubicBezTo>
                  <a:cubicBezTo>
                    <a:pt x="1576739" y="1043802"/>
                    <a:pt x="1578600" y="1045131"/>
                    <a:pt x="1580595" y="1051780"/>
                  </a:cubicBezTo>
                  <a:close/>
                  <a:moveTo>
                    <a:pt x="1574079" y="1014150"/>
                  </a:moveTo>
                  <a:cubicBezTo>
                    <a:pt x="1577404" y="1030638"/>
                    <a:pt x="1575675" y="1033962"/>
                    <a:pt x="1573149" y="1034494"/>
                  </a:cubicBezTo>
                  <a:cubicBezTo>
                    <a:pt x="1570489" y="1035026"/>
                    <a:pt x="1567830" y="1031967"/>
                    <a:pt x="1564639" y="1016277"/>
                  </a:cubicBezTo>
                  <a:cubicBezTo>
                    <a:pt x="1561314" y="999922"/>
                    <a:pt x="1562644" y="996731"/>
                    <a:pt x="1565303" y="996066"/>
                  </a:cubicBezTo>
                  <a:cubicBezTo>
                    <a:pt x="1567830" y="995401"/>
                    <a:pt x="1570888" y="998061"/>
                    <a:pt x="1574212" y="1014150"/>
                  </a:cubicBezTo>
                  <a:close/>
                  <a:moveTo>
                    <a:pt x="1552273" y="948995"/>
                  </a:moveTo>
                  <a:cubicBezTo>
                    <a:pt x="1554799" y="948197"/>
                    <a:pt x="1558123" y="950458"/>
                    <a:pt x="1562644" y="966281"/>
                  </a:cubicBezTo>
                  <a:cubicBezTo>
                    <a:pt x="1567165" y="982636"/>
                    <a:pt x="1565436" y="985960"/>
                    <a:pt x="1562910" y="986625"/>
                  </a:cubicBezTo>
                  <a:cubicBezTo>
                    <a:pt x="1560251" y="987290"/>
                    <a:pt x="1557458" y="984365"/>
                    <a:pt x="1553336" y="969073"/>
                  </a:cubicBezTo>
                  <a:cubicBezTo>
                    <a:pt x="1548815" y="953117"/>
                    <a:pt x="1549746" y="949926"/>
                    <a:pt x="1552273" y="948995"/>
                  </a:cubicBezTo>
                  <a:close/>
                  <a:moveTo>
                    <a:pt x="1533790" y="903786"/>
                  </a:moveTo>
                  <a:cubicBezTo>
                    <a:pt x="1536050" y="902589"/>
                    <a:pt x="1539907" y="904318"/>
                    <a:pt x="1546422" y="919609"/>
                  </a:cubicBezTo>
                  <a:cubicBezTo>
                    <a:pt x="1552937" y="935299"/>
                    <a:pt x="1551475" y="938890"/>
                    <a:pt x="1548948" y="939687"/>
                  </a:cubicBezTo>
                  <a:cubicBezTo>
                    <a:pt x="1546289" y="940618"/>
                    <a:pt x="1543364" y="937959"/>
                    <a:pt x="1537380" y="923465"/>
                  </a:cubicBezTo>
                  <a:cubicBezTo>
                    <a:pt x="1530865" y="908440"/>
                    <a:pt x="1531131" y="905116"/>
                    <a:pt x="1533657" y="903786"/>
                  </a:cubicBezTo>
                  <a:close/>
                  <a:moveTo>
                    <a:pt x="1507462" y="862965"/>
                  </a:moveTo>
                  <a:cubicBezTo>
                    <a:pt x="1509457" y="861369"/>
                    <a:pt x="1513712" y="862167"/>
                    <a:pt x="1523152" y="875863"/>
                  </a:cubicBezTo>
                  <a:cubicBezTo>
                    <a:pt x="1532460" y="890090"/>
                    <a:pt x="1531530" y="893946"/>
                    <a:pt x="1529269" y="895276"/>
                  </a:cubicBezTo>
                  <a:cubicBezTo>
                    <a:pt x="1526743" y="896606"/>
                    <a:pt x="1523551" y="894345"/>
                    <a:pt x="1515041" y="881314"/>
                  </a:cubicBezTo>
                  <a:cubicBezTo>
                    <a:pt x="1505734" y="867885"/>
                    <a:pt x="1505202" y="864693"/>
                    <a:pt x="1507462" y="862965"/>
                  </a:cubicBezTo>
                  <a:close/>
                  <a:moveTo>
                    <a:pt x="1489511" y="890489"/>
                  </a:moveTo>
                  <a:cubicBezTo>
                    <a:pt x="1490575" y="889558"/>
                    <a:pt x="1492038" y="889425"/>
                    <a:pt x="1494564" y="891021"/>
                  </a:cubicBezTo>
                  <a:cubicBezTo>
                    <a:pt x="1497091" y="892617"/>
                    <a:pt x="1500814" y="896207"/>
                    <a:pt x="1505601" y="902988"/>
                  </a:cubicBezTo>
                  <a:cubicBezTo>
                    <a:pt x="1515307" y="916950"/>
                    <a:pt x="1514510" y="920806"/>
                    <a:pt x="1512249" y="922136"/>
                  </a:cubicBezTo>
                  <a:cubicBezTo>
                    <a:pt x="1509856" y="923598"/>
                    <a:pt x="1506531" y="921471"/>
                    <a:pt x="1497623" y="908706"/>
                  </a:cubicBezTo>
                  <a:cubicBezTo>
                    <a:pt x="1492836" y="902057"/>
                    <a:pt x="1490309" y="898201"/>
                    <a:pt x="1489113" y="895409"/>
                  </a:cubicBezTo>
                  <a:cubicBezTo>
                    <a:pt x="1488049" y="892750"/>
                    <a:pt x="1488448" y="891420"/>
                    <a:pt x="1489511" y="890489"/>
                  </a:cubicBezTo>
                  <a:close/>
                  <a:moveTo>
                    <a:pt x="1475018" y="1081299"/>
                  </a:moveTo>
                  <a:cubicBezTo>
                    <a:pt x="1491506" y="1076246"/>
                    <a:pt x="1494963" y="1077443"/>
                    <a:pt x="1495628" y="1079969"/>
                  </a:cubicBezTo>
                  <a:cubicBezTo>
                    <a:pt x="1496293" y="1082495"/>
                    <a:pt x="1493767" y="1085421"/>
                    <a:pt x="1477677" y="1090474"/>
                  </a:cubicBezTo>
                  <a:cubicBezTo>
                    <a:pt x="1461322" y="1095659"/>
                    <a:pt x="1457865" y="1094463"/>
                    <a:pt x="1457067" y="1091936"/>
                  </a:cubicBezTo>
                  <a:cubicBezTo>
                    <a:pt x="1456269" y="1089410"/>
                    <a:pt x="1459328" y="1086219"/>
                    <a:pt x="1475018" y="1081299"/>
                  </a:cubicBezTo>
                  <a:close/>
                  <a:moveTo>
                    <a:pt x="1454940" y="1133289"/>
                  </a:moveTo>
                  <a:cubicBezTo>
                    <a:pt x="1455738" y="1132093"/>
                    <a:pt x="1457200" y="1131428"/>
                    <a:pt x="1460391" y="1132359"/>
                  </a:cubicBezTo>
                  <a:cubicBezTo>
                    <a:pt x="1473289" y="1126109"/>
                    <a:pt x="1476481" y="1127306"/>
                    <a:pt x="1477411" y="1129433"/>
                  </a:cubicBezTo>
                  <a:cubicBezTo>
                    <a:pt x="1478209" y="1131295"/>
                    <a:pt x="1477146" y="1133289"/>
                    <a:pt x="1471029" y="1137013"/>
                  </a:cubicBezTo>
                  <a:cubicBezTo>
                    <a:pt x="1472093" y="1137544"/>
                    <a:pt x="1473289" y="1138209"/>
                    <a:pt x="1474486" y="1138874"/>
                  </a:cubicBezTo>
                  <a:cubicBezTo>
                    <a:pt x="1489113" y="1147118"/>
                    <a:pt x="1490442" y="1150442"/>
                    <a:pt x="1489113" y="1152703"/>
                  </a:cubicBezTo>
                  <a:cubicBezTo>
                    <a:pt x="1487783" y="1154963"/>
                    <a:pt x="1483395" y="1155096"/>
                    <a:pt x="1469433" y="1147251"/>
                  </a:cubicBezTo>
                  <a:cubicBezTo>
                    <a:pt x="1467306" y="1146054"/>
                    <a:pt x="1465444" y="1144858"/>
                    <a:pt x="1463849" y="1143927"/>
                  </a:cubicBezTo>
                  <a:cubicBezTo>
                    <a:pt x="1464380" y="1146187"/>
                    <a:pt x="1464912" y="1149246"/>
                    <a:pt x="1465178" y="1153634"/>
                  </a:cubicBezTo>
                  <a:cubicBezTo>
                    <a:pt x="1466109" y="1167063"/>
                    <a:pt x="1464114" y="1169457"/>
                    <a:pt x="1461455" y="1169723"/>
                  </a:cubicBezTo>
                  <a:cubicBezTo>
                    <a:pt x="1458796" y="1169989"/>
                    <a:pt x="1456402" y="1167329"/>
                    <a:pt x="1455604" y="1154564"/>
                  </a:cubicBezTo>
                  <a:cubicBezTo>
                    <a:pt x="1455339" y="1150841"/>
                    <a:pt x="1455339" y="1148049"/>
                    <a:pt x="1455604" y="1145788"/>
                  </a:cubicBezTo>
                  <a:cubicBezTo>
                    <a:pt x="1446031" y="1150708"/>
                    <a:pt x="1443637" y="1150841"/>
                    <a:pt x="1442175" y="1148847"/>
                  </a:cubicBezTo>
                  <a:cubicBezTo>
                    <a:pt x="1440712" y="1146985"/>
                    <a:pt x="1442175" y="1142863"/>
                    <a:pt x="1454674" y="1135550"/>
                  </a:cubicBezTo>
                  <a:cubicBezTo>
                    <a:pt x="1454408" y="1134752"/>
                    <a:pt x="1454674" y="1134087"/>
                    <a:pt x="1454940" y="1133422"/>
                  </a:cubicBezTo>
                  <a:close/>
                  <a:moveTo>
                    <a:pt x="1411725" y="1098718"/>
                  </a:moveTo>
                  <a:cubicBezTo>
                    <a:pt x="1413852" y="1099249"/>
                    <a:pt x="1415448" y="1099914"/>
                    <a:pt x="1415714" y="1101244"/>
                  </a:cubicBezTo>
                  <a:cubicBezTo>
                    <a:pt x="1418374" y="1099914"/>
                    <a:pt x="1421964" y="1098452"/>
                    <a:pt x="1426883" y="1096856"/>
                  </a:cubicBezTo>
                  <a:cubicBezTo>
                    <a:pt x="1443239" y="1091404"/>
                    <a:pt x="1446696" y="1092601"/>
                    <a:pt x="1447493" y="1094995"/>
                  </a:cubicBezTo>
                  <a:cubicBezTo>
                    <a:pt x="1448291" y="1097521"/>
                    <a:pt x="1445765" y="1100446"/>
                    <a:pt x="1429809" y="1105765"/>
                  </a:cubicBezTo>
                  <a:cubicBezTo>
                    <a:pt x="1426086" y="1106962"/>
                    <a:pt x="1423027" y="1107892"/>
                    <a:pt x="1420634" y="1108557"/>
                  </a:cubicBezTo>
                  <a:cubicBezTo>
                    <a:pt x="1423426" y="1109621"/>
                    <a:pt x="1427016" y="1111483"/>
                    <a:pt x="1432069" y="1114408"/>
                  </a:cubicBezTo>
                  <a:cubicBezTo>
                    <a:pt x="1446563" y="1122785"/>
                    <a:pt x="1447893" y="1126109"/>
                    <a:pt x="1446430" y="1128369"/>
                  </a:cubicBezTo>
                  <a:cubicBezTo>
                    <a:pt x="1445100" y="1130630"/>
                    <a:pt x="1440712" y="1130630"/>
                    <a:pt x="1426883" y="1122652"/>
                  </a:cubicBezTo>
                  <a:cubicBezTo>
                    <a:pt x="1414650" y="1115472"/>
                    <a:pt x="1411858" y="1112014"/>
                    <a:pt x="1412124" y="1109754"/>
                  </a:cubicBezTo>
                  <a:cubicBezTo>
                    <a:pt x="1410395" y="1109488"/>
                    <a:pt x="1409598" y="1108823"/>
                    <a:pt x="1409332" y="1107759"/>
                  </a:cubicBezTo>
                  <a:cubicBezTo>
                    <a:pt x="1408933" y="1106696"/>
                    <a:pt x="1409332" y="1105366"/>
                    <a:pt x="1411459" y="1103770"/>
                  </a:cubicBezTo>
                  <a:cubicBezTo>
                    <a:pt x="1411193" y="1103770"/>
                    <a:pt x="1410794" y="1103770"/>
                    <a:pt x="1410528" y="1103770"/>
                  </a:cubicBezTo>
                  <a:cubicBezTo>
                    <a:pt x="1407869" y="1103372"/>
                    <a:pt x="1405874" y="1102441"/>
                    <a:pt x="1406406" y="1100446"/>
                  </a:cubicBezTo>
                  <a:cubicBezTo>
                    <a:pt x="1406938" y="1098186"/>
                    <a:pt x="1409199" y="1098319"/>
                    <a:pt x="1411725" y="1098984"/>
                  </a:cubicBezTo>
                  <a:close/>
                  <a:moveTo>
                    <a:pt x="1408933" y="1113344"/>
                  </a:moveTo>
                  <a:cubicBezTo>
                    <a:pt x="1411725" y="1113610"/>
                    <a:pt x="1412922" y="1116934"/>
                    <a:pt x="1412257" y="1133023"/>
                  </a:cubicBezTo>
                  <a:cubicBezTo>
                    <a:pt x="1411991" y="1149511"/>
                    <a:pt x="1410395" y="1152570"/>
                    <a:pt x="1407603" y="1152703"/>
                  </a:cubicBezTo>
                  <a:cubicBezTo>
                    <a:pt x="1405476" y="1152836"/>
                    <a:pt x="1403215" y="1150442"/>
                    <a:pt x="1402683" y="1140204"/>
                  </a:cubicBezTo>
                  <a:cubicBezTo>
                    <a:pt x="1399891" y="1139007"/>
                    <a:pt x="1396301" y="1137013"/>
                    <a:pt x="1391381" y="1133821"/>
                  </a:cubicBezTo>
                  <a:cubicBezTo>
                    <a:pt x="1377286" y="1124646"/>
                    <a:pt x="1376222" y="1121189"/>
                    <a:pt x="1377818" y="1119062"/>
                  </a:cubicBezTo>
                  <a:cubicBezTo>
                    <a:pt x="1379414" y="1116801"/>
                    <a:pt x="1383669" y="1117067"/>
                    <a:pt x="1396966" y="1125843"/>
                  </a:cubicBezTo>
                  <a:cubicBezTo>
                    <a:pt x="1399226" y="1127306"/>
                    <a:pt x="1401088" y="1128635"/>
                    <a:pt x="1402683" y="1129832"/>
                  </a:cubicBezTo>
                  <a:cubicBezTo>
                    <a:pt x="1403614" y="1115472"/>
                    <a:pt x="1406539" y="1113078"/>
                    <a:pt x="1408800" y="1113344"/>
                  </a:cubicBezTo>
                  <a:close/>
                  <a:moveTo>
                    <a:pt x="1370638" y="1082894"/>
                  </a:moveTo>
                  <a:cubicBezTo>
                    <a:pt x="1372100" y="1080634"/>
                    <a:pt x="1376089" y="1080634"/>
                    <a:pt x="1389918" y="1089144"/>
                  </a:cubicBezTo>
                  <a:cubicBezTo>
                    <a:pt x="1404279" y="1097920"/>
                    <a:pt x="1405476" y="1101111"/>
                    <a:pt x="1404013" y="1103372"/>
                  </a:cubicBezTo>
                  <a:cubicBezTo>
                    <a:pt x="1402550" y="1105632"/>
                    <a:pt x="1398295" y="1105632"/>
                    <a:pt x="1384599" y="1097255"/>
                  </a:cubicBezTo>
                  <a:cubicBezTo>
                    <a:pt x="1370239" y="1088479"/>
                    <a:pt x="1369042" y="1085022"/>
                    <a:pt x="1370505" y="1082894"/>
                  </a:cubicBezTo>
                  <a:close/>
                  <a:moveTo>
                    <a:pt x="1369707" y="1113477"/>
                  </a:moveTo>
                  <a:cubicBezTo>
                    <a:pt x="1368111" y="1115605"/>
                    <a:pt x="1364255" y="1115605"/>
                    <a:pt x="1350692" y="1106430"/>
                  </a:cubicBezTo>
                  <a:cubicBezTo>
                    <a:pt x="1336864" y="1096989"/>
                    <a:pt x="1335800" y="1093532"/>
                    <a:pt x="1337396" y="1091404"/>
                  </a:cubicBezTo>
                  <a:cubicBezTo>
                    <a:pt x="1338991" y="1089277"/>
                    <a:pt x="1343246" y="1089543"/>
                    <a:pt x="1356410" y="1098585"/>
                  </a:cubicBezTo>
                  <a:cubicBezTo>
                    <a:pt x="1370239" y="1108025"/>
                    <a:pt x="1371436" y="1111350"/>
                    <a:pt x="1369840" y="1113477"/>
                  </a:cubicBezTo>
                  <a:close/>
                  <a:moveTo>
                    <a:pt x="1348565" y="1063082"/>
                  </a:moveTo>
                  <a:cubicBezTo>
                    <a:pt x="1362660" y="1072257"/>
                    <a:pt x="1363856" y="1075448"/>
                    <a:pt x="1362261" y="1077709"/>
                  </a:cubicBezTo>
                  <a:cubicBezTo>
                    <a:pt x="1360798" y="1079969"/>
                    <a:pt x="1356410" y="1079836"/>
                    <a:pt x="1342980" y="1071060"/>
                  </a:cubicBezTo>
                  <a:cubicBezTo>
                    <a:pt x="1328886" y="1061885"/>
                    <a:pt x="1327822" y="1058428"/>
                    <a:pt x="1329418" y="1056301"/>
                  </a:cubicBezTo>
                  <a:cubicBezTo>
                    <a:pt x="1331013" y="1054040"/>
                    <a:pt x="1334869" y="1054173"/>
                    <a:pt x="1348565" y="1063082"/>
                  </a:cubicBezTo>
                  <a:close/>
                  <a:moveTo>
                    <a:pt x="1375026" y="784513"/>
                  </a:moveTo>
                  <a:cubicBezTo>
                    <a:pt x="1373297" y="786508"/>
                    <a:pt x="1369042" y="785843"/>
                    <a:pt x="1356676" y="775870"/>
                  </a:cubicBezTo>
                  <a:cubicBezTo>
                    <a:pt x="1343645" y="765366"/>
                    <a:pt x="1342847" y="761909"/>
                    <a:pt x="1344576" y="759914"/>
                  </a:cubicBezTo>
                  <a:cubicBezTo>
                    <a:pt x="1346304" y="757920"/>
                    <a:pt x="1350294" y="758186"/>
                    <a:pt x="1362926" y="768557"/>
                  </a:cubicBezTo>
                  <a:cubicBezTo>
                    <a:pt x="1375957" y="779195"/>
                    <a:pt x="1376621" y="782652"/>
                    <a:pt x="1374893" y="784646"/>
                  </a:cubicBezTo>
                  <a:close/>
                  <a:moveTo>
                    <a:pt x="1397763" y="766164"/>
                  </a:moveTo>
                  <a:cubicBezTo>
                    <a:pt x="1399492" y="764169"/>
                    <a:pt x="1403481" y="764435"/>
                    <a:pt x="1416113" y="774807"/>
                  </a:cubicBezTo>
                  <a:cubicBezTo>
                    <a:pt x="1429011" y="785444"/>
                    <a:pt x="1429809" y="788901"/>
                    <a:pt x="1428080" y="790896"/>
                  </a:cubicBezTo>
                  <a:cubicBezTo>
                    <a:pt x="1426351" y="792890"/>
                    <a:pt x="1422097" y="792225"/>
                    <a:pt x="1409730" y="782253"/>
                  </a:cubicBezTo>
                  <a:cubicBezTo>
                    <a:pt x="1396700" y="771615"/>
                    <a:pt x="1396035" y="768291"/>
                    <a:pt x="1397763" y="766164"/>
                  </a:cubicBezTo>
                  <a:close/>
                  <a:moveTo>
                    <a:pt x="1400822" y="799672"/>
                  </a:moveTo>
                  <a:cubicBezTo>
                    <a:pt x="1413587" y="810575"/>
                    <a:pt x="1414251" y="814032"/>
                    <a:pt x="1412390" y="816027"/>
                  </a:cubicBezTo>
                  <a:cubicBezTo>
                    <a:pt x="1410528" y="818021"/>
                    <a:pt x="1406406" y="817224"/>
                    <a:pt x="1394306" y="806985"/>
                  </a:cubicBezTo>
                  <a:cubicBezTo>
                    <a:pt x="1381541" y="796215"/>
                    <a:pt x="1380743" y="792890"/>
                    <a:pt x="1382472" y="790763"/>
                  </a:cubicBezTo>
                  <a:cubicBezTo>
                    <a:pt x="1384201" y="788768"/>
                    <a:pt x="1388190" y="789167"/>
                    <a:pt x="1400689" y="799672"/>
                  </a:cubicBezTo>
                  <a:close/>
                  <a:moveTo>
                    <a:pt x="1359734" y="735448"/>
                  </a:moveTo>
                  <a:cubicBezTo>
                    <a:pt x="1361463" y="733453"/>
                    <a:pt x="1365319" y="733719"/>
                    <a:pt x="1378084" y="743958"/>
                  </a:cubicBezTo>
                  <a:cubicBezTo>
                    <a:pt x="1391115" y="754463"/>
                    <a:pt x="1391913" y="757920"/>
                    <a:pt x="1390184" y="759914"/>
                  </a:cubicBezTo>
                  <a:cubicBezTo>
                    <a:pt x="1388456" y="762042"/>
                    <a:pt x="1384201" y="761377"/>
                    <a:pt x="1371835" y="751404"/>
                  </a:cubicBezTo>
                  <a:cubicBezTo>
                    <a:pt x="1358804" y="740900"/>
                    <a:pt x="1358006" y="737443"/>
                    <a:pt x="1359734" y="735448"/>
                  </a:cubicBezTo>
                  <a:close/>
                  <a:moveTo>
                    <a:pt x="1321572" y="704865"/>
                  </a:moveTo>
                  <a:cubicBezTo>
                    <a:pt x="1323301" y="702871"/>
                    <a:pt x="1327157" y="703137"/>
                    <a:pt x="1340055" y="713375"/>
                  </a:cubicBezTo>
                  <a:cubicBezTo>
                    <a:pt x="1353086" y="723880"/>
                    <a:pt x="1353884" y="727337"/>
                    <a:pt x="1352155" y="729331"/>
                  </a:cubicBezTo>
                  <a:cubicBezTo>
                    <a:pt x="1350427" y="731459"/>
                    <a:pt x="1346172" y="730794"/>
                    <a:pt x="1333806" y="720822"/>
                  </a:cubicBezTo>
                  <a:cubicBezTo>
                    <a:pt x="1320775" y="710317"/>
                    <a:pt x="1319977" y="706993"/>
                    <a:pt x="1321572" y="704865"/>
                  </a:cubicBezTo>
                  <a:close/>
                  <a:moveTo>
                    <a:pt x="1306414" y="729464"/>
                  </a:moveTo>
                  <a:cubicBezTo>
                    <a:pt x="1308143" y="727337"/>
                    <a:pt x="1311999" y="727736"/>
                    <a:pt x="1324897" y="737841"/>
                  </a:cubicBezTo>
                  <a:cubicBezTo>
                    <a:pt x="1338061" y="748213"/>
                    <a:pt x="1338858" y="751670"/>
                    <a:pt x="1337130" y="753798"/>
                  </a:cubicBezTo>
                  <a:cubicBezTo>
                    <a:pt x="1335401" y="755925"/>
                    <a:pt x="1331146" y="755260"/>
                    <a:pt x="1318647" y="745421"/>
                  </a:cubicBezTo>
                  <a:cubicBezTo>
                    <a:pt x="1305483" y="735049"/>
                    <a:pt x="1304686" y="731592"/>
                    <a:pt x="1306281" y="729597"/>
                  </a:cubicBezTo>
                  <a:close/>
                  <a:moveTo>
                    <a:pt x="1289527" y="1028244"/>
                  </a:moveTo>
                  <a:cubicBezTo>
                    <a:pt x="1291123" y="1026117"/>
                    <a:pt x="1295112" y="1026383"/>
                    <a:pt x="1308409" y="1035824"/>
                  </a:cubicBezTo>
                  <a:cubicBezTo>
                    <a:pt x="1322104" y="1045397"/>
                    <a:pt x="1323168" y="1048721"/>
                    <a:pt x="1321572" y="1050849"/>
                  </a:cubicBezTo>
                  <a:cubicBezTo>
                    <a:pt x="1319977" y="1052976"/>
                    <a:pt x="1315722" y="1052711"/>
                    <a:pt x="1302558" y="1043536"/>
                  </a:cubicBezTo>
                  <a:cubicBezTo>
                    <a:pt x="1288862" y="1033829"/>
                    <a:pt x="1287931" y="1030372"/>
                    <a:pt x="1289527" y="1028244"/>
                  </a:cubicBezTo>
                  <a:close/>
                  <a:moveTo>
                    <a:pt x="1289527" y="1057630"/>
                  </a:moveTo>
                  <a:cubicBezTo>
                    <a:pt x="1287931" y="1059758"/>
                    <a:pt x="1283942" y="1059625"/>
                    <a:pt x="1270779" y="1050051"/>
                  </a:cubicBezTo>
                  <a:cubicBezTo>
                    <a:pt x="1257216" y="1040211"/>
                    <a:pt x="1256285" y="1036754"/>
                    <a:pt x="1257881" y="1034627"/>
                  </a:cubicBezTo>
                  <a:cubicBezTo>
                    <a:pt x="1259476" y="1032499"/>
                    <a:pt x="1263731" y="1032898"/>
                    <a:pt x="1276629" y="1042339"/>
                  </a:cubicBezTo>
                  <a:cubicBezTo>
                    <a:pt x="1290192" y="1052179"/>
                    <a:pt x="1291123" y="1055503"/>
                    <a:pt x="1289527" y="1057630"/>
                  </a:cubicBezTo>
                  <a:close/>
                  <a:moveTo>
                    <a:pt x="1250700" y="998326"/>
                  </a:moveTo>
                  <a:cubicBezTo>
                    <a:pt x="1252429" y="996199"/>
                    <a:pt x="1256285" y="996731"/>
                    <a:pt x="1269183" y="1006703"/>
                  </a:cubicBezTo>
                  <a:cubicBezTo>
                    <a:pt x="1282347" y="1016942"/>
                    <a:pt x="1283411" y="1020133"/>
                    <a:pt x="1281682" y="1022394"/>
                  </a:cubicBezTo>
                  <a:cubicBezTo>
                    <a:pt x="1280086" y="1024521"/>
                    <a:pt x="1275698" y="1024122"/>
                    <a:pt x="1263066" y="1014283"/>
                  </a:cubicBezTo>
                  <a:cubicBezTo>
                    <a:pt x="1249770" y="1003911"/>
                    <a:pt x="1249105" y="1000454"/>
                    <a:pt x="1250833" y="998326"/>
                  </a:cubicBezTo>
                  <a:close/>
                  <a:moveTo>
                    <a:pt x="1249903" y="1028643"/>
                  </a:moveTo>
                  <a:cubicBezTo>
                    <a:pt x="1248307" y="1030771"/>
                    <a:pt x="1244318" y="1030505"/>
                    <a:pt x="1231154" y="1020798"/>
                  </a:cubicBezTo>
                  <a:cubicBezTo>
                    <a:pt x="1217724" y="1010825"/>
                    <a:pt x="1216793" y="1007368"/>
                    <a:pt x="1218389" y="1005241"/>
                  </a:cubicBezTo>
                  <a:cubicBezTo>
                    <a:pt x="1219985" y="1003113"/>
                    <a:pt x="1224240" y="1003645"/>
                    <a:pt x="1237138" y="1013086"/>
                  </a:cubicBezTo>
                  <a:cubicBezTo>
                    <a:pt x="1250567" y="1023059"/>
                    <a:pt x="1251498" y="1026516"/>
                    <a:pt x="1249903" y="1028510"/>
                  </a:cubicBezTo>
                  <a:close/>
                  <a:moveTo>
                    <a:pt x="1212671" y="967478"/>
                  </a:moveTo>
                  <a:cubicBezTo>
                    <a:pt x="1214400" y="965483"/>
                    <a:pt x="1218256" y="965749"/>
                    <a:pt x="1231021" y="976121"/>
                  </a:cubicBezTo>
                  <a:cubicBezTo>
                    <a:pt x="1244052" y="986625"/>
                    <a:pt x="1244850" y="990082"/>
                    <a:pt x="1243121" y="992210"/>
                  </a:cubicBezTo>
                  <a:cubicBezTo>
                    <a:pt x="1241393" y="994204"/>
                    <a:pt x="1237138" y="993673"/>
                    <a:pt x="1224772" y="983567"/>
                  </a:cubicBezTo>
                  <a:cubicBezTo>
                    <a:pt x="1211741" y="973063"/>
                    <a:pt x="1210943" y="969605"/>
                    <a:pt x="1212671" y="967478"/>
                  </a:cubicBezTo>
                  <a:close/>
                  <a:moveTo>
                    <a:pt x="1210677" y="999390"/>
                  </a:moveTo>
                  <a:cubicBezTo>
                    <a:pt x="1209081" y="1001518"/>
                    <a:pt x="1205092" y="1001252"/>
                    <a:pt x="1192061" y="991545"/>
                  </a:cubicBezTo>
                  <a:cubicBezTo>
                    <a:pt x="1178498" y="981705"/>
                    <a:pt x="1177568" y="978381"/>
                    <a:pt x="1179163" y="976254"/>
                  </a:cubicBezTo>
                  <a:cubicBezTo>
                    <a:pt x="1180759" y="974126"/>
                    <a:pt x="1185014" y="974525"/>
                    <a:pt x="1198045" y="983833"/>
                  </a:cubicBezTo>
                  <a:cubicBezTo>
                    <a:pt x="1211608" y="993939"/>
                    <a:pt x="1212405" y="997263"/>
                    <a:pt x="1210810" y="999390"/>
                  </a:cubicBezTo>
                  <a:close/>
                  <a:moveTo>
                    <a:pt x="1192992" y="945272"/>
                  </a:moveTo>
                  <a:cubicBezTo>
                    <a:pt x="1206023" y="955777"/>
                    <a:pt x="1206821" y="959234"/>
                    <a:pt x="1205092" y="961361"/>
                  </a:cubicBezTo>
                  <a:cubicBezTo>
                    <a:pt x="1203364" y="963356"/>
                    <a:pt x="1199109" y="962824"/>
                    <a:pt x="1186743" y="952718"/>
                  </a:cubicBezTo>
                  <a:cubicBezTo>
                    <a:pt x="1173712" y="942214"/>
                    <a:pt x="1172914" y="938757"/>
                    <a:pt x="1174775" y="936629"/>
                  </a:cubicBezTo>
                  <a:cubicBezTo>
                    <a:pt x="1176504" y="934502"/>
                    <a:pt x="1180493" y="934901"/>
                    <a:pt x="1193125" y="945272"/>
                  </a:cubicBezTo>
                  <a:close/>
                  <a:moveTo>
                    <a:pt x="1182089" y="634126"/>
                  </a:moveTo>
                  <a:cubicBezTo>
                    <a:pt x="1180360" y="636254"/>
                    <a:pt x="1176105" y="635722"/>
                    <a:pt x="1163473" y="626148"/>
                  </a:cubicBezTo>
                  <a:cubicBezTo>
                    <a:pt x="1150176" y="616042"/>
                    <a:pt x="1149246" y="612585"/>
                    <a:pt x="1150841" y="610591"/>
                  </a:cubicBezTo>
                  <a:cubicBezTo>
                    <a:pt x="1152437" y="608596"/>
                    <a:pt x="1156426" y="608729"/>
                    <a:pt x="1169457" y="618569"/>
                  </a:cubicBezTo>
                  <a:cubicBezTo>
                    <a:pt x="1182753" y="628674"/>
                    <a:pt x="1183684" y="632132"/>
                    <a:pt x="1182089" y="634259"/>
                  </a:cubicBezTo>
                  <a:close/>
                  <a:moveTo>
                    <a:pt x="1167994" y="583199"/>
                  </a:moveTo>
                  <a:cubicBezTo>
                    <a:pt x="1169723" y="581072"/>
                    <a:pt x="1173579" y="581471"/>
                    <a:pt x="1186477" y="591576"/>
                  </a:cubicBezTo>
                  <a:cubicBezTo>
                    <a:pt x="1199641" y="601948"/>
                    <a:pt x="1200438" y="605405"/>
                    <a:pt x="1198710" y="607400"/>
                  </a:cubicBezTo>
                  <a:cubicBezTo>
                    <a:pt x="1196981" y="609527"/>
                    <a:pt x="1192726" y="608862"/>
                    <a:pt x="1180227" y="599022"/>
                  </a:cubicBezTo>
                  <a:cubicBezTo>
                    <a:pt x="1167063" y="588651"/>
                    <a:pt x="1166265" y="585194"/>
                    <a:pt x="1167994" y="583199"/>
                  </a:cubicBezTo>
                  <a:close/>
                  <a:moveTo>
                    <a:pt x="1141799" y="568706"/>
                  </a:moveTo>
                  <a:cubicBezTo>
                    <a:pt x="1128635" y="558334"/>
                    <a:pt x="1127838" y="554877"/>
                    <a:pt x="1129566" y="552750"/>
                  </a:cubicBezTo>
                  <a:cubicBezTo>
                    <a:pt x="1131295" y="550622"/>
                    <a:pt x="1135151" y="551021"/>
                    <a:pt x="1148049" y="561127"/>
                  </a:cubicBezTo>
                  <a:cubicBezTo>
                    <a:pt x="1161213" y="571498"/>
                    <a:pt x="1162010" y="574955"/>
                    <a:pt x="1160282" y="576950"/>
                  </a:cubicBezTo>
                  <a:cubicBezTo>
                    <a:pt x="1158553" y="579077"/>
                    <a:pt x="1154298" y="578412"/>
                    <a:pt x="1141799" y="568573"/>
                  </a:cubicBezTo>
                  <a:close/>
                  <a:moveTo>
                    <a:pt x="1136614" y="905647"/>
                  </a:moveTo>
                  <a:cubicBezTo>
                    <a:pt x="1138342" y="903653"/>
                    <a:pt x="1142331" y="904052"/>
                    <a:pt x="1154963" y="914290"/>
                  </a:cubicBezTo>
                  <a:cubicBezTo>
                    <a:pt x="1167994" y="924928"/>
                    <a:pt x="1168659" y="928252"/>
                    <a:pt x="1166930" y="930380"/>
                  </a:cubicBezTo>
                  <a:cubicBezTo>
                    <a:pt x="1165202" y="932374"/>
                    <a:pt x="1160947" y="931842"/>
                    <a:pt x="1148581" y="921737"/>
                  </a:cubicBezTo>
                  <a:cubicBezTo>
                    <a:pt x="1135550" y="911099"/>
                    <a:pt x="1134885" y="907642"/>
                    <a:pt x="1136614" y="905647"/>
                  </a:cubicBezTo>
                  <a:close/>
                  <a:moveTo>
                    <a:pt x="1131694" y="941150"/>
                  </a:moveTo>
                  <a:cubicBezTo>
                    <a:pt x="1130098" y="943278"/>
                    <a:pt x="1126109" y="943012"/>
                    <a:pt x="1113078" y="933039"/>
                  </a:cubicBezTo>
                  <a:cubicBezTo>
                    <a:pt x="1099781" y="922800"/>
                    <a:pt x="1098983" y="919343"/>
                    <a:pt x="1100579" y="917349"/>
                  </a:cubicBezTo>
                  <a:cubicBezTo>
                    <a:pt x="1102308" y="915221"/>
                    <a:pt x="1106563" y="915753"/>
                    <a:pt x="1119062" y="925460"/>
                  </a:cubicBezTo>
                  <a:cubicBezTo>
                    <a:pt x="1132358" y="935565"/>
                    <a:pt x="1133289" y="939023"/>
                    <a:pt x="1131561" y="941150"/>
                  </a:cubicBezTo>
                  <a:close/>
                  <a:moveTo>
                    <a:pt x="1098717" y="874666"/>
                  </a:moveTo>
                  <a:cubicBezTo>
                    <a:pt x="1100446" y="872671"/>
                    <a:pt x="1104302" y="873070"/>
                    <a:pt x="1117067" y="883309"/>
                  </a:cubicBezTo>
                  <a:cubicBezTo>
                    <a:pt x="1129965" y="893946"/>
                    <a:pt x="1130763" y="897403"/>
                    <a:pt x="1129034" y="899398"/>
                  </a:cubicBezTo>
                  <a:cubicBezTo>
                    <a:pt x="1127306" y="901392"/>
                    <a:pt x="1123051" y="900728"/>
                    <a:pt x="1110685" y="890622"/>
                  </a:cubicBezTo>
                  <a:cubicBezTo>
                    <a:pt x="1097654" y="879985"/>
                    <a:pt x="1096989" y="876527"/>
                    <a:pt x="1098717" y="874533"/>
                  </a:cubicBezTo>
                  <a:close/>
                  <a:moveTo>
                    <a:pt x="1092867" y="911365"/>
                  </a:moveTo>
                  <a:cubicBezTo>
                    <a:pt x="1091138" y="913493"/>
                    <a:pt x="1087282" y="913094"/>
                    <a:pt x="1074384" y="903121"/>
                  </a:cubicBezTo>
                  <a:cubicBezTo>
                    <a:pt x="1061220" y="892617"/>
                    <a:pt x="1060423" y="889292"/>
                    <a:pt x="1062151" y="887165"/>
                  </a:cubicBezTo>
                  <a:cubicBezTo>
                    <a:pt x="1063880" y="885037"/>
                    <a:pt x="1068135" y="885702"/>
                    <a:pt x="1080634" y="895542"/>
                  </a:cubicBezTo>
                  <a:cubicBezTo>
                    <a:pt x="1093798" y="905913"/>
                    <a:pt x="1094596" y="909238"/>
                    <a:pt x="1093000" y="911365"/>
                  </a:cubicBezTo>
                  <a:close/>
                  <a:moveTo>
                    <a:pt x="1060822" y="843684"/>
                  </a:moveTo>
                  <a:cubicBezTo>
                    <a:pt x="1062550" y="841690"/>
                    <a:pt x="1066539" y="842089"/>
                    <a:pt x="1079171" y="852460"/>
                  </a:cubicBezTo>
                  <a:cubicBezTo>
                    <a:pt x="1092069" y="863098"/>
                    <a:pt x="1092867" y="866555"/>
                    <a:pt x="1091138" y="868549"/>
                  </a:cubicBezTo>
                  <a:cubicBezTo>
                    <a:pt x="1089410" y="870544"/>
                    <a:pt x="1085155" y="870012"/>
                    <a:pt x="1072922" y="859773"/>
                  </a:cubicBezTo>
                  <a:cubicBezTo>
                    <a:pt x="1060024" y="849136"/>
                    <a:pt x="1059226" y="845679"/>
                    <a:pt x="1060955" y="843684"/>
                  </a:cubicBezTo>
                  <a:close/>
                  <a:moveTo>
                    <a:pt x="1054439" y="881048"/>
                  </a:moveTo>
                  <a:cubicBezTo>
                    <a:pt x="1052710" y="883043"/>
                    <a:pt x="1048854" y="882777"/>
                    <a:pt x="1036089" y="872538"/>
                  </a:cubicBezTo>
                  <a:cubicBezTo>
                    <a:pt x="1023059" y="862034"/>
                    <a:pt x="1022261" y="858577"/>
                    <a:pt x="1023989" y="856449"/>
                  </a:cubicBezTo>
                  <a:cubicBezTo>
                    <a:pt x="1025718" y="854455"/>
                    <a:pt x="1029973" y="854987"/>
                    <a:pt x="1042339" y="865092"/>
                  </a:cubicBezTo>
                  <a:cubicBezTo>
                    <a:pt x="1055370" y="875597"/>
                    <a:pt x="1056168" y="879054"/>
                    <a:pt x="1054439" y="881048"/>
                  </a:cubicBezTo>
                  <a:close/>
                  <a:moveTo>
                    <a:pt x="1023059" y="812570"/>
                  </a:moveTo>
                  <a:cubicBezTo>
                    <a:pt x="1024787" y="810575"/>
                    <a:pt x="1028776" y="810974"/>
                    <a:pt x="1041275" y="821346"/>
                  </a:cubicBezTo>
                  <a:cubicBezTo>
                    <a:pt x="1054173" y="831983"/>
                    <a:pt x="1054971" y="835440"/>
                    <a:pt x="1053242" y="837435"/>
                  </a:cubicBezTo>
                  <a:cubicBezTo>
                    <a:pt x="1051514" y="839429"/>
                    <a:pt x="1047259" y="838897"/>
                    <a:pt x="1035026" y="828659"/>
                  </a:cubicBezTo>
                  <a:cubicBezTo>
                    <a:pt x="1022128" y="818021"/>
                    <a:pt x="1021330" y="814564"/>
                    <a:pt x="1023059" y="812570"/>
                  </a:cubicBezTo>
                  <a:close/>
                  <a:moveTo>
                    <a:pt x="1016410" y="850333"/>
                  </a:moveTo>
                  <a:cubicBezTo>
                    <a:pt x="1014681" y="852327"/>
                    <a:pt x="1010692" y="851928"/>
                    <a:pt x="998060" y="841557"/>
                  </a:cubicBezTo>
                  <a:cubicBezTo>
                    <a:pt x="985162" y="830919"/>
                    <a:pt x="984365" y="827462"/>
                    <a:pt x="986226" y="825468"/>
                  </a:cubicBezTo>
                  <a:cubicBezTo>
                    <a:pt x="987955" y="823473"/>
                    <a:pt x="992210" y="824138"/>
                    <a:pt x="1004443" y="834244"/>
                  </a:cubicBezTo>
                  <a:cubicBezTo>
                    <a:pt x="1017341" y="844881"/>
                    <a:pt x="1018139" y="848338"/>
                    <a:pt x="1016410" y="850333"/>
                  </a:cubicBezTo>
                  <a:close/>
                  <a:moveTo>
                    <a:pt x="1015479" y="806453"/>
                  </a:moveTo>
                  <a:cubicBezTo>
                    <a:pt x="1013751" y="808448"/>
                    <a:pt x="1009496" y="807783"/>
                    <a:pt x="997263" y="797677"/>
                  </a:cubicBezTo>
                  <a:cubicBezTo>
                    <a:pt x="984365" y="787040"/>
                    <a:pt x="983567" y="783583"/>
                    <a:pt x="985428" y="781588"/>
                  </a:cubicBezTo>
                  <a:cubicBezTo>
                    <a:pt x="987157" y="779594"/>
                    <a:pt x="991146" y="779992"/>
                    <a:pt x="1003645" y="790364"/>
                  </a:cubicBezTo>
                  <a:cubicBezTo>
                    <a:pt x="1016543" y="801001"/>
                    <a:pt x="1017341" y="804459"/>
                    <a:pt x="1015479" y="806453"/>
                  </a:cubicBezTo>
                  <a:close/>
                  <a:moveTo>
                    <a:pt x="1014283" y="461799"/>
                  </a:moveTo>
                  <a:cubicBezTo>
                    <a:pt x="1016011" y="459805"/>
                    <a:pt x="1019867" y="460071"/>
                    <a:pt x="1032765" y="470309"/>
                  </a:cubicBezTo>
                  <a:cubicBezTo>
                    <a:pt x="1045929" y="480681"/>
                    <a:pt x="1046727" y="484138"/>
                    <a:pt x="1044998" y="486265"/>
                  </a:cubicBezTo>
                  <a:cubicBezTo>
                    <a:pt x="1043270" y="488393"/>
                    <a:pt x="1039015" y="487728"/>
                    <a:pt x="1026516" y="477888"/>
                  </a:cubicBezTo>
                  <a:cubicBezTo>
                    <a:pt x="1013352" y="467517"/>
                    <a:pt x="1012554" y="464060"/>
                    <a:pt x="1014283" y="461932"/>
                  </a:cubicBezTo>
                  <a:close/>
                  <a:moveTo>
                    <a:pt x="1025718" y="515917"/>
                  </a:moveTo>
                  <a:cubicBezTo>
                    <a:pt x="1023989" y="518045"/>
                    <a:pt x="1019867" y="517513"/>
                    <a:pt x="1007102" y="507806"/>
                  </a:cubicBezTo>
                  <a:cubicBezTo>
                    <a:pt x="993805" y="497568"/>
                    <a:pt x="992875" y="494110"/>
                    <a:pt x="994603" y="492116"/>
                  </a:cubicBezTo>
                  <a:cubicBezTo>
                    <a:pt x="996332" y="489988"/>
                    <a:pt x="1000188" y="490254"/>
                    <a:pt x="1013219" y="500227"/>
                  </a:cubicBezTo>
                  <a:cubicBezTo>
                    <a:pt x="1026516" y="510466"/>
                    <a:pt x="1027446" y="513790"/>
                    <a:pt x="1025718" y="515917"/>
                  </a:cubicBezTo>
                  <a:close/>
                  <a:moveTo>
                    <a:pt x="975988" y="431349"/>
                  </a:moveTo>
                  <a:cubicBezTo>
                    <a:pt x="977716" y="429355"/>
                    <a:pt x="981572" y="429621"/>
                    <a:pt x="994337" y="439859"/>
                  </a:cubicBezTo>
                  <a:cubicBezTo>
                    <a:pt x="1007501" y="450231"/>
                    <a:pt x="1008299" y="453688"/>
                    <a:pt x="1006570" y="455816"/>
                  </a:cubicBezTo>
                  <a:cubicBezTo>
                    <a:pt x="1004842" y="457810"/>
                    <a:pt x="1000587" y="457278"/>
                    <a:pt x="988088" y="447306"/>
                  </a:cubicBezTo>
                  <a:cubicBezTo>
                    <a:pt x="974924" y="436801"/>
                    <a:pt x="974126" y="433477"/>
                    <a:pt x="975855" y="431349"/>
                  </a:cubicBezTo>
                  <a:close/>
                  <a:moveTo>
                    <a:pt x="956042" y="462065"/>
                  </a:moveTo>
                  <a:cubicBezTo>
                    <a:pt x="957771" y="459938"/>
                    <a:pt x="961627" y="460336"/>
                    <a:pt x="974525" y="470309"/>
                  </a:cubicBezTo>
                  <a:cubicBezTo>
                    <a:pt x="987822" y="480548"/>
                    <a:pt x="988620" y="484005"/>
                    <a:pt x="986891" y="486132"/>
                  </a:cubicBezTo>
                  <a:cubicBezTo>
                    <a:pt x="985162" y="488260"/>
                    <a:pt x="980907" y="487728"/>
                    <a:pt x="968276" y="477888"/>
                  </a:cubicBezTo>
                  <a:cubicBezTo>
                    <a:pt x="955112" y="467517"/>
                    <a:pt x="954181" y="464193"/>
                    <a:pt x="955909" y="462065"/>
                  </a:cubicBezTo>
                  <a:close/>
                  <a:moveTo>
                    <a:pt x="947798" y="750341"/>
                  </a:moveTo>
                  <a:cubicBezTo>
                    <a:pt x="949527" y="748346"/>
                    <a:pt x="953516" y="748745"/>
                    <a:pt x="966015" y="759116"/>
                  </a:cubicBezTo>
                  <a:cubicBezTo>
                    <a:pt x="978913" y="769754"/>
                    <a:pt x="979578" y="773211"/>
                    <a:pt x="977849" y="775339"/>
                  </a:cubicBezTo>
                  <a:cubicBezTo>
                    <a:pt x="976121" y="777333"/>
                    <a:pt x="971866" y="776668"/>
                    <a:pt x="959633" y="766563"/>
                  </a:cubicBezTo>
                  <a:cubicBezTo>
                    <a:pt x="946735" y="755792"/>
                    <a:pt x="946070" y="752468"/>
                    <a:pt x="947798" y="750341"/>
                  </a:cubicBezTo>
                  <a:close/>
                  <a:moveTo>
                    <a:pt x="829590" y="692765"/>
                  </a:moveTo>
                  <a:cubicBezTo>
                    <a:pt x="827861" y="694760"/>
                    <a:pt x="823872" y="694361"/>
                    <a:pt x="811506" y="683723"/>
                  </a:cubicBezTo>
                  <a:cubicBezTo>
                    <a:pt x="798741" y="672820"/>
                    <a:pt x="798076" y="669363"/>
                    <a:pt x="799805" y="667368"/>
                  </a:cubicBezTo>
                  <a:cubicBezTo>
                    <a:pt x="801533" y="665374"/>
                    <a:pt x="805788" y="666039"/>
                    <a:pt x="817888" y="676410"/>
                  </a:cubicBezTo>
                  <a:cubicBezTo>
                    <a:pt x="830653" y="687313"/>
                    <a:pt x="831318" y="690771"/>
                    <a:pt x="829590" y="692765"/>
                  </a:cubicBezTo>
                  <a:close/>
                  <a:moveTo>
                    <a:pt x="941283" y="787970"/>
                  </a:moveTo>
                  <a:cubicBezTo>
                    <a:pt x="939554" y="789965"/>
                    <a:pt x="935565" y="789566"/>
                    <a:pt x="923066" y="778929"/>
                  </a:cubicBezTo>
                  <a:cubicBezTo>
                    <a:pt x="910301" y="768025"/>
                    <a:pt x="909636" y="764568"/>
                    <a:pt x="911365" y="762574"/>
                  </a:cubicBezTo>
                  <a:cubicBezTo>
                    <a:pt x="913227" y="760579"/>
                    <a:pt x="917349" y="761244"/>
                    <a:pt x="929449" y="771615"/>
                  </a:cubicBezTo>
                  <a:cubicBezTo>
                    <a:pt x="942214" y="782386"/>
                    <a:pt x="942879" y="785843"/>
                    <a:pt x="941150" y="787970"/>
                  </a:cubicBezTo>
                  <a:close/>
                  <a:moveTo>
                    <a:pt x="910168" y="719093"/>
                  </a:moveTo>
                  <a:cubicBezTo>
                    <a:pt x="911897" y="717098"/>
                    <a:pt x="915886" y="717497"/>
                    <a:pt x="928385" y="728002"/>
                  </a:cubicBezTo>
                  <a:cubicBezTo>
                    <a:pt x="941283" y="738772"/>
                    <a:pt x="941948" y="742229"/>
                    <a:pt x="940219" y="744224"/>
                  </a:cubicBezTo>
                  <a:cubicBezTo>
                    <a:pt x="938491" y="746218"/>
                    <a:pt x="934236" y="745554"/>
                    <a:pt x="922003" y="735315"/>
                  </a:cubicBezTo>
                  <a:cubicBezTo>
                    <a:pt x="909105" y="724545"/>
                    <a:pt x="908440" y="721220"/>
                    <a:pt x="910168" y="719093"/>
                  </a:cubicBezTo>
                  <a:close/>
                  <a:moveTo>
                    <a:pt x="903919" y="756324"/>
                  </a:moveTo>
                  <a:cubicBezTo>
                    <a:pt x="902190" y="758319"/>
                    <a:pt x="898201" y="757920"/>
                    <a:pt x="885835" y="747282"/>
                  </a:cubicBezTo>
                  <a:cubicBezTo>
                    <a:pt x="873070" y="736379"/>
                    <a:pt x="872405" y="732922"/>
                    <a:pt x="874134" y="730927"/>
                  </a:cubicBezTo>
                  <a:cubicBezTo>
                    <a:pt x="875863" y="728933"/>
                    <a:pt x="880118" y="729730"/>
                    <a:pt x="892218" y="739969"/>
                  </a:cubicBezTo>
                  <a:cubicBezTo>
                    <a:pt x="904983" y="750872"/>
                    <a:pt x="905647" y="754330"/>
                    <a:pt x="903919" y="756324"/>
                  </a:cubicBezTo>
                  <a:close/>
                  <a:moveTo>
                    <a:pt x="872671" y="687712"/>
                  </a:moveTo>
                  <a:cubicBezTo>
                    <a:pt x="874400" y="685718"/>
                    <a:pt x="878389" y="686117"/>
                    <a:pt x="890888" y="696621"/>
                  </a:cubicBezTo>
                  <a:cubicBezTo>
                    <a:pt x="903786" y="707392"/>
                    <a:pt x="904451" y="710849"/>
                    <a:pt x="902722" y="712843"/>
                  </a:cubicBezTo>
                  <a:cubicBezTo>
                    <a:pt x="900994" y="714838"/>
                    <a:pt x="896739" y="714173"/>
                    <a:pt x="884505" y="703934"/>
                  </a:cubicBezTo>
                  <a:cubicBezTo>
                    <a:pt x="871608" y="693164"/>
                    <a:pt x="870943" y="689707"/>
                    <a:pt x="872671" y="687712"/>
                  </a:cubicBezTo>
                  <a:close/>
                  <a:moveTo>
                    <a:pt x="866688" y="724545"/>
                  </a:moveTo>
                  <a:cubicBezTo>
                    <a:pt x="864959" y="726539"/>
                    <a:pt x="860970" y="726140"/>
                    <a:pt x="848604" y="715503"/>
                  </a:cubicBezTo>
                  <a:cubicBezTo>
                    <a:pt x="835839" y="704599"/>
                    <a:pt x="835174" y="701142"/>
                    <a:pt x="836903" y="699148"/>
                  </a:cubicBezTo>
                  <a:cubicBezTo>
                    <a:pt x="838631" y="697153"/>
                    <a:pt x="842886" y="697818"/>
                    <a:pt x="854987" y="708189"/>
                  </a:cubicBezTo>
                  <a:cubicBezTo>
                    <a:pt x="867752" y="719093"/>
                    <a:pt x="868416" y="722550"/>
                    <a:pt x="866555" y="724545"/>
                  </a:cubicBezTo>
                  <a:close/>
                  <a:moveTo>
                    <a:pt x="853258" y="665108"/>
                  </a:moveTo>
                  <a:cubicBezTo>
                    <a:pt x="866156" y="675745"/>
                    <a:pt x="866821" y="679335"/>
                    <a:pt x="865092" y="681330"/>
                  </a:cubicBezTo>
                  <a:cubicBezTo>
                    <a:pt x="863364" y="683324"/>
                    <a:pt x="859109" y="682660"/>
                    <a:pt x="846875" y="672421"/>
                  </a:cubicBezTo>
                  <a:cubicBezTo>
                    <a:pt x="833978" y="661784"/>
                    <a:pt x="833180" y="658326"/>
                    <a:pt x="835041" y="656199"/>
                  </a:cubicBezTo>
                  <a:cubicBezTo>
                    <a:pt x="836770" y="654204"/>
                    <a:pt x="840759" y="654603"/>
                    <a:pt x="853258" y="664975"/>
                  </a:cubicBezTo>
                  <a:close/>
                  <a:moveTo>
                    <a:pt x="871873" y="394916"/>
                  </a:moveTo>
                  <a:cubicBezTo>
                    <a:pt x="870145" y="396911"/>
                    <a:pt x="865890" y="396379"/>
                    <a:pt x="853524" y="386140"/>
                  </a:cubicBezTo>
                  <a:cubicBezTo>
                    <a:pt x="840626" y="375370"/>
                    <a:pt x="839961" y="371912"/>
                    <a:pt x="841690" y="369918"/>
                  </a:cubicBezTo>
                  <a:cubicBezTo>
                    <a:pt x="843418" y="367923"/>
                    <a:pt x="847407" y="368322"/>
                    <a:pt x="859906" y="378694"/>
                  </a:cubicBezTo>
                  <a:cubicBezTo>
                    <a:pt x="872804" y="389331"/>
                    <a:pt x="873602" y="392789"/>
                    <a:pt x="871873" y="394783"/>
                  </a:cubicBezTo>
                  <a:close/>
                  <a:moveTo>
                    <a:pt x="823739" y="308487"/>
                  </a:moveTo>
                  <a:cubicBezTo>
                    <a:pt x="825468" y="306492"/>
                    <a:pt x="829457" y="306891"/>
                    <a:pt x="842089" y="317262"/>
                  </a:cubicBezTo>
                  <a:cubicBezTo>
                    <a:pt x="855119" y="327900"/>
                    <a:pt x="855784" y="331224"/>
                    <a:pt x="854056" y="333352"/>
                  </a:cubicBezTo>
                  <a:cubicBezTo>
                    <a:pt x="852327" y="335346"/>
                    <a:pt x="848072" y="334814"/>
                    <a:pt x="835706" y="324709"/>
                  </a:cubicBezTo>
                  <a:cubicBezTo>
                    <a:pt x="822808" y="314071"/>
                    <a:pt x="822010" y="310614"/>
                    <a:pt x="823739" y="308620"/>
                  </a:cubicBezTo>
                  <a:close/>
                  <a:moveTo>
                    <a:pt x="816160" y="354627"/>
                  </a:moveTo>
                  <a:cubicBezTo>
                    <a:pt x="803395" y="343723"/>
                    <a:pt x="802863" y="340133"/>
                    <a:pt x="804592" y="338271"/>
                  </a:cubicBezTo>
                  <a:cubicBezTo>
                    <a:pt x="806453" y="336277"/>
                    <a:pt x="810309" y="336809"/>
                    <a:pt x="822675" y="347446"/>
                  </a:cubicBezTo>
                  <a:cubicBezTo>
                    <a:pt x="835440" y="358350"/>
                    <a:pt x="836105" y="361674"/>
                    <a:pt x="834376" y="363801"/>
                  </a:cubicBezTo>
                  <a:cubicBezTo>
                    <a:pt x="832648" y="365796"/>
                    <a:pt x="828393" y="365131"/>
                    <a:pt x="816293" y="354760"/>
                  </a:cubicBezTo>
                  <a:close/>
                  <a:moveTo>
                    <a:pt x="797810" y="624818"/>
                  </a:moveTo>
                  <a:cubicBezTo>
                    <a:pt x="799539" y="622824"/>
                    <a:pt x="803528" y="623223"/>
                    <a:pt x="815894" y="633860"/>
                  </a:cubicBezTo>
                  <a:cubicBezTo>
                    <a:pt x="828659" y="644631"/>
                    <a:pt x="829457" y="648088"/>
                    <a:pt x="827595" y="650082"/>
                  </a:cubicBezTo>
                  <a:cubicBezTo>
                    <a:pt x="825866" y="652077"/>
                    <a:pt x="821611" y="651412"/>
                    <a:pt x="809378" y="641173"/>
                  </a:cubicBezTo>
                  <a:cubicBezTo>
                    <a:pt x="796613" y="630270"/>
                    <a:pt x="795949" y="626813"/>
                    <a:pt x="797677" y="624818"/>
                  </a:cubicBezTo>
                  <a:close/>
                  <a:moveTo>
                    <a:pt x="792491" y="660986"/>
                  </a:moveTo>
                  <a:cubicBezTo>
                    <a:pt x="791561" y="662049"/>
                    <a:pt x="790231" y="662315"/>
                    <a:pt x="787439" y="661252"/>
                  </a:cubicBezTo>
                  <a:cubicBezTo>
                    <a:pt x="786774" y="660986"/>
                    <a:pt x="785976" y="660587"/>
                    <a:pt x="785045" y="660055"/>
                  </a:cubicBezTo>
                  <a:lnTo>
                    <a:pt x="783716" y="659257"/>
                  </a:lnTo>
                  <a:lnTo>
                    <a:pt x="782120" y="658326"/>
                  </a:lnTo>
                  <a:cubicBezTo>
                    <a:pt x="779992" y="656864"/>
                    <a:pt x="777333" y="654869"/>
                    <a:pt x="774142" y="652343"/>
                  </a:cubicBezTo>
                  <a:cubicBezTo>
                    <a:pt x="761244" y="641705"/>
                    <a:pt x="760579" y="638115"/>
                    <a:pt x="762308" y="636121"/>
                  </a:cubicBezTo>
                  <a:cubicBezTo>
                    <a:pt x="764036" y="634126"/>
                    <a:pt x="768291" y="634791"/>
                    <a:pt x="780524" y="645030"/>
                  </a:cubicBezTo>
                  <a:cubicBezTo>
                    <a:pt x="783716" y="647689"/>
                    <a:pt x="786242" y="649949"/>
                    <a:pt x="788103" y="651678"/>
                  </a:cubicBezTo>
                  <a:lnTo>
                    <a:pt x="789433" y="653008"/>
                  </a:lnTo>
                  <a:cubicBezTo>
                    <a:pt x="789433" y="653008"/>
                    <a:pt x="790231" y="653938"/>
                    <a:pt x="790630" y="654337"/>
                  </a:cubicBezTo>
                  <a:cubicBezTo>
                    <a:pt x="791295" y="655135"/>
                    <a:pt x="791827" y="655800"/>
                    <a:pt x="792092" y="656465"/>
                  </a:cubicBezTo>
                  <a:cubicBezTo>
                    <a:pt x="793688" y="658991"/>
                    <a:pt x="793422" y="660321"/>
                    <a:pt x="792491" y="661252"/>
                  </a:cubicBezTo>
                  <a:close/>
                  <a:moveTo>
                    <a:pt x="760845" y="592906"/>
                  </a:moveTo>
                  <a:cubicBezTo>
                    <a:pt x="762706" y="590911"/>
                    <a:pt x="766563" y="591443"/>
                    <a:pt x="778929" y="602081"/>
                  </a:cubicBezTo>
                  <a:cubicBezTo>
                    <a:pt x="791561" y="612984"/>
                    <a:pt x="792358" y="616441"/>
                    <a:pt x="790497" y="618436"/>
                  </a:cubicBezTo>
                  <a:cubicBezTo>
                    <a:pt x="788768" y="620430"/>
                    <a:pt x="784513" y="619765"/>
                    <a:pt x="772413" y="609261"/>
                  </a:cubicBezTo>
                  <a:cubicBezTo>
                    <a:pt x="759781" y="598358"/>
                    <a:pt x="759116" y="594900"/>
                    <a:pt x="760845" y="592906"/>
                  </a:cubicBezTo>
                  <a:close/>
                  <a:moveTo>
                    <a:pt x="222589" y="318592"/>
                  </a:moveTo>
                  <a:cubicBezTo>
                    <a:pt x="221259" y="320853"/>
                    <a:pt x="216738" y="320986"/>
                    <a:pt x="203176" y="312210"/>
                  </a:cubicBezTo>
                  <a:cubicBezTo>
                    <a:pt x="189081" y="302769"/>
                    <a:pt x="188283" y="299046"/>
                    <a:pt x="189879" y="297051"/>
                  </a:cubicBezTo>
                  <a:cubicBezTo>
                    <a:pt x="191607" y="294924"/>
                    <a:pt x="195330" y="295323"/>
                    <a:pt x="208760" y="304232"/>
                  </a:cubicBezTo>
                  <a:cubicBezTo>
                    <a:pt x="222722" y="313273"/>
                    <a:pt x="224185" y="316199"/>
                    <a:pt x="222722" y="318592"/>
                  </a:cubicBezTo>
                  <a:close/>
                  <a:moveTo>
                    <a:pt x="409277" y="351701"/>
                  </a:moveTo>
                  <a:cubicBezTo>
                    <a:pt x="406883" y="353696"/>
                    <a:pt x="402229" y="356488"/>
                    <a:pt x="393985" y="359015"/>
                  </a:cubicBezTo>
                  <a:cubicBezTo>
                    <a:pt x="385342" y="361541"/>
                    <a:pt x="380024" y="361807"/>
                    <a:pt x="377098" y="361541"/>
                  </a:cubicBezTo>
                  <a:cubicBezTo>
                    <a:pt x="374040" y="361142"/>
                    <a:pt x="373242" y="360078"/>
                    <a:pt x="373109" y="358749"/>
                  </a:cubicBezTo>
                  <a:cubicBezTo>
                    <a:pt x="372976" y="357419"/>
                    <a:pt x="373641" y="356222"/>
                    <a:pt x="376433" y="354893"/>
                  </a:cubicBezTo>
                  <a:cubicBezTo>
                    <a:pt x="379093" y="353563"/>
                    <a:pt x="383747" y="352233"/>
                    <a:pt x="391459" y="349973"/>
                  </a:cubicBezTo>
                  <a:cubicBezTo>
                    <a:pt x="399304" y="347579"/>
                    <a:pt x="403825" y="345984"/>
                    <a:pt x="406750" y="345585"/>
                  </a:cubicBezTo>
                  <a:cubicBezTo>
                    <a:pt x="409676" y="345186"/>
                    <a:pt x="410872" y="345851"/>
                    <a:pt x="411404" y="347047"/>
                  </a:cubicBezTo>
                  <a:cubicBezTo>
                    <a:pt x="411936" y="348244"/>
                    <a:pt x="411670" y="349707"/>
                    <a:pt x="409277" y="351834"/>
                  </a:cubicBezTo>
                  <a:close/>
                  <a:moveTo>
                    <a:pt x="475761" y="297849"/>
                  </a:moveTo>
                  <a:cubicBezTo>
                    <a:pt x="463395" y="309816"/>
                    <a:pt x="459672" y="310348"/>
                    <a:pt x="457943" y="308487"/>
                  </a:cubicBezTo>
                  <a:cubicBezTo>
                    <a:pt x="456081" y="306625"/>
                    <a:pt x="457012" y="302902"/>
                    <a:pt x="469112" y="291201"/>
                  </a:cubicBezTo>
                  <a:cubicBezTo>
                    <a:pt x="481478" y="279234"/>
                    <a:pt x="485201" y="278702"/>
                    <a:pt x="486930" y="280563"/>
                  </a:cubicBezTo>
                  <a:cubicBezTo>
                    <a:pt x="488792" y="282425"/>
                    <a:pt x="487595" y="286547"/>
                    <a:pt x="475761" y="297849"/>
                  </a:cubicBezTo>
                  <a:close/>
                  <a:moveTo>
                    <a:pt x="614580" y="463129"/>
                  </a:moveTo>
                  <a:cubicBezTo>
                    <a:pt x="616441" y="461134"/>
                    <a:pt x="620297" y="461799"/>
                    <a:pt x="632397" y="472703"/>
                  </a:cubicBezTo>
                  <a:cubicBezTo>
                    <a:pt x="644764" y="483872"/>
                    <a:pt x="645428" y="487329"/>
                    <a:pt x="643567" y="489324"/>
                  </a:cubicBezTo>
                  <a:cubicBezTo>
                    <a:pt x="641705" y="491318"/>
                    <a:pt x="637583" y="490387"/>
                    <a:pt x="625749" y="479750"/>
                  </a:cubicBezTo>
                  <a:cubicBezTo>
                    <a:pt x="613383" y="468581"/>
                    <a:pt x="612718" y="464990"/>
                    <a:pt x="614580" y="463129"/>
                  </a:cubicBezTo>
                  <a:close/>
                  <a:moveTo>
                    <a:pt x="645162" y="532272"/>
                  </a:moveTo>
                  <a:cubicBezTo>
                    <a:pt x="643301" y="534267"/>
                    <a:pt x="639445" y="533602"/>
                    <a:pt x="627345" y="522566"/>
                  </a:cubicBezTo>
                  <a:cubicBezTo>
                    <a:pt x="614979" y="511263"/>
                    <a:pt x="614447" y="507806"/>
                    <a:pt x="616308" y="505812"/>
                  </a:cubicBezTo>
                  <a:cubicBezTo>
                    <a:pt x="618170" y="503817"/>
                    <a:pt x="622292" y="504748"/>
                    <a:pt x="634126" y="515518"/>
                  </a:cubicBezTo>
                  <a:cubicBezTo>
                    <a:pt x="646492" y="526821"/>
                    <a:pt x="647024" y="530278"/>
                    <a:pt x="645162" y="532272"/>
                  </a:cubicBezTo>
                  <a:close/>
                  <a:moveTo>
                    <a:pt x="650880" y="495839"/>
                  </a:moveTo>
                  <a:cubicBezTo>
                    <a:pt x="652742" y="493845"/>
                    <a:pt x="656598" y="494509"/>
                    <a:pt x="668698" y="505280"/>
                  </a:cubicBezTo>
                  <a:cubicBezTo>
                    <a:pt x="681197" y="516449"/>
                    <a:pt x="681729" y="519906"/>
                    <a:pt x="680000" y="521901"/>
                  </a:cubicBezTo>
                  <a:cubicBezTo>
                    <a:pt x="678139" y="523895"/>
                    <a:pt x="674017" y="523098"/>
                    <a:pt x="662049" y="512460"/>
                  </a:cubicBezTo>
                  <a:cubicBezTo>
                    <a:pt x="649550" y="501291"/>
                    <a:pt x="649019" y="497834"/>
                    <a:pt x="650747" y="495839"/>
                  </a:cubicBezTo>
                  <a:close/>
                  <a:moveTo>
                    <a:pt x="681330" y="565116"/>
                  </a:moveTo>
                  <a:cubicBezTo>
                    <a:pt x="679468" y="567110"/>
                    <a:pt x="675612" y="566578"/>
                    <a:pt x="663512" y="555542"/>
                  </a:cubicBezTo>
                  <a:cubicBezTo>
                    <a:pt x="651146" y="544240"/>
                    <a:pt x="650481" y="540782"/>
                    <a:pt x="652343" y="538921"/>
                  </a:cubicBezTo>
                  <a:cubicBezTo>
                    <a:pt x="654204" y="536926"/>
                    <a:pt x="658326" y="537857"/>
                    <a:pt x="670161" y="548495"/>
                  </a:cubicBezTo>
                  <a:cubicBezTo>
                    <a:pt x="682527" y="559664"/>
                    <a:pt x="683191" y="563121"/>
                    <a:pt x="681330" y="565116"/>
                  </a:cubicBezTo>
                  <a:close/>
                  <a:moveTo>
                    <a:pt x="754861" y="629738"/>
                  </a:moveTo>
                  <a:cubicBezTo>
                    <a:pt x="753133" y="631733"/>
                    <a:pt x="749144" y="631334"/>
                    <a:pt x="736778" y="620563"/>
                  </a:cubicBezTo>
                  <a:cubicBezTo>
                    <a:pt x="724146" y="609527"/>
                    <a:pt x="723481" y="606070"/>
                    <a:pt x="725342" y="604075"/>
                  </a:cubicBezTo>
                  <a:cubicBezTo>
                    <a:pt x="727204" y="602081"/>
                    <a:pt x="731326" y="602879"/>
                    <a:pt x="743293" y="613250"/>
                  </a:cubicBezTo>
                  <a:cubicBezTo>
                    <a:pt x="755925" y="624153"/>
                    <a:pt x="756723" y="627611"/>
                    <a:pt x="754861" y="629605"/>
                  </a:cubicBezTo>
                  <a:close/>
                  <a:moveTo>
                    <a:pt x="723880" y="560728"/>
                  </a:moveTo>
                  <a:cubicBezTo>
                    <a:pt x="725741" y="558733"/>
                    <a:pt x="729597" y="559265"/>
                    <a:pt x="741830" y="570035"/>
                  </a:cubicBezTo>
                  <a:cubicBezTo>
                    <a:pt x="754462" y="581072"/>
                    <a:pt x="755127" y="584529"/>
                    <a:pt x="753266" y="586523"/>
                  </a:cubicBezTo>
                  <a:cubicBezTo>
                    <a:pt x="751537" y="588518"/>
                    <a:pt x="747282" y="587720"/>
                    <a:pt x="735315" y="577216"/>
                  </a:cubicBezTo>
                  <a:cubicBezTo>
                    <a:pt x="722683" y="566179"/>
                    <a:pt x="722018" y="562722"/>
                    <a:pt x="723880" y="560728"/>
                  </a:cubicBezTo>
                  <a:close/>
                  <a:moveTo>
                    <a:pt x="717896" y="597693"/>
                  </a:moveTo>
                  <a:cubicBezTo>
                    <a:pt x="716035" y="599687"/>
                    <a:pt x="712178" y="599155"/>
                    <a:pt x="699945" y="588252"/>
                  </a:cubicBezTo>
                  <a:cubicBezTo>
                    <a:pt x="687446" y="577083"/>
                    <a:pt x="686782" y="573626"/>
                    <a:pt x="688643" y="571631"/>
                  </a:cubicBezTo>
                  <a:cubicBezTo>
                    <a:pt x="690505" y="569636"/>
                    <a:pt x="694627" y="570434"/>
                    <a:pt x="706594" y="581072"/>
                  </a:cubicBezTo>
                  <a:cubicBezTo>
                    <a:pt x="719093" y="592108"/>
                    <a:pt x="719758" y="595565"/>
                    <a:pt x="717896" y="597560"/>
                  </a:cubicBezTo>
                  <a:close/>
                  <a:moveTo>
                    <a:pt x="705264" y="537857"/>
                  </a:moveTo>
                  <a:cubicBezTo>
                    <a:pt x="717763" y="548893"/>
                    <a:pt x="718428" y="552351"/>
                    <a:pt x="716566" y="554345"/>
                  </a:cubicBezTo>
                  <a:cubicBezTo>
                    <a:pt x="714705" y="556340"/>
                    <a:pt x="710583" y="555542"/>
                    <a:pt x="698616" y="544904"/>
                  </a:cubicBezTo>
                  <a:cubicBezTo>
                    <a:pt x="686117" y="533868"/>
                    <a:pt x="685452" y="530278"/>
                    <a:pt x="687313" y="528416"/>
                  </a:cubicBezTo>
                  <a:cubicBezTo>
                    <a:pt x="689175" y="526422"/>
                    <a:pt x="693031" y="526954"/>
                    <a:pt x="705264" y="537857"/>
                  </a:cubicBezTo>
                  <a:close/>
                  <a:moveTo>
                    <a:pt x="715370" y="248252"/>
                  </a:moveTo>
                  <a:cubicBezTo>
                    <a:pt x="727071" y="260086"/>
                    <a:pt x="727470" y="263543"/>
                    <a:pt x="725608" y="265538"/>
                  </a:cubicBezTo>
                  <a:cubicBezTo>
                    <a:pt x="723747" y="267399"/>
                    <a:pt x="719492" y="266469"/>
                    <a:pt x="708322" y="255033"/>
                  </a:cubicBezTo>
                  <a:cubicBezTo>
                    <a:pt x="696621" y="242933"/>
                    <a:pt x="696488" y="239343"/>
                    <a:pt x="698350" y="237481"/>
                  </a:cubicBezTo>
                  <a:cubicBezTo>
                    <a:pt x="700344" y="235620"/>
                    <a:pt x="704067" y="236684"/>
                    <a:pt x="715370" y="248252"/>
                  </a:cubicBezTo>
                  <a:close/>
                  <a:moveTo>
                    <a:pt x="675479" y="180970"/>
                  </a:moveTo>
                  <a:cubicBezTo>
                    <a:pt x="677341" y="178975"/>
                    <a:pt x="681197" y="179773"/>
                    <a:pt x="693164" y="190677"/>
                  </a:cubicBezTo>
                  <a:cubicBezTo>
                    <a:pt x="705530" y="201846"/>
                    <a:pt x="706195" y="205303"/>
                    <a:pt x="704333" y="207298"/>
                  </a:cubicBezTo>
                  <a:cubicBezTo>
                    <a:pt x="702472" y="209292"/>
                    <a:pt x="698350" y="208494"/>
                    <a:pt x="686516" y="197724"/>
                  </a:cubicBezTo>
                  <a:cubicBezTo>
                    <a:pt x="674150" y="186422"/>
                    <a:pt x="673618" y="182831"/>
                    <a:pt x="675479" y="180970"/>
                  </a:cubicBezTo>
                  <a:close/>
                  <a:moveTo>
                    <a:pt x="675612" y="205170"/>
                  </a:moveTo>
                  <a:cubicBezTo>
                    <a:pt x="677740" y="207032"/>
                    <a:pt x="680000" y="209558"/>
                    <a:pt x="682527" y="212616"/>
                  </a:cubicBezTo>
                  <a:cubicBezTo>
                    <a:pt x="693430" y="225115"/>
                    <a:pt x="693696" y="228573"/>
                    <a:pt x="691701" y="230434"/>
                  </a:cubicBezTo>
                  <a:cubicBezTo>
                    <a:pt x="689707" y="232163"/>
                    <a:pt x="685585" y="231099"/>
                    <a:pt x="675080" y="218999"/>
                  </a:cubicBezTo>
                  <a:cubicBezTo>
                    <a:pt x="672288" y="215675"/>
                    <a:pt x="670293" y="213148"/>
                    <a:pt x="668831" y="211287"/>
                  </a:cubicBezTo>
                  <a:cubicBezTo>
                    <a:pt x="667368" y="209292"/>
                    <a:pt x="666171" y="207830"/>
                    <a:pt x="665507" y="206633"/>
                  </a:cubicBezTo>
                  <a:cubicBezTo>
                    <a:pt x="664044" y="204239"/>
                    <a:pt x="664310" y="202910"/>
                    <a:pt x="665241" y="201846"/>
                  </a:cubicBezTo>
                  <a:cubicBezTo>
                    <a:pt x="666038" y="200782"/>
                    <a:pt x="667501" y="200383"/>
                    <a:pt x="670426" y="201846"/>
                  </a:cubicBezTo>
                  <a:cubicBezTo>
                    <a:pt x="671756" y="202511"/>
                    <a:pt x="673618" y="203708"/>
                    <a:pt x="675612" y="205569"/>
                  </a:cubicBezTo>
                  <a:close/>
                  <a:moveTo>
                    <a:pt x="640509" y="146930"/>
                  </a:moveTo>
                  <a:cubicBezTo>
                    <a:pt x="641306" y="145866"/>
                    <a:pt x="642769" y="145467"/>
                    <a:pt x="645694" y="146664"/>
                  </a:cubicBezTo>
                  <a:cubicBezTo>
                    <a:pt x="648620" y="147861"/>
                    <a:pt x="652742" y="151451"/>
                    <a:pt x="658193" y="157169"/>
                  </a:cubicBezTo>
                  <a:cubicBezTo>
                    <a:pt x="669762" y="169003"/>
                    <a:pt x="670426" y="172327"/>
                    <a:pt x="668432" y="174322"/>
                  </a:cubicBezTo>
                  <a:cubicBezTo>
                    <a:pt x="666570" y="176183"/>
                    <a:pt x="662315" y="175385"/>
                    <a:pt x="651013" y="163817"/>
                  </a:cubicBezTo>
                  <a:cubicBezTo>
                    <a:pt x="645162" y="157568"/>
                    <a:pt x="642503" y="154110"/>
                    <a:pt x="641040" y="151717"/>
                  </a:cubicBezTo>
                  <a:cubicBezTo>
                    <a:pt x="639578" y="149323"/>
                    <a:pt x="639711" y="147994"/>
                    <a:pt x="640642" y="146930"/>
                  </a:cubicBezTo>
                  <a:close/>
                  <a:moveTo>
                    <a:pt x="639312" y="185225"/>
                  </a:moveTo>
                  <a:cubicBezTo>
                    <a:pt x="648487" y="186555"/>
                    <a:pt x="653273" y="189480"/>
                    <a:pt x="655667" y="191474"/>
                  </a:cubicBezTo>
                  <a:cubicBezTo>
                    <a:pt x="657927" y="193602"/>
                    <a:pt x="657927" y="194932"/>
                    <a:pt x="657263" y="196128"/>
                  </a:cubicBezTo>
                  <a:cubicBezTo>
                    <a:pt x="656598" y="197325"/>
                    <a:pt x="655135" y="197857"/>
                    <a:pt x="652343" y="197458"/>
                  </a:cubicBezTo>
                  <a:cubicBezTo>
                    <a:pt x="649417" y="197059"/>
                    <a:pt x="645162" y="195729"/>
                    <a:pt x="637849" y="194666"/>
                  </a:cubicBezTo>
                  <a:cubicBezTo>
                    <a:pt x="630137" y="193735"/>
                    <a:pt x="625350" y="193868"/>
                    <a:pt x="622558" y="193336"/>
                  </a:cubicBezTo>
                  <a:cubicBezTo>
                    <a:pt x="619766" y="192804"/>
                    <a:pt x="618835" y="191873"/>
                    <a:pt x="618702" y="190544"/>
                  </a:cubicBezTo>
                  <a:cubicBezTo>
                    <a:pt x="618569" y="189214"/>
                    <a:pt x="619101" y="187884"/>
                    <a:pt x="622159" y="186688"/>
                  </a:cubicBezTo>
                  <a:cubicBezTo>
                    <a:pt x="625084" y="185491"/>
                    <a:pt x="630536" y="184161"/>
                    <a:pt x="639445" y="185225"/>
                  </a:cubicBezTo>
                  <a:close/>
                  <a:moveTo>
                    <a:pt x="596496" y="134298"/>
                  </a:moveTo>
                  <a:cubicBezTo>
                    <a:pt x="599288" y="132835"/>
                    <a:pt x="604607" y="131107"/>
                    <a:pt x="613782" y="131639"/>
                  </a:cubicBezTo>
                  <a:cubicBezTo>
                    <a:pt x="623223" y="132436"/>
                    <a:pt x="628142" y="135229"/>
                    <a:pt x="630536" y="137223"/>
                  </a:cubicBezTo>
                  <a:cubicBezTo>
                    <a:pt x="632929" y="139218"/>
                    <a:pt x="632929" y="140681"/>
                    <a:pt x="632265" y="141744"/>
                  </a:cubicBezTo>
                  <a:cubicBezTo>
                    <a:pt x="631600" y="142941"/>
                    <a:pt x="630270" y="143473"/>
                    <a:pt x="627345" y="143207"/>
                  </a:cubicBezTo>
                  <a:cubicBezTo>
                    <a:pt x="624419" y="142941"/>
                    <a:pt x="620164" y="141744"/>
                    <a:pt x="612851" y="141079"/>
                  </a:cubicBezTo>
                  <a:cubicBezTo>
                    <a:pt x="605139" y="140681"/>
                    <a:pt x="600485" y="141212"/>
                    <a:pt x="597560" y="140946"/>
                  </a:cubicBezTo>
                  <a:cubicBezTo>
                    <a:pt x="594767" y="140681"/>
                    <a:pt x="593704" y="139750"/>
                    <a:pt x="593438" y="138553"/>
                  </a:cubicBezTo>
                  <a:cubicBezTo>
                    <a:pt x="593172" y="137356"/>
                    <a:pt x="593571" y="135894"/>
                    <a:pt x="596496" y="134431"/>
                  </a:cubicBezTo>
                  <a:close/>
                  <a:moveTo>
                    <a:pt x="604341" y="190810"/>
                  </a:moveTo>
                  <a:cubicBezTo>
                    <a:pt x="607399" y="190810"/>
                    <a:pt x="608463" y="191607"/>
                    <a:pt x="608729" y="192937"/>
                  </a:cubicBezTo>
                  <a:cubicBezTo>
                    <a:pt x="609394" y="195729"/>
                    <a:pt x="606336" y="197857"/>
                    <a:pt x="591975" y="204638"/>
                  </a:cubicBezTo>
                  <a:cubicBezTo>
                    <a:pt x="584529" y="208361"/>
                    <a:pt x="580008" y="210356"/>
                    <a:pt x="577083" y="211154"/>
                  </a:cubicBezTo>
                  <a:cubicBezTo>
                    <a:pt x="574157" y="211819"/>
                    <a:pt x="572961" y="211154"/>
                    <a:pt x="572296" y="210090"/>
                  </a:cubicBezTo>
                  <a:cubicBezTo>
                    <a:pt x="571631" y="209026"/>
                    <a:pt x="571764" y="207564"/>
                    <a:pt x="573758" y="205303"/>
                  </a:cubicBezTo>
                  <a:cubicBezTo>
                    <a:pt x="575886" y="203043"/>
                    <a:pt x="580141" y="199984"/>
                    <a:pt x="587853" y="196128"/>
                  </a:cubicBezTo>
                  <a:cubicBezTo>
                    <a:pt x="595831" y="192272"/>
                    <a:pt x="601150" y="191076"/>
                    <a:pt x="604208" y="190943"/>
                  </a:cubicBezTo>
                  <a:close/>
                  <a:moveTo>
                    <a:pt x="563520" y="146797"/>
                  </a:moveTo>
                  <a:cubicBezTo>
                    <a:pt x="571099" y="142143"/>
                    <a:pt x="576285" y="140415"/>
                    <a:pt x="579343" y="140016"/>
                  </a:cubicBezTo>
                  <a:cubicBezTo>
                    <a:pt x="582401" y="139617"/>
                    <a:pt x="583465" y="140415"/>
                    <a:pt x="583997" y="141611"/>
                  </a:cubicBezTo>
                  <a:cubicBezTo>
                    <a:pt x="584529" y="142808"/>
                    <a:pt x="583997" y="144271"/>
                    <a:pt x="581737" y="146265"/>
                  </a:cubicBezTo>
                  <a:cubicBezTo>
                    <a:pt x="579476" y="148260"/>
                    <a:pt x="575354" y="150786"/>
                    <a:pt x="568573" y="154908"/>
                  </a:cubicBezTo>
                  <a:cubicBezTo>
                    <a:pt x="554478" y="163950"/>
                    <a:pt x="551154" y="164615"/>
                    <a:pt x="549558" y="162354"/>
                  </a:cubicBezTo>
                  <a:cubicBezTo>
                    <a:pt x="548096" y="160493"/>
                    <a:pt x="549026" y="156238"/>
                    <a:pt x="563653" y="146797"/>
                  </a:cubicBezTo>
                  <a:close/>
                  <a:moveTo>
                    <a:pt x="544638" y="223520"/>
                  </a:moveTo>
                  <a:cubicBezTo>
                    <a:pt x="558600" y="212882"/>
                    <a:pt x="562589" y="213281"/>
                    <a:pt x="563919" y="215409"/>
                  </a:cubicBezTo>
                  <a:cubicBezTo>
                    <a:pt x="565381" y="217669"/>
                    <a:pt x="563387" y="221126"/>
                    <a:pt x="550356" y="230966"/>
                  </a:cubicBezTo>
                  <a:cubicBezTo>
                    <a:pt x="536926" y="241471"/>
                    <a:pt x="533469" y="242002"/>
                    <a:pt x="531740" y="239875"/>
                  </a:cubicBezTo>
                  <a:cubicBezTo>
                    <a:pt x="530145" y="238013"/>
                    <a:pt x="531076" y="234024"/>
                    <a:pt x="544638" y="223520"/>
                  </a:cubicBezTo>
                  <a:close/>
                  <a:moveTo>
                    <a:pt x="523097" y="178577"/>
                  </a:moveTo>
                  <a:cubicBezTo>
                    <a:pt x="535995" y="166742"/>
                    <a:pt x="539852" y="166742"/>
                    <a:pt x="541447" y="168604"/>
                  </a:cubicBezTo>
                  <a:cubicBezTo>
                    <a:pt x="543176" y="170731"/>
                    <a:pt x="541447" y="174454"/>
                    <a:pt x="529613" y="185358"/>
                  </a:cubicBezTo>
                  <a:cubicBezTo>
                    <a:pt x="517247" y="197059"/>
                    <a:pt x="513790" y="197857"/>
                    <a:pt x="511928" y="195995"/>
                  </a:cubicBezTo>
                  <a:cubicBezTo>
                    <a:pt x="510067" y="194267"/>
                    <a:pt x="510731" y="190278"/>
                    <a:pt x="523097" y="178577"/>
                  </a:cubicBezTo>
                  <a:close/>
                  <a:moveTo>
                    <a:pt x="524028" y="246390"/>
                  </a:moveTo>
                  <a:cubicBezTo>
                    <a:pt x="525757" y="248385"/>
                    <a:pt x="524294" y="252241"/>
                    <a:pt x="512194" y="263277"/>
                  </a:cubicBezTo>
                  <a:cubicBezTo>
                    <a:pt x="499562" y="274846"/>
                    <a:pt x="496105" y="275510"/>
                    <a:pt x="494243" y="273516"/>
                  </a:cubicBezTo>
                  <a:cubicBezTo>
                    <a:pt x="492515" y="271654"/>
                    <a:pt x="493313" y="267798"/>
                    <a:pt x="505812" y="256363"/>
                  </a:cubicBezTo>
                  <a:cubicBezTo>
                    <a:pt x="518710" y="244662"/>
                    <a:pt x="522433" y="244529"/>
                    <a:pt x="524161" y="246390"/>
                  </a:cubicBezTo>
                  <a:close/>
                  <a:moveTo>
                    <a:pt x="487595" y="214877"/>
                  </a:moveTo>
                  <a:cubicBezTo>
                    <a:pt x="499296" y="202112"/>
                    <a:pt x="503019" y="201580"/>
                    <a:pt x="504881" y="203309"/>
                  </a:cubicBezTo>
                  <a:cubicBezTo>
                    <a:pt x="506875" y="205170"/>
                    <a:pt x="505679" y="209159"/>
                    <a:pt x="494642" y="221126"/>
                  </a:cubicBezTo>
                  <a:cubicBezTo>
                    <a:pt x="483074" y="233891"/>
                    <a:pt x="479617" y="234689"/>
                    <a:pt x="477622" y="232961"/>
                  </a:cubicBezTo>
                  <a:cubicBezTo>
                    <a:pt x="475628" y="231232"/>
                    <a:pt x="476160" y="227376"/>
                    <a:pt x="487595" y="214877"/>
                  </a:cubicBezTo>
                  <a:close/>
                  <a:moveTo>
                    <a:pt x="443715" y="266735"/>
                  </a:moveTo>
                  <a:cubicBezTo>
                    <a:pt x="444114" y="265804"/>
                    <a:pt x="444646" y="264740"/>
                    <a:pt x="445444" y="263277"/>
                  </a:cubicBezTo>
                  <a:cubicBezTo>
                    <a:pt x="447040" y="260751"/>
                    <a:pt x="449832" y="257161"/>
                    <a:pt x="453954" y="252507"/>
                  </a:cubicBezTo>
                  <a:cubicBezTo>
                    <a:pt x="465389" y="239609"/>
                    <a:pt x="468846" y="238811"/>
                    <a:pt x="470841" y="240540"/>
                  </a:cubicBezTo>
                  <a:cubicBezTo>
                    <a:pt x="472835" y="242268"/>
                    <a:pt x="472038" y="246390"/>
                    <a:pt x="461134" y="258756"/>
                  </a:cubicBezTo>
                  <a:cubicBezTo>
                    <a:pt x="456613" y="263809"/>
                    <a:pt x="453289" y="267133"/>
                    <a:pt x="450763" y="268995"/>
                  </a:cubicBezTo>
                  <a:cubicBezTo>
                    <a:pt x="449832" y="269793"/>
                    <a:pt x="448901" y="270325"/>
                    <a:pt x="448236" y="270724"/>
                  </a:cubicBezTo>
                  <a:cubicBezTo>
                    <a:pt x="446109" y="271787"/>
                    <a:pt x="444912" y="271521"/>
                    <a:pt x="444114" y="270724"/>
                  </a:cubicBezTo>
                  <a:cubicBezTo>
                    <a:pt x="443316" y="269926"/>
                    <a:pt x="442918" y="268862"/>
                    <a:pt x="443582" y="266868"/>
                  </a:cubicBezTo>
                  <a:close/>
                  <a:moveTo>
                    <a:pt x="400102" y="263144"/>
                  </a:moveTo>
                  <a:cubicBezTo>
                    <a:pt x="401963" y="261283"/>
                    <a:pt x="405819" y="261948"/>
                    <a:pt x="417654" y="273250"/>
                  </a:cubicBezTo>
                  <a:cubicBezTo>
                    <a:pt x="422042" y="277372"/>
                    <a:pt x="424834" y="280563"/>
                    <a:pt x="426562" y="282824"/>
                  </a:cubicBezTo>
                  <a:cubicBezTo>
                    <a:pt x="433344" y="276973"/>
                    <a:pt x="435737" y="276574"/>
                    <a:pt x="437333" y="278037"/>
                  </a:cubicBezTo>
                  <a:cubicBezTo>
                    <a:pt x="439194" y="279765"/>
                    <a:pt x="438530" y="284020"/>
                    <a:pt x="426562" y="295722"/>
                  </a:cubicBezTo>
                  <a:cubicBezTo>
                    <a:pt x="419781" y="302104"/>
                    <a:pt x="415260" y="305029"/>
                    <a:pt x="412468" y="306093"/>
                  </a:cubicBezTo>
                  <a:cubicBezTo>
                    <a:pt x="414861" y="307822"/>
                    <a:pt x="417787" y="310348"/>
                    <a:pt x="421510" y="313938"/>
                  </a:cubicBezTo>
                  <a:cubicBezTo>
                    <a:pt x="427360" y="319656"/>
                    <a:pt x="430419" y="323379"/>
                    <a:pt x="431881" y="326038"/>
                  </a:cubicBezTo>
                  <a:cubicBezTo>
                    <a:pt x="432147" y="325905"/>
                    <a:pt x="432280" y="325640"/>
                    <a:pt x="432546" y="325507"/>
                  </a:cubicBezTo>
                  <a:cubicBezTo>
                    <a:pt x="440391" y="318459"/>
                    <a:pt x="444779" y="315534"/>
                    <a:pt x="447306" y="314869"/>
                  </a:cubicBezTo>
                  <a:cubicBezTo>
                    <a:pt x="447040" y="314603"/>
                    <a:pt x="446641" y="314204"/>
                    <a:pt x="446242" y="313938"/>
                  </a:cubicBezTo>
                  <a:cubicBezTo>
                    <a:pt x="434142" y="302370"/>
                    <a:pt x="433610" y="298913"/>
                    <a:pt x="435471" y="297051"/>
                  </a:cubicBezTo>
                  <a:cubicBezTo>
                    <a:pt x="437333" y="295190"/>
                    <a:pt x="441189" y="295855"/>
                    <a:pt x="453023" y="307024"/>
                  </a:cubicBezTo>
                  <a:cubicBezTo>
                    <a:pt x="465123" y="318459"/>
                    <a:pt x="465655" y="322049"/>
                    <a:pt x="463794" y="323911"/>
                  </a:cubicBezTo>
                  <a:cubicBezTo>
                    <a:pt x="462198" y="325507"/>
                    <a:pt x="459007" y="325108"/>
                    <a:pt x="451029" y="318326"/>
                  </a:cubicBezTo>
                  <a:cubicBezTo>
                    <a:pt x="450364" y="320986"/>
                    <a:pt x="447173" y="325241"/>
                    <a:pt x="438796" y="332687"/>
                  </a:cubicBezTo>
                  <a:cubicBezTo>
                    <a:pt x="425499" y="344122"/>
                    <a:pt x="421244" y="343856"/>
                    <a:pt x="419914" y="341862"/>
                  </a:cubicBezTo>
                  <a:cubicBezTo>
                    <a:pt x="418717" y="340000"/>
                    <a:pt x="419515" y="337607"/>
                    <a:pt x="426562" y="330958"/>
                  </a:cubicBezTo>
                  <a:cubicBezTo>
                    <a:pt x="423903" y="329496"/>
                    <a:pt x="420180" y="326570"/>
                    <a:pt x="414462" y="321119"/>
                  </a:cubicBezTo>
                  <a:cubicBezTo>
                    <a:pt x="402495" y="309417"/>
                    <a:pt x="401963" y="305960"/>
                    <a:pt x="403958" y="304099"/>
                  </a:cubicBezTo>
                  <a:cubicBezTo>
                    <a:pt x="404756" y="303301"/>
                    <a:pt x="405819" y="303035"/>
                    <a:pt x="407415" y="303567"/>
                  </a:cubicBezTo>
                  <a:cubicBezTo>
                    <a:pt x="407947" y="301306"/>
                    <a:pt x="411138" y="297450"/>
                    <a:pt x="419914" y="289339"/>
                  </a:cubicBezTo>
                  <a:cubicBezTo>
                    <a:pt x="420180" y="289073"/>
                    <a:pt x="420313" y="288940"/>
                    <a:pt x="420579" y="288674"/>
                  </a:cubicBezTo>
                  <a:cubicBezTo>
                    <a:pt x="418052" y="286946"/>
                    <a:pt x="414994" y="284419"/>
                    <a:pt x="410739" y="280430"/>
                  </a:cubicBezTo>
                  <a:cubicBezTo>
                    <a:pt x="398639" y="268862"/>
                    <a:pt x="398240" y="265405"/>
                    <a:pt x="400102" y="263410"/>
                  </a:cubicBezTo>
                  <a:close/>
                  <a:moveTo>
                    <a:pt x="364200" y="319257"/>
                  </a:moveTo>
                  <a:cubicBezTo>
                    <a:pt x="366860" y="317794"/>
                    <a:pt x="371514" y="316465"/>
                    <a:pt x="379226" y="313938"/>
                  </a:cubicBezTo>
                  <a:cubicBezTo>
                    <a:pt x="387071" y="311279"/>
                    <a:pt x="391725" y="309683"/>
                    <a:pt x="394517" y="309151"/>
                  </a:cubicBezTo>
                  <a:cubicBezTo>
                    <a:pt x="397442" y="308753"/>
                    <a:pt x="398639" y="309417"/>
                    <a:pt x="399171" y="310614"/>
                  </a:cubicBezTo>
                  <a:cubicBezTo>
                    <a:pt x="399703" y="311811"/>
                    <a:pt x="399437" y="313273"/>
                    <a:pt x="397044" y="315401"/>
                  </a:cubicBezTo>
                  <a:cubicBezTo>
                    <a:pt x="394650" y="317528"/>
                    <a:pt x="390129" y="320188"/>
                    <a:pt x="382018" y="322980"/>
                  </a:cubicBezTo>
                  <a:cubicBezTo>
                    <a:pt x="373508" y="325773"/>
                    <a:pt x="368189" y="326171"/>
                    <a:pt x="365131" y="326038"/>
                  </a:cubicBezTo>
                  <a:cubicBezTo>
                    <a:pt x="362073" y="325773"/>
                    <a:pt x="361142" y="324709"/>
                    <a:pt x="361009" y="323379"/>
                  </a:cubicBezTo>
                  <a:cubicBezTo>
                    <a:pt x="360876" y="322049"/>
                    <a:pt x="361408" y="320720"/>
                    <a:pt x="364067" y="319390"/>
                  </a:cubicBezTo>
                  <a:close/>
                  <a:moveTo>
                    <a:pt x="359280" y="356621"/>
                  </a:moveTo>
                  <a:cubicBezTo>
                    <a:pt x="362073" y="357286"/>
                    <a:pt x="362871" y="358483"/>
                    <a:pt x="362871" y="359812"/>
                  </a:cubicBezTo>
                  <a:cubicBezTo>
                    <a:pt x="362871" y="361142"/>
                    <a:pt x="361940" y="362339"/>
                    <a:pt x="359015" y="363403"/>
                  </a:cubicBezTo>
                  <a:cubicBezTo>
                    <a:pt x="355956" y="364333"/>
                    <a:pt x="350771" y="365131"/>
                    <a:pt x="342394" y="364599"/>
                  </a:cubicBezTo>
                  <a:cubicBezTo>
                    <a:pt x="333618" y="364067"/>
                    <a:pt x="328698" y="362738"/>
                    <a:pt x="325905" y="361408"/>
                  </a:cubicBezTo>
                  <a:cubicBezTo>
                    <a:pt x="323246" y="360078"/>
                    <a:pt x="322714" y="358882"/>
                    <a:pt x="322980" y="357552"/>
                  </a:cubicBezTo>
                  <a:cubicBezTo>
                    <a:pt x="323512" y="354760"/>
                    <a:pt x="327102" y="353829"/>
                    <a:pt x="343191" y="355026"/>
                  </a:cubicBezTo>
                  <a:cubicBezTo>
                    <a:pt x="351435" y="355557"/>
                    <a:pt x="356355" y="355823"/>
                    <a:pt x="359148" y="356621"/>
                  </a:cubicBezTo>
                  <a:close/>
                  <a:moveTo>
                    <a:pt x="311279" y="322714"/>
                  </a:moveTo>
                  <a:cubicBezTo>
                    <a:pt x="311545" y="321385"/>
                    <a:pt x="312609" y="320321"/>
                    <a:pt x="315534" y="319922"/>
                  </a:cubicBezTo>
                  <a:cubicBezTo>
                    <a:pt x="318459" y="319523"/>
                    <a:pt x="323379" y="319656"/>
                    <a:pt x="331357" y="320188"/>
                  </a:cubicBezTo>
                  <a:cubicBezTo>
                    <a:pt x="339601" y="320587"/>
                    <a:pt x="344388" y="320720"/>
                    <a:pt x="347313" y="321385"/>
                  </a:cubicBezTo>
                  <a:cubicBezTo>
                    <a:pt x="350106" y="322049"/>
                    <a:pt x="350903" y="323113"/>
                    <a:pt x="351036" y="324443"/>
                  </a:cubicBezTo>
                  <a:cubicBezTo>
                    <a:pt x="351036" y="325773"/>
                    <a:pt x="350239" y="326969"/>
                    <a:pt x="347313" y="328166"/>
                  </a:cubicBezTo>
                  <a:cubicBezTo>
                    <a:pt x="344255" y="329230"/>
                    <a:pt x="339069" y="330028"/>
                    <a:pt x="330692" y="329629"/>
                  </a:cubicBezTo>
                  <a:cubicBezTo>
                    <a:pt x="321916" y="329097"/>
                    <a:pt x="316864" y="327767"/>
                    <a:pt x="314204" y="326570"/>
                  </a:cubicBezTo>
                  <a:cubicBezTo>
                    <a:pt x="311545" y="325241"/>
                    <a:pt x="311013" y="323911"/>
                    <a:pt x="311279" y="322714"/>
                  </a:cubicBezTo>
                  <a:close/>
                  <a:moveTo>
                    <a:pt x="313273" y="355690"/>
                  </a:moveTo>
                  <a:cubicBezTo>
                    <a:pt x="312742" y="358084"/>
                    <a:pt x="308354" y="359945"/>
                    <a:pt x="292530" y="355291"/>
                  </a:cubicBezTo>
                  <a:cubicBezTo>
                    <a:pt x="276042" y="350106"/>
                    <a:pt x="274314" y="346649"/>
                    <a:pt x="275377" y="344388"/>
                  </a:cubicBezTo>
                  <a:cubicBezTo>
                    <a:pt x="276441" y="341862"/>
                    <a:pt x="280164" y="341330"/>
                    <a:pt x="295589" y="346250"/>
                  </a:cubicBezTo>
                  <a:cubicBezTo>
                    <a:pt x="311545" y="350904"/>
                    <a:pt x="313938" y="353031"/>
                    <a:pt x="313273" y="355690"/>
                  </a:cubicBezTo>
                  <a:close/>
                  <a:moveTo>
                    <a:pt x="264075" y="307955"/>
                  </a:moveTo>
                  <a:cubicBezTo>
                    <a:pt x="265272" y="305428"/>
                    <a:pt x="268995" y="305295"/>
                    <a:pt x="284153" y="310747"/>
                  </a:cubicBezTo>
                  <a:cubicBezTo>
                    <a:pt x="299844" y="315933"/>
                    <a:pt x="302237" y="318060"/>
                    <a:pt x="301439" y="320720"/>
                  </a:cubicBezTo>
                  <a:cubicBezTo>
                    <a:pt x="300774" y="323113"/>
                    <a:pt x="296386" y="324842"/>
                    <a:pt x="280696" y="319656"/>
                  </a:cubicBezTo>
                  <a:cubicBezTo>
                    <a:pt x="264341" y="313805"/>
                    <a:pt x="262878" y="310215"/>
                    <a:pt x="264075" y="307955"/>
                  </a:cubicBezTo>
                  <a:close/>
                  <a:moveTo>
                    <a:pt x="266203" y="340798"/>
                  </a:moveTo>
                  <a:cubicBezTo>
                    <a:pt x="265139" y="343191"/>
                    <a:pt x="260618" y="343989"/>
                    <a:pt x="245991" y="336942"/>
                  </a:cubicBezTo>
                  <a:cubicBezTo>
                    <a:pt x="230700" y="329363"/>
                    <a:pt x="229503" y="325773"/>
                    <a:pt x="230833" y="323512"/>
                  </a:cubicBezTo>
                  <a:cubicBezTo>
                    <a:pt x="232296" y="321119"/>
                    <a:pt x="236019" y="321119"/>
                    <a:pt x="250512" y="328299"/>
                  </a:cubicBezTo>
                  <a:cubicBezTo>
                    <a:pt x="265538" y="335479"/>
                    <a:pt x="267399" y="338139"/>
                    <a:pt x="266203" y="340665"/>
                  </a:cubicBezTo>
                  <a:close/>
                  <a:moveTo>
                    <a:pt x="221126" y="284286"/>
                  </a:moveTo>
                  <a:cubicBezTo>
                    <a:pt x="222722" y="282026"/>
                    <a:pt x="226445" y="282292"/>
                    <a:pt x="240407" y="290536"/>
                  </a:cubicBezTo>
                  <a:cubicBezTo>
                    <a:pt x="254767" y="298647"/>
                    <a:pt x="256496" y="301439"/>
                    <a:pt x="255166" y="303966"/>
                  </a:cubicBezTo>
                  <a:cubicBezTo>
                    <a:pt x="253970" y="306226"/>
                    <a:pt x="249449" y="306891"/>
                    <a:pt x="235221" y="298780"/>
                  </a:cubicBezTo>
                  <a:cubicBezTo>
                    <a:pt x="220462" y="290004"/>
                    <a:pt x="219664" y="286414"/>
                    <a:pt x="221126" y="284286"/>
                  </a:cubicBezTo>
                  <a:close/>
                  <a:moveTo>
                    <a:pt x="182034" y="254767"/>
                  </a:moveTo>
                  <a:cubicBezTo>
                    <a:pt x="183895" y="252773"/>
                    <a:pt x="187618" y="253305"/>
                    <a:pt x="200250" y="263277"/>
                  </a:cubicBezTo>
                  <a:cubicBezTo>
                    <a:pt x="213414" y="273383"/>
                    <a:pt x="214611" y="276441"/>
                    <a:pt x="213015" y="278702"/>
                  </a:cubicBezTo>
                  <a:cubicBezTo>
                    <a:pt x="211420" y="280829"/>
                    <a:pt x="207032" y="280696"/>
                    <a:pt x="194134" y="270857"/>
                  </a:cubicBezTo>
                  <a:cubicBezTo>
                    <a:pt x="180837" y="260352"/>
                    <a:pt x="180305" y="256629"/>
                    <a:pt x="182034" y="254767"/>
                  </a:cubicBezTo>
                  <a:close/>
                  <a:moveTo>
                    <a:pt x="181502" y="291334"/>
                  </a:moveTo>
                  <a:cubicBezTo>
                    <a:pt x="179906" y="293328"/>
                    <a:pt x="175385" y="293062"/>
                    <a:pt x="163019" y="282558"/>
                  </a:cubicBezTo>
                  <a:cubicBezTo>
                    <a:pt x="150254" y="271123"/>
                    <a:pt x="150254" y="267266"/>
                    <a:pt x="152116" y="265538"/>
                  </a:cubicBezTo>
                  <a:cubicBezTo>
                    <a:pt x="154110" y="263543"/>
                    <a:pt x="157700" y="264740"/>
                    <a:pt x="169535" y="275378"/>
                  </a:cubicBezTo>
                  <a:cubicBezTo>
                    <a:pt x="182034" y="286015"/>
                    <a:pt x="183230" y="289206"/>
                    <a:pt x="181369" y="291334"/>
                  </a:cubicBezTo>
                  <a:close/>
                  <a:moveTo>
                    <a:pt x="147861" y="220063"/>
                  </a:moveTo>
                  <a:cubicBezTo>
                    <a:pt x="149988" y="218334"/>
                    <a:pt x="153578" y="219398"/>
                    <a:pt x="164615" y="231232"/>
                  </a:cubicBezTo>
                  <a:cubicBezTo>
                    <a:pt x="176050" y="243199"/>
                    <a:pt x="176715" y="246390"/>
                    <a:pt x="174853" y="248385"/>
                  </a:cubicBezTo>
                  <a:cubicBezTo>
                    <a:pt x="172992" y="250247"/>
                    <a:pt x="168604" y="249582"/>
                    <a:pt x="157435" y="237880"/>
                  </a:cubicBezTo>
                  <a:cubicBezTo>
                    <a:pt x="145866" y="225514"/>
                    <a:pt x="145866" y="221791"/>
                    <a:pt x="147861" y="220196"/>
                  </a:cubicBezTo>
                  <a:close/>
                  <a:moveTo>
                    <a:pt x="145467" y="258490"/>
                  </a:moveTo>
                  <a:cubicBezTo>
                    <a:pt x="143473" y="260219"/>
                    <a:pt x="139218" y="259155"/>
                    <a:pt x="128713" y="247188"/>
                  </a:cubicBezTo>
                  <a:cubicBezTo>
                    <a:pt x="117677" y="234423"/>
                    <a:pt x="117810" y="230700"/>
                    <a:pt x="119804" y="229104"/>
                  </a:cubicBezTo>
                  <a:cubicBezTo>
                    <a:pt x="121932" y="227376"/>
                    <a:pt x="125522" y="228573"/>
                    <a:pt x="136160" y="240939"/>
                  </a:cubicBezTo>
                  <a:cubicBezTo>
                    <a:pt x="147063" y="253438"/>
                    <a:pt x="147462" y="256762"/>
                    <a:pt x="145467" y="258623"/>
                  </a:cubicBezTo>
                  <a:close/>
                  <a:moveTo>
                    <a:pt x="117012" y="182300"/>
                  </a:moveTo>
                  <a:cubicBezTo>
                    <a:pt x="119140" y="180704"/>
                    <a:pt x="122730" y="181901"/>
                    <a:pt x="132835" y="194666"/>
                  </a:cubicBezTo>
                  <a:cubicBezTo>
                    <a:pt x="143340" y="207564"/>
                    <a:pt x="143473" y="211021"/>
                    <a:pt x="141478" y="212749"/>
                  </a:cubicBezTo>
                  <a:cubicBezTo>
                    <a:pt x="139484" y="214478"/>
                    <a:pt x="135362" y="213148"/>
                    <a:pt x="125256" y="200782"/>
                  </a:cubicBezTo>
                  <a:cubicBezTo>
                    <a:pt x="114752" y="187618"/>
                    <a:pt x="114885" y="184028"/>
                    <a:pt x="117012" y="182433"/>
                  </a:cubicBezTo>
                  <a:close/>
                  <a:moveTo>
                    <a:pt x="113688" y="221525"/>
                  </a:moveTo>
                  <a:cubicBezTo>
                    <a:pt x="111560" y="223121"/>
                    <a:pt x="107571" y="221791"/>
                    <a:pt x="97732" y="209026"/>
                  </a:cubicBezTo>
                  <a:cubicBezTo>
                    <a:pt x="87626" y="195596"/>
                    <a:pt x="87759" y="192006"/>
                    <a:pt x="89887" y="190411"/>
                  </a:cubicBezTo>
                  <a:cubicBezTo>
                    <a:pt x="92147" y="188815"/>
                    <a:pt x="95604" y="190145"/>
                    <a:pt x="105444" y="203176"/>
                  </a:cubicBezTo>
                  <a:cubicBezTo>
                    <a:pt x="115549" y="216340"/>
                    <a:pt x="115682" y="219797"/>
                    <a:pt x="113555" y="221525"/>
                  </a:cubicBezTo>
                  <a:close/>
                  <a:moveTo>
                    <a:pt x="88291" y="142941"/>
                  </a:moveTo>
                  <a:cubicBezTo>
                    <a:pt x="90551" y="141345"/>
                    <a:pt x="94142" y="142941"/>
                    <a:pt x="103582" y="156105"/>
                  </a:cubicBezTo>
                  <a:cubicBezTo>
                    <a:pt x="113289" y="169535"/>
                    <a:pt x="113422" y="172992"/>
                    <a:pt x="111162" y="174587"/>
                  </a:cubicBezTo>
                  <a:cubicBezTo>
                    <a:pt x="109034" y="176183"/>
                    <a:pt x="105045" y="174587"/>
                    <a:pt x="95604" y="161690"/>
                  </a:cubicBezTo>
                  <a:cubicBezTo>
                    <a:pt x="85765" y="147994"/>
                    <a:pt x="86163" y="144404"/>
                    <a:pt x="88291" y="142941"/>
                  </a:cubicBezTo>
                  <a:close/>
                  <a:moveTo>
                    <a:pt x="84302" y="182699"/>
                  </a:moveTo>
                  <a:cubicBezTo>
                    <a:pt x="82174" y="184294"/>
                    <a:pt x="78185" y="182699"/>
                    <a:pt x="69011" y="169535"/>
                  </a:cubicBezTo>
                  <a:cubicBezTo>
                    <a:pt x="59570" y="155706"/>
                    <a:pt x="59969" y="152116"/>
                    <a:pt x="62096" y="150653"/>
                  </a:cubicBezTo>
                  <a:cubicBezTo>
                    <a:pt x="64357" y="149191"/>
                    <a:pt x="67814" y="150653"/>
                    <a:pt x="76989" y="164083"/>
                  </a:cubicBezTo>
                  <a:cubicBezTo>
                    <a:pt x="86429" y="177779"/>
                    <a:pt x="86429" y="181236"/>
                    <a:pt x="84169" y="182831"/>
                  </a:cubicBezTo>
                  <a:close/>
                  <a:moveTo>
                    <a:pt x="61564" y="102253"/>
                  </a:moveTo>
                  <a:cubicBezTo>
                    <a:pt x="62628" y="101588"/>
                    <a:pt x="64091" y="101588"/>
                    <a:pt x="66085" y="103183"/>
                  </a:cubicBezTo>
                  <a:cubicBezTo>
                    <a:pt x="67814" y="104513"/>
                    <a:pt x="69941" y="107040"/>
                    <a:pt x="72867" y="111295"/>
                  </a:cubicBezTo>
                  <a:cubicBezTo>
                    <a:pt x="73797" y="112624"/>
                    <a:pt x="74861" y="114220"/>
                    <a:pt x="76058" y="116081"/>
                  </a:cubicBezTo>
                  <a:cubicBezTo>
                    <a:pt x="85100" y="129910"/>
                    <a:pt x="84967" y="133500"/>
                    <a:pt x="82706" y="134963"/>
                  </a:cubicBezTo>
                  <a:cubicBezTo>
                    <a:pt x="81909" y="135495"/>
                    <a:pt x="80845" y="135628"/>
                    <a:pt x="79382" y="134963"/>
                  </a:cubicBezTo>
                  <a:cubicBezTo>
                    <a:pt x="78451" y="134431"/>
                    <a:pt x="77255" y="133633"/>
                    <a:pt x="75925" y="132171"/>
                  </a:cubicBezTo>
                  <a:cubicBezTo>
                    <a:pt x="73797" y="130043"/>
                    <a:pt x="71138" y="126586"/>
                    <a:pt x="67814" y="121400"/>
                  </a:cubicBezTo>
                  <a:cubicBezTo>
                    <a:pt x="58772" y="107305"/>
                    <a:pt x="59171" y="103715"/>
                    <a:pt x="61431" y="1022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1041223" y="3007826"/>
              <a:ext cx="23482" cy="22870"/>
            </a:xfrm>
            <a:custGeom>
              <a:rect b="b" l="l" r="r" t="t"/>
              <a:pathLst>
                <a:path extrusionOk="0" h="34837" w="35768">
                  <a:moveTo>
                    <a:pt x="35635" y="34838"/>
                  </a:moveTo>
                  <a:cubicBezTo>
                    <a:pt x="20078" y="23137"/>
                    <a:pt x="8510" y="11036"/>
                    <a:pt x="0" y="0"/>
                  </a:cubicBezTo>
                  <a:cubicBezTo>
                    <a:pt x="3457" y="6781"/>
                    <a:pt x="6515" y="13430"/>
                    <a:pt x="9308" y="20078"/>
                  </a:cubicBezTo>
                  <a:cubicBezTo>
                    <a:pt x="18084" y="25397"/>
                    <a:pt x="26860" y="30317"/>
                    <a:pt x="35768" y="34838"/>
                  </a:cubicBezTo>
                  <a:cubicBezTo>
                    <a:pt x="35768" y="34838"/>
                    <a:pt x="35768" y="34838"/>
                    <a:pt x="35768" y="34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2044102" y="3475284"/>
              <a:ext cx="21600" cy="52899"/>
            </a:xfrm>
            <a:custGeom>
              <a:rect b="b" l="l" r="r" t="t"/>
              <a:pathLst>
                <a:path extrusionOk="0" h="80578" w="32902">
                  <a:moveTo>
                    <a:pt x="59" y="9707"/>
                  </a:moveTo>
                  <a:cubicBezTo>
                    <a:pt x="857" y="26062"/>
                    <a:pt x="4713" y="40023"/>
                    <a:pt x="9367" y="50794"/>
                  </a:cubicBezTo>
                  <a:cubicBezTo>
                    <a:pt x="14021" y="61564"/>
                    <a:pt x="19074" y="69277"/>
                    <a:pt x="22797" y="74462"/>
                  </a:cubicBezTo>
                  <a:cubicBezTo>
                    <a:pt x="24658" y="76989"/>
                    <a:pt x="26121" y="78850"/>
                    <a:pt x="27052" y="80180"/>
                  </a:cubicBezTo>
                  <a:cubicBezTo>
                    <a:pt x="29046" y="80313"/>
                    <a:pt x="30908" y="80446"/>
                    <a:pt x="32902" y="80579"/>
                  </a:cubicBezTo>
                  <a:cubicBezTo>
                    <a:pt x="17877" y="55581"/>
                    <a:pt x="6309" y="28056"/>
                    <a:pt x="59" y="0"/>
                  </a:cubicBezTo>
                  <a:cubicBezTo>
                    <a:pt x="59" y="3324"/>
                    <a:pt x="-74" y="6648"/>
                    <a:pt x="59" y="9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360369" y="2891900"/>
              <a:ext cx="1746" cy="436"/>
            </a:xfrm>
            <a:custGeom>
              <a:rect b="b" l="l" r="r" t="t"/>
              <a:pathLst>
                <a:path extrusionOk="0" h="664" w="2659">
                  <a:moveTo>
                    <a:pt x="0" y="665"/>
                  </a:moveTo>
                  <a:cubicBezTo>
                    <a:pt x="931" y="399"/>
                    <a:pt x="1729" y="266"/>
                    <a:pt x="2659" y="0"/>
                  </a:cubicBezTo>
                  <a:cubicBezTo>
                    <a:pt x="1729" y="0"/>
                    <a:pt x="931" y="266"/>
                    <a:pt x="0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710940" y="2626352"/>
              <a:ext cx="1047" cy="8729"/>
            </a:xfrm>
            <a:custGeom>
              <a:rect b="b" l="l" r="r" t="t"/>
              <a:pathLst>
                <a:path extrusionOk="0" h="13296" w="1595">
                  <a:moveTo>
                    <a:pt x="0" y="0"/>
                  </a:moveTo>
                  <a:cubicBezTo>
                    <a:pt x="0" y="0"/>
                    <a:pt x="1064" y="0"/>
                    <a:pt x="1596" y="0"/>
                  </a:cubicBezTo>
                  <a:cubicBezTo>
                    <a:pt x="1064" y="0"/>
                    <a:pt x="53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824073" y="2524568"/>
              <a:ext cx="349" cy="7332"/>
            </a:xfrm>
            <a:custGeom>
              <a:rect b="b" l="l" r="r" t="t"/>
              <a:pathLst>
                <a:path extrusionOk="0" h="11169" w="531">
                  <a:moveTo>
                    <a:pt x="532" y="0"/>
                  </a:moveTo>
                  <a:cubicBezTo>
                    <a:pt x="532" y="3723"/>
                    <a:pt x="399" y="7446"/>
                    <a:pt x="0" y="11169"/>
                  </a:cubicBezTo>
                  <a:cubicBezTo>
                    <a:pt x="266" y="7446"/>
                    <a:pt x="399" y="3723"/>
                    <a:pt x="532" y="0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106469" y="3602296"/>
              <a:ext cx="32211" cy="50892"/>
            </a:xfrm>
            <a:custGeom>
              <a:rect b="b" l="l" r="r" t="t"/>
              <a:pathLst>
                <a:path extrusionOk="0" h="77520" w="49065">
                  <a:moveTo>
                    <a:pt x="8643" y="6382"/>
                  </a:moveTo>
                  <a:cubicBezTo>
                    <a:pt x="5984" y="4122"/>
                    <a:pt x="3590" y="1994"/>
                    <a:pt x="1463" y="0"/>
                  </a:cubicBezTo>
                  <a:cubicBezTo>
                    <a:pt x="1463" y="399"/>
                    <a:pt x="1463" y="798"/>
                    <a:pt x="1463" y="1330"/>
                  </a:cubicBezTo>
                  <a:cubicBezTo>
                    <a:pt x="1463" y="10770"/>
                    <a:pt x="931" y="23136"/>
                    <a:pt x="0" y="36832"/>
                  </a:cubicBezTo>
                  <a:cubicBezTo>
                    <a:pt x="3191" y="39492"/>
                    <a:pt x="6515" y="42284"/>
                    <a:pt x="9707" y="45209"/>
                  </a:cubicBezTo>
                  <a:cubicBezTo>
                    <a:pt x="23003" y="56644"/>
                    <a:pt x="35369" y="67681"/>
                    <a:pt x="45874" y="77521"/>
                  </a:cubicBezTo>
                  <a:cubicBezTo>
                    <a:pt x="45874" y="68080"/>
                    <a:pt x="46406" y="57176"/>
                    <a:pt x="47868" y="45741"/>
                  </a:cubicBezTo>
                  <a:cubicBezTo>
                    <a:pt x="48267" y="43215"/>
                    <a:pt x="48666" y="40555"/>
                    <a:pt x="49065" y="38162"/>
                  </a:cubicBezTo>
                  <a:cubicBezTo>
                    <a:pt x="32976" y="26461"/>
                    <a:pt x="18881" y="15557"/>
                    <a:pt x="8510" y="6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2185382" y="3591733"/>
              <a:ext cx="32735" cy="60495"/>
            </a:xfrm>
            <a:custGeom>
              <a:rect b="b" l="l" r="r" t="t"/>
              <a:pathLst>
                <a:path extrusionOk="0" h="92147" w="49863">
                  <a:moveTo>
                    <a:pt x="798" y="8244"/>
                  </a:moveTo>
                  <a:cubicBezTo>
                    <a:pt x="266" y="17818"/>
                    <a:pt x="0" y="30317"/>
                    <a:pt x="0" y="44012"/>
                  </a:cubicBezTo>
                  <a:cubicBezTo>
                    <a:pt x="3856" y="47470"/>
                    <a:pt x="7845" y="51060"/>
                    <a:pt x="11701" y="54783"/>
                  </a:cubicBezTo>
                  <a:cubicBezTo>
                    <a:pt x="26062" y="68346"/>
                    <a:pt x="38827" y="81244"/>
                    <a:pt x="49863" y="92147"/>
                  </a:cubicBezTo>
                  <a:cubicBezTo>
                    <a:pt x="48002" y="80978"/>
                    <a:pt x="46672" y="66883"/>
                    <a:pt x="46539" y="51725"/>
                  </a:cubicBezTo>
                  <a:cubicBezTo>
                    <a:pt x="46539" y="49597"/>
                    <a:pt x="46539" y="47337"/>
                    <a:pt x="46539" y="45342"/>
                  </a:cubicBezTo>
                  <a:cubicBezTo>
                    <a:pt x="34040" y="34838"/>
                    <a:pt x="23269" y="24865"/>
                    <a:pt x="15291" y="16355"/>
                  </a:cubicBezTo>
                  <a:cubicBezTo>
                    <a:pt x="8909" y="9707"/>
                    <a:pt x="4388" y="3989"/>
                    <a:pt x="1330" y="0"/>
                  </a:cubicBezTo>
                  <a:cubicBezTo>
                    <a:pt x="1197" y="2526"/>
                    <a:pt x="931" y="5186"/>
                    <a:pt x="798" y="8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107167" y="3592257"/>
              <a:ext cx="40591" cy="28632"/>
            </a:xfrm>
            <a:custGeom>
              <a:rect b="b" l="l" r="r" t="t"/>
              <a:pathLst>
                <a:path extrusionOk="0" h="43613" w="61830">
                  <a:moveTo>
                    <a:pt x="58639" y="13829"/>
                  </a:moveTo>
                  <a:cubicBezTo>
                    <a:pt x="59703" y="11036"/>
                    <a:pt x="60766" y="8510"/>
                    <a:pt x="61830" y="6250"/>
                  </a:cubicBezTo>
                  <a:cubicBezTo>
                    <a:pt x="58107" y="3723"/>
                    <a:pt x="54783" y="1596"/>
                    <a:pt x="52256" y="0"/>
                  </a:cubicBezTo>
                  <a:cubicBezTo>
                    <a:pt x="51326" y="0"/>
                    <a:pt x="50395" y="133"/>
                    <a:pt x="49464" y="266"/>
                  </a:cubicBezTo>
                  <a:lnTo>
                    <a:pt x="22471" y="1862"/>
                  </a:lnTo>
                  <a:cubicBezTo>
                    <a:pt x="14892" y="2261"/>
                    <a:pt x="7446" y="2526"/>
                    <a:pt x="0" y="2925"/>
                  </a:cubicBezTo>
                  <a:cubicBezTo>
                    <a:pt x="0" y="5053"/>
                    <a:pt x="266" y="7978"/>
                    <a:pt x="266" y="11302"/>
                  </a:cubicBezTo>
                  <a:cubicBezTo>
                    <a:pt x="3191" y="13297"/>
                    <a:pt x="6648" y="15557"/>
                    <a:pt x="10372" y="17951"/>
                  </a:cubicBezTo>
                  <a:cubicBezTo>
                    <a:pt x="21009" y="24865"/>
                    <a:pt x="34705" y="33508"/>
                    <a:pt x="49863" y="43614"/>
                  </a:cubicBezTo>
                  <a:cubicBezTo>
                    <a:pt x="52256" y="32045"/>
                    <a:pt x="55448" y="21674"/>
                    <a:pt x="58506" y="13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2186342" y="3584576"/>
              <a:ext cx="30291" cy="29942"/>
            </a:xfrm>
            <a:custGeom>
              <a:rect b="b" l="l" r="r" t="t"/>
              <a:pathLst>
                <a:path extrusionOk="0" h="45608" w="46140">
                  <a:moveTo>
                    <a:pt x="45209" y="45608"/>
                  </a:moveTo>
                  <a:cubicBezTo>
                    <a:pt x="45342" y="33907"/>
                    <a:pt x="45741" y="23535"/>
                    <a:pt x="46007" y="15291"/>
                  </a:cubicBezTo>
                  <a:cubicBezTo>
                    <a:pt x="46007" y="9707"/>
                    <a:pt x="46140" y="5319"/>
                    <a:pt x="46140" y="1862"/>
                  </a:cubicBezTo>
                  <a:cubicBezTo>
                    <a:pt x="45475" y="1197"/>
                    <a:pt x="44943" y="532"/>
                    <a:pt x="44411" y="0"/>
                  </a:cubicBezTo>
                  <a:cubicBezTo>
                    <a:pt x="34439" y="1330"/>
                    <a:pt x="24599" y="2526"/>
                    <a:pt x="14892" y="3590"/>
                  </a:cubicBezTo>
                  <a:cubicBezTo>
                    <a:pt x="9973" y="4122"/>
                    <a:pt x="5186" y="4654"/>
                    <a:pt x="399" y="5186"/>
                  </a:cubicBezTo>
                  <a:cubicBezTo>
                    <a:pt x="399" y="6382"/>
                    <a:pt x="133" y="7712"/>
                    <a:pt x="0" y="9175"/>
                  </a:cubicBezTo>
                  <a:cubicBezTo>
                    <a:pt x="3590" y="12499"/>
                    <a:pt x="9441" y="17552"/>
                    <a:pt x="17020" y="23801"/>
                  </a:cubicBezTo>
                  <a:cubicBezTo>
                    <a:pt x="24732" y="30184"/>
                    <a:pt x="34306" y="37497"/>
                    <a:pt x="45076" y="45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2324354" y="3554023"/>
              <a:ext cx="34655" cy="37536"/>
            </a:xfrm>
            <a:custGeom>
              <a:rect b="b" l="l" r="r" t="t"/>
              <a:pathLst>
                <a:path extrusionOk="0" h="57176" w="52788">
                  <a:moveTo>
                    <a:pt x="52124" y="0"/>
                  </a:moveTo>
                  <a:cubicBezTo>
                    <a:pt x="34705" y="5585"/>
                    <a:pt x="17286" y="10504"/>
                    <a:pt x="0" y="15158"/>
                  </a:cubicBezTo>
                  <a:lnTo>
                    <a:pt x="0" y="15158"/>
                  </a:lnTo>
                  <a:cubicBezTo>
                    <a:pt x="2526" y="17951"/>
                    <a:pt x="5718" y="21142"/>
                    <a:pt x="9574" y="24599"/>
                  </a:cubicBezTo>
                  <a:cubicBezTo>
                    <a:pt x="20078" y="34173"/>
                    <a:pt x="35370" y="45342"/>
                    <a:pt x="52788" y="57176"/>
                  </a:cubicBezTo>
                  <a:cubicBezTo>
                    <a:pt x="50794" y="37098"/>
                    <a:pt x="50661" y="18749"/>
                    <a:pt x="51725" y="5053"/>
                  </a:cubicBezTo>
                  <a:cubicBezTo>
                    <a:pt x="51725" y="3324"/>
                    <a:pt x="51991" y="1596"/>
                    <a:pt x="5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099747" y="3594265"/>
              <a:ext cx="6547" cy="4015"/>
            </a:xfrm>
            <a:custGeom>
              <a:rect b="b" l="l" r="r" t="t"/>
              <a:pathLst>
                <a:path extrusionOk="0" h="6116" w="9972">
                  <a:moveTo>
                    <a:pt x="9840" y="0"/>
                  </a:moveTo>
                  <a:cubicBezTo>
                    <a:pt x="6516" y="133"/>
                    <a:pt x="3191" y="266"/>
                    <a:pt x="0" y="266"/>
                  </a:cubicBezTo>
                  <a:cubicBezTo>
                    <a:pt x="1729" y="1463"/>
                    <a:pt x="4654" y="3457"/>
                    <a:pt x="8643" y="6116"/>
                  </a:cubicBezTo>
                  <a:lnTo>
                    <a:pt x="9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217332" y="3578465"/>
              <a:ext cx="38932" cy="31862"/>
            </a:xfrm>
            <a:custGeom>
              <a:rect b="b" l="l" r="r" t="t"/>
              <a:pathLst>
                <a:path extrusionOk="0" h="48533" w="59303">
                  <a:moveTo>
                    <a:pt x="59304" y="0"/>
                  </a:moveTo>
                  <a:cubicBezTo>
                    <a:pt x="39226" y="3457"/>
                    <a:pt x="19413" y="6382"/>
                    <a:pt x="0" y="8909"/>
                  </a:cubicBezTo>
                  <a:cubicBezTo>
                    <a:pt x="0" y="9175"/>
                    <a:pt x="133" y="9441"/>
                    <a:pt x="266" y="9707"/>
                  </a:cubicBezTo>
                  <a:lnTo>
                    <a:pt x="14494" y="20477"/>
                  </a:lnTo>
                  <a:lnTo>
                    <a:pt x="52390" y="48533"/>
                  </a:lnTo>
                  <a:cubicBezTo>
                    <a:pt x="53054" y="35104"/>
                    <a:pt x="54650" y="23003"/>
                    <a:pt x="56379" y="13563"/>
                  </a:cubicBezTo>
                  <a:cubicBezTo>
                    <a:pt x="57309" y="8244"/>
                    <a:pt x="58373" y="3723"/>
                    <a:pt x="59304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2361192" y="3552277"/>
              <a:ext cx="45043" cy="71406"/>
            </a:xfrm>
            <a:custGeom>
              <a:rect b="b" l="l" r="r" t="t"/>
              <a:pathLst>
                <a:path extrusionOk="0" h="108768" w="68611">
                  <a:moveTo>
                    <a:pt x="59570" y="102252"/>
                  </a:moveTo>
                  <a:cubicBezTo>
                    <a:pt x="62894" y="104646"/>
                    <a:pt x="65952" y="106774"/>
                    <a:pt x="68612" y="108768"/>
                  </a:cubicBezTo>
                  <a:cubicBezTo>
                    <a:pt x="64756" y="94009"/>
                    <a:pt x="61432" y="74063"/>
                    <a:pt x="59570" y="52124"/>
                  </a:cubicBezTo>
                  <a:cubicBezTo>
                    <a:pt x="59570" y="51725"/>
                    <a:pt x="59570" y="51193"/>
                    <a:pt x="59570" y="50794"/>
                  </a:cubicBezTo>
                  <a:cubicBezTo>
                    <a:pt x="58905" y="50262"/>
                    <a:pt x="58107" y="49730"/>
                    <a:pt x="57442" y="49198"/>
                  </a:cubicBezTo>
                  <a:cubicBezTo>
                    <a:pt x="35901" y="33508"/>
                    <a:pt x="17951" y="16887"/>
                    <a:pt x="6914" y="3191"/>
                  </a:cubicBezTo>
                  <a:cubicBezTo>
                    <a:pt x="5984" y="1994"/>
                    <a:pt x="5186" y="1064"/>
                    <a:pt x="4388" y="0"/>
                  </a:cubicBezTo>
                  <a:cubicBezTo>
                    <a:pt x="2925" y="532"/>
                    <a:pt x="1463" y="931"/>
                    <a:pt x="0" y="1463"/>
                  </a:cubicBezTo>
                  <a:cubicBezTo>
                    <a:pt x="133" y="3457"/>
                    <a:pt x="266" y="5452"/>
                    <a:pt x="532" y="7579"/>
                  </a:cubicBezTo>
                  <a:cubicBezTo>
                    <a:pt x="1729" y="22206"/>
                    <a:pt x="4255" y="42284"/>
                    <a:pt x="6782" y="64490"/>
                  </a:cubicBezTo>
                  <a:cubicBezTo>
                    <a:pt x="6782" y="65154"/>
                    <a:pt x="6914" y="65819"/>
                    <a:pt x="7047" y="66617"/>
                  </a:cubicBezTo>
                  <a:cubicBezTo>
                    <a:pt x="27657" y="80446"/>
                    <a:pt x="46406" y="92812"/>
                    <a:pt x="59836" y="102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2325575" y="3568601"/>
              <a:ext cx="39893" cy="58486"/>
            </a:xfrm>
            <a:custGeom>
              <a:rect b="b" l="l" r="r" t="t"/>
              <a:pathLst>
                <a:path extrusionOk="0" h="89088" w="60766">
                  <a:moveTo>
                    <a:pt x="60767" y="89089"/>
                  </a:moveTo>
                  <a:cubicBezTo>
                    <a:pt x="57575" y="77387"/>
                    <a:pt x="54517" y="62894"/>
                    <a:pt x="52390" y="47071"/>
                  </a:cubicBezTo>
                  <a:cubicBezTo>
                    <a:pt x="31913" y="33109"/>
                    <a:pt x="14893" y="18217"/>
                    <a:pt x="4388" y="5585"/>
                  </a:cubicBezTo>
                  <a:cubicBezTo>
                    <a:pt x="2792" y="3723"/>
                    <a:pt x="1330" y="1862"/>
                    <a:pt x="0" y="0"/>
                  </a:cubicBezTo>
                  <a:cubicBezTo>
                    <a:pt x="2925" y="11834"/>
                    <a:pt x="5585" y="27391"/>
                    <a:pt x="7446" y="44544"/>
                  </a:cubicBezTo>
                  <a:cubicBezTo>
                    <a:pt x="7712" y="47603"/>
                    <a:pt x="8111" y="50528"/>
                    <a:pt x="8377" y="53453"/>
                  </a:cubicBezTo>
                  <a:cubicBezTo>
                    <a:pt x="10505" y="54916"/>
                    <a:pt x="12632" y="56379"/>
                    <a:pt x="14759" y="57841"/>
                  </a:cubicBezTo>
                  <a:lnTo>
                    <a:pt x="60634" y="88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2291007" y="3564585"/>
              <a:ext cx="33520" cy="34481"/>
            </a:xfrm>
            <a:custGeom>
              <a:rect b="b" l="l" r="r" t="t"/>
              <a:pathLst>
                <a:path extrusionOk="0" h="52522" w="51059">
                  <a:moveTo>
                    <a:pt x="47071" y="0"/>
                  </a:moveTo>
                  <a:cubicBezTo>
                    <a:pt x="31247" y="4122"/>
                    <a:pt x="15557" y="7712"/>
                    <a:pt x="0" y="11036"/>
                  </a:cubicBezTo>
                  <a:cubicBezTo>
                    <a:pt x="2925" y="13962"/>
                    <a:pt x="6250" y="17286"/>
                    <a:pt x="10372" y="20876"/>
                  </a:cubicBezTo>
                  <a:cubicBezTo>
                    <a:pt x="20610" y="30184"/>
                    <a:pt x="34838" y="40954"/>
                    <a:pt x="51060" y="52523"/>
                  </a:cubicBezTo>
                  <a:cubicBezTo>
                    <a:pt x="51060" y="52257"/>
                    <a:pt x="51060" y="52124"/>
                    <a:pt x="51060" y="51858"/>
                  </a:cubicBezTo>
                  <a:cubicBezTo>
                    <a:pt x="48932" y="33109"/>
                    <a:pt x="48267" y="16089"/>
                    <a:pt x="47337" y="3723"/>
                  </a:cubicBezTo>
                  <a:cubicBezTo>
                    <a:pt x="47337" y="2394"/>
                    <a:pt x="47204" y="1197"/>
                    <a:pt x="47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2183811" y="3587980"/>
              <a:ext cx="1571" cy="1309"/>
            </a:xfrm>
            <a:custGeom>
              <a:rect b="b" l="l" r="r" t="t"/>
              <a:pathLst>
                <a:path extrusionOk="0" h="1994" w="2393">
                  <a:moveTo>
                    <a:pt x="1728" y="1994"/>
                  </a:moveTo>
                  <a:cubicBezTo>
                    <a:pt x="1994" y="1330"/>
                    <a:pt x="2127" y="665"/>
                    <a:pt x="2393" y="0"/>
                  </a:cubicBezTo>
                  <a:cubicBezTo>
                    <a:pt x="1596" y="0"/>
                    <a:pt x="798" y="133"/>
                    <a:pt x="0" y="266"/>
                  </a:cubicBezTo>
                  <a:cubicBezTo>
                    <a:pt x="399" y="665"/>
                    <a:pt x="1064" y="1197"/>
                    <a:pt x="1728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2140863" y="3626389"/>
              <a:ext cx="120116" cy="51416"/>
            </a:xfrm>
            <a:custGeom>
              <a:rect b="b" l="l" r="r" t="t"/>
              <a:pathLst>
                <a:path extrusionOk="0" h="78318" w="182964">
                  <a:moveTo>
                    <a:pt x="105976" y="78318"/>
                  </a:moveTo>
                  <a:cubicBezTo>
                    <a:pt x="138420" y="78053"/>
                    <a:pt x="164748" y="75925"/>
                    <a:pt x="182964" y="73797"/>
                  </a:cubicBezTo>
                  <a:cubicBezTo>
                    <a:pt x="181768" y="71271"/>
                    <a:pt x="178576" y="64091"/>
                    <a:pt x="175784" y="52788"/>
                  </a:cubicBezTo>
                  <a:cubicBezTo>
                    <a:pt x="174587" y="48135"/>
                    <a:pt x="173524" y="42816"/>
                    <a:pt x="172460" y="37098"/>
                  </a:cubicBezTo>
                  <a:cubicBezTo>
                    <a:pt x="161424" y="28721"/>
                    <a:pt x="148791" y="19413"/>
                    <a:pt x="135362" y="9175"/>
                  </a:cubicBezTo>
                  <a:cubicBezTo>
                    <a:pt x="131373" y="6117"/>
                    <a:pt x="127517" y="3058"/>
                    <a:pt x="123660" y="0"/>
                  </a:cubicBezTo>
                  <a:cubicBezTo>
                    <a:pt x="123794" y="17552"/>
                    <a:pt x="123395" y="33375"/>
                    <a:pt x="123660" y="45076"/>
                  </a:cubicBezTo>
                  <a:cubicBezTo>
                    <a:pt x="126187" y="47603"/>
                    <a:pt x="128713" y="49996"/>
                    <a:pt x="131107" y="52124"/>
                  </a:cubicBezTo>
                  <a:cubicBezTo>
                    <a:pt x="144404" y="64756"/>
                    <a:pt x="153578" y="71803"/>
                    <a:pt x="153445" y="71803"/>
                  </a:cubicBezTo>
                  <a:cubicBezTo>
                    <a:pt x="153445" y="71803"/>
                    <a:pt x="143074" y="66617"/>
                    <a:pt x="128048" y="55581"/>
                  </a:cubicBezTo>
                  <a:cubicBezTo>
                    <a:pt x="126719" y="54650"/>
                    <a:pt x="125256" y="53586"/>
                    <a:pt x="123794" y="52390"/>
                  </a:cubicBezTo>
                  <a:cubicBezTo>
                    <a:pt x="124059" y="60368"/>
                    <a:pt x="124458" y="65155"/>
                    <a:pt x="124458" y="65155"/>
                  </a:cubicBezTo>
                  <a:cubicBezTo>
                    <a:pt x="124458" y="65155"/>
                    <a:pt x="122065" y="59304"/>
                    <a:pt x="119804" y="49198"/>
                  </a:cubicBezTo>
                  <a:cubicBezTo>
                    <a:pt x="106109" y="38561"/>
                    <a:pt x="90019" y="24333"/>
                    <a:pt x="73133" y="8377"/>
                  </a:cubicBezTo>
                  <a:cubicBezTo>
                    <a:pt x="71404" y="6648"/>
                    <a:pt x="69675" y="5053"/>
                    <a:pt x="67814" y="3457"/>
                  </a:cubicBezTo>
                  <a:cubicBezTo>
                    <a:pt x="67814" y="3723"/>
                    <a:pt x="67814" y="3989"/>
                    <a:pt x="67814" y="4388"/>
                  </a:cubicBezTo>
                  <a:cubicBezTo>
                    <a:pt x="67814" y="21009"/>
                    <a:pt x="68080" y="36300"/>
                    <a:pt x="68612" y="48268"/>
                  </a:cubicBezTo>
                  <a:cubicBezTo>
                    <a:pt x="80712" y="61032"/>
                    <a:pt x="86562" y="70074"/>
                    <a:pt x="86562" y="70074"/>
                  </a:cubicBezTo>
                  <a:cubicBezTo>
                    <a:pt x="86562" y="70074"/>
                    <a:pt x="80047" y="63825"/>
                    <a:pt x="68878" y="54517"/>
                  </a:cubicBezTo>
                  <a:cubicBezTo>
                    <a:pt x="69409" y="66484"/>
                    <a:pt x="70207" y="74063"/>
                    <a:pt x="70207" y="74063"/>
                  </a:cubicBezTo>
                  <a:cubicBezTo>
                    <a:pt x="70207" y="74063"/>
                    <a:pt x="67149" y="66750"/>
                    <a:pt x="64224" y="54384"/>
                  </a:cubicBezTo>
                  <a:cubicBezTo>
                    <a:pt x="63825" y="53054"/>
                    <a:pt x="63559" y="51592"/>
                    <a:pt x="63293" y="49996"/>
                  </a:cubicBezTo>
                  <a:cubicBezTo>
                    <a:pt x="49996" y="39226"/>
                    <a:pt x="31381" y="25929"/>
                    <a:pt x="10637" y="11169"/>
                  </a:cubicBezTo>
                  <a:cubicBezTo>
                    <a:pt x="8776" y="9840"/>
                    <a:pt x="6914" y="8510"/>
                    <a:pt x="5053" y="7180"/>
                  </a:cubicBezTo>
                  <a:cubicBezTo>
                    <a:pt x="5053" y="7978"/>
                    <a:pt x="4787" y="8776"/>
                    <a:pt x="4787" y="9707"/>
                  </a:cubicBezTo>
                  <a:cubicBezTo>
                    <a:pt x="2925" y="23269"/>
                    <a:pt x="1330" y="36035"/>
                    <a:pt x="0" y="46539"/>
                  </a:cubicBezTo>
                  <a:cubicBezTo>
                    <a:pt x="15424" y="60900"/>
                    <a:pt x="26195" y="71670"/>
                    <a:pt x="29785" y="75260"/>
                  </a:cubicBezTo>
                  <a:cubicBezTo>
                    <a:pt x="57575" y="77521"/>
                    <a:pt x="83238" y="78318"/>
                    <a:pt x="105976" y="78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138942" y="3661656"/>
              <a:ext cx="21125" cy="14141"/>
            </a:xfrm>
            <a:custGeom>
              <a:rect b="b" l="l" r="r" t="t"/>
              <a:pathLst>
                <a:path extrusionOk="0" h="21540" w="32178">
                  <a:moveTo>
                    <a:pt x="2127" y="0"/>
                  </a:moveTo>
                  <a:cubicBezTo>
                    <a:pt x="1064" y="8111"/>
                    <a:pt x="399" y="14494"/>
                    <a:pt x="0" y="18483"/>
                  </a:cubicBezTo>
                  <a:cubicBezTo>
                    <a:pt x="11036" y="19679"/>
                    <a:pt x="21674" y="20743"/>
                    <a:pt x="32178" y="21541"/>
                  </a:cubicBezTo>
                  <a:cubicBezTo>
                    <a:pt x="27923" y="18615"/>
                    <a:pt x="16887" y="11036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288651" y="3572180"/>
              <a:ext cx="44519" cy="64422"/>
            </a:xfrm>
            <a:custGeom>
              <a:rect b="b" l="l" r="r" t="t"/>
              <a:pathLst>
                <a:path extrusionOk="0" h="98130" w="67813">
                  <a:moveTo>
                    <a:pt x="67814" y="98131"/>
                  </a:moveTo>
                  <a:cubicBezTo>
                    <a:pt x="66750" y="95338"/>
                    <a:pt x="65420" y="92014"/>
                    <a:pt x="64224" y="88025"/>
                  </a:cubicBezTo>
                  <a:cubicBezTo>
                    <a:pt x="61298" y="78983"/>
                    <a:pt x="58373" y="66883"/>
                    <a:pt x="56379" y="53320"/>
                  </a:cubicBezTo>
                  <a:cubicBezTo>
                    <a:pt x="37098" y="39226"/>
                    <a:pt x="21275" y="24732"/>
                    <a:pt x="10770" y="12499"/>
                  </a:cubicBezTo>
                  <a:cubicBezTo>
                    <a:pt x="6648" y="7845"/>
                    <a:pt x="3457" y="3723"/>
                    <a:pt x="931" y="0"/>
                  </a:cubicBezTo>
                  <a:cubicBezTo>
                    <a:pt x="665" y="0"/>
                    <a:pt x="399" y="0"/>
                    <a:pt x="0" y="133"/>
                  </a:cubicBezTo>
                  <a:cubicBezTo>
                    <a:pt x="266" y="2526"/>
                    <a:pt x="532" y="5186"/>
                    <a:pt x="798" y="8111"/>
                  </a:cubicBezTo>
                  <a:cubicBezTo>
                    <a:pt x="1994" y="18084"/>
                    <a:pt x="4122" y="31115"/>
                    <a:pt x="6516" y="45475"/>
                  </a:cubicBezTo>
                  <a:cubicBezTo>
                    <a:pt x="10904" y="48799"/>
                    <a:pt x="15291" y="52389"/>
                    <a:pt x="19812" y="56113"/>
                  </a:cubicBezTo>
                  <a:cubicBezTo>
                    <a:pt x="39093" y="71936"/>
                    <a:pt x="55980" y="86961"/>
                    <a:pt x="67814" y="97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258622" y="3572791"/>
              <a:ext cx="27933" cy="24617"/>
            </a:xfrm>
            <a:custGeom>
              <a:rect b="b" l="l" r="r" t="t"/>
              <a:pathLst>
                <a:path extrusionOk="0" h="37497" w="42549">
                  <a:moveTo>
                    <a:pt x="42550" y="0"/>
                  </a:moveTo>
                  <a:cubicBezTo>
                    <a:pt x="28189" y="2925"/>
                    <a:pt x="14095" y="5585"/>
                    <a:pt x="0" y="8111"/>
                  </a:cubicBezTo>
                  <a:cubicBezTo>
                    <a:pt x="8776" y="13696"/>
                    <a:pt x="24200" y="23934"/>
                    <a:pt x="42417" y="37497"/>
                  </a:cubicBezTo>
                  <a:cubicBezTo>
                    <a:pt x="41486" y="26195"/>
                    <a:pt x="41353" y="15956"/>
                    <a:pt x="41885" y="7712"/>
                  </a:cubicBezTo>
                  <a:cubicBezTo>
                    <a:pt x="42018" y="4920"/>
                    <a:pt x="42284" y="2394"/>
                    <a:pt x="4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257181" y="3578640"/>
              <a:ext cx="38103" cy="64248"/>
            </a:xfrm>
            <a:custGeom>
              <a:rect b="b" l="l" r="r" t="t"/>
              <a:pathLst>
                <a:path extrusionOk="0" h="97864" w="58040">
                  <a:moveTo>
                    <a:pt x="58041" y="97865"/>
                  </a:moveTo>
                  <a:cubicBezTo>
                    <a:pt x="54716" y="85499"/>
                    <a:pt x="50329" y="68612"/>
                    <a:pt x="47270" y="49331"/>
                  </a:cubicBezTo>
                  <a:cubicBezTo>
                    <a:pt x="46738" y="46273"/>
                    <a:pt x="46340" y="43215"/>
                    <a:pt x="45941" y="40157"/>
                  </a:cubicBezTo>
                  <a:cubicBezTo>
                    <a:pt x="25463" y="22738"/>
                    <a:pt x="9108" y="7845"/>
                    <a:pt x="731" y="0"/>
                  </a:cubicBezTo>
                  <a:cubicBezTo>
                    <a:pt x="465" y="3590"/>
                    <a:pt x="332" y="8111"/>
                    <a:pt x="199" y="13297"/>
                  </a:cubicBezTo>
                  <a:cubicBezTo>
                    <a:pt x="-66" y="24333"/>
                    <a:pt x="-66" y="38428"/>
                    <a:pt x="199" y="54251"/>
                  </a:cubicBezTo>
                  <a:lnTo>
                    <a:pt x="8975" y="60767"/>
                  </a:lnTo>
                  <a:cubicBezTo>
                    <a:pt x="27591" y="74595"/>
                    <a:pt x="44611" y="87493"/>
                    <a:pt x="57908" y="97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067448" y="3594614"/>
              <a:ext cx="37536" cy="27410"/>
            </a:xfrm>
            <a:custGeom>
              <a:rect b="b" l="l" r="r" t="t"/>
              <a:pathLst>
                <a:path extrusionOk="0" h="41752" w="57176">
                  <a:moveTo>
                    <a:pt x="57176" y="8377"/>
                  </a:moveTo>
                  <a:cubicBezTo>
                    <a:pt x="52921" y="4388"/>
                    <a:pt x="49996" y="1463"/>
                    <a:pt x="48533" y="0"/>
                  </a:cubicBezTo>
                  <a:cubicBezTo>
                    <a:pt x="31646" y="532"/>
                    <a:pt x="15557" y="665"/>
                    <a:pt x="0" y="532"/>
                  </a:cubicBezTo>
                  <a:cubicBezTo>
                    <a:pt x="10504" y="8643"/>
                    <a:pt x="29386" y="23403"/>
                    <a:pt x="51326" y="41752"/>
                  </a:cubicBezTo>
                  <a:cubicBezTo>
                    <a:pt x="52788" y="30583"/>
                    <a:pt x="54783" y="20610"/>
                    <a:pt x="56246" y="12765"/>
                  </a:cubicBezTo>
                  <a:lnTo>
                    <a:pt x="57176" y="83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143394" y="3591646"/>
              <a:ext cx="6809" cy="3055"/>
            </a:xfrm>
            <a:custGeom>
              <a:rect b="b" l="l" r="r" t="t"/>
              <a:pathLst>
                <a:path extrusionOk="0" h="4653" w="10371">
                  <a:moveTo>
                    <a:pt x="7978" y="4521"/>
                  </a:moveTo>
                  <a:cubicBezTo>
                    <a:pt x="8909" y="2659"/>
                    <a:pt x="9707" y="1197"/>
                    <a:pt x="10372" y="0"/>
                  </a:cubicBezTo>
                  <a:cubicBezTo>
                    <a:pt x="6914" y="266"/>
                    <a:pt x="3457" y="665"/>
                    <a:pt x="0" y="931"/>
                  </a:cubicBezTo>
                  <a:cubicBezTo>
                    <a:pt x="2260" y="1862"/>
                    <a:pt x="5053" y="3058"/>
                    <a:pt x="7978" y="4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218030" y="3587369"/>
              <a:ext cx="34917" cy="56129"/>
            </a:xfrm>
            <a:custGeom>
              <a:rect b="b" l="l" r="r" t="t"/>
              <a:pathLst>
                <a:path extrusionOk="0" h="85498" w="53187">
                  <a:moveTo>
                    <a:pt x="50927" y="45741"/>
                  </a:moveTo>
                  <a:cubicBezTo>
                    <a:pt x="34439" y="32843"/>
                    <a:pt x="20477" y="20211"/>
                    <a:pt x="10239" y="10239"/>
                  </a:cubicBezTo>
                  <a:cubicBezTo>
                    <a:pt x="6250" y="6383"/>
                    <a:pt x="2925" y="2925"/>
                    <a:pt x="0" y="0"/>
                  </a:cubicBezTo>
                  <a:cubicBezTo>
                    <a:pt x="665" y="2925"/>
                    <a:pt x="1463" y="6383"/>
                    <a:pt x="2128" y="10505"/>
                  </a:cubicBezTo>
                  <a:cubicBezTo>
                    <a:pt x="3856" y="20344"/>
                    <a:pt x="5186" y="33508"/>
                    <a:pt x="5718" y="48002"/>
                  </a:cubicBezTo>
                  <a:cubicBezTo>
                    <a:pt x="11435" y="52257"/>
                    <a:pt x="17419" y="56778"/>
                    <a:pt x="23535" y="61432"/>
                  </a:cubicBezTo>
                  <a:cubicBezTo>
                    <a:pt x="34306" y="69675"/>
                    <a:pt x="44278" y="77787"/>
                    <a:pt x="53187" y="85499"/>
                  </a:cubicBezTo>
                  <a:cubicBezTo>
                    <a:pt x="51991" y="76457"/>
                    <a:pt x="51193" y="66750"/>
                    <a:pt x="50927" y="56379"/>
                  </a:cubicBezTo>
                  <a:cubicBezTo>
                    <a:pt x="50927" y="52788"/>
                    <a:pt x="50927" y="49198"/>
                    <a:pt x="50927" y="45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149941" y="3588242"/>
              <a:ext cx="34830" cy="27671"/>
            </a:xfrm>
            <a:custGeom>
              <a:rect b="b" l="l" r="r" t="t"/>
              <a:pathLst>
                <a:path extrusionOk="0" h="42150" w="53054">
                  <a:moveTo>
                    <a:pt x="12233" y="3989"/>
                  </a:moveTo>
                  <a:cubicBezTo>
                    <a:pt x="8643" y="4255"/>
                    <a:pt x="4920" y="4654"/>
                    <a:pt x="1330" y="5053"/>
                  </a:cubicBezTo>
                  <a:cubicBezTo>
                    <a:pt x="931" y="6516"/>
                    <a:pt x="532" y="8510"/>
                    <a:pt x="0" y="10770"/>
                  </a:cubicBezTo>
                  <a:cubicBezTo>
                    <a:pt x="2659" y="12100"/>
                    <a:pt x="5452" y="13563"/>
                    <a:pt x="8377" y="15291"/>
                  </a:cubicBezTo>
                  <a:cubicBezTo>
                    <a:pt x="19280" y="21541"/>
                    <a:pt x="32178" y="30849"/>
                    <a:pt x="45608" y="42151"/>
                  </a:cubicBezTo>
                  <a:cubicBezTo>
                    <a:pt x="46539" y="30982"/>
                    <a:pt x="48268" y="20876"/>
                    <a:pt x="50129" y="13031"/>
                  </a:cubicBezTo>
                  <a:cubicBezTo>
                    <a:pt x="51060" y="8909"/>
                    <a:pt x="52124" y="5319"/>
                    <a:pt x="53054" y="2393"/>
                  </a:cubicBezTo>
                  <a:cubicBezTo>
                    <a:pt x="52256" y="1330"/>
                    <a:pt x="51725" y="532"/>
                    <a:pt x="51326" y="0"/>
                  </a:cubicBezTo>
                  <a:cubicBezTo>
                    <a:pt x="38029" y="1463"/>
                    <a:pt x="24998" y="2792"/>
                    <a:pt x="12233" y="3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145140" y="3597669"/>
              <a:ext cx="36226" cy="55867"/>
            </a:xfrm>
            <a:custGeom>
              <a:rect b="b" l="l" r="r" t="t"/>
              <a:pathLst>
                <a:path extrusionOk="0" h="85099" w="55181">
                  <a:moveTo>
                    <a:pt x="13031" y="4787"/>
                  </a:moveTo>
                  <a:cubicBezTo>
                    <a:pt x="10770" y="3058"/>
                    <a:pt x="8510" y="1463"/>
                    <a:pt x="6516" y="0"/>
                  </a:cubicBezTo>
                  <a:cubicBezTo>
                    <a:pt x="6117" y="2128"/>
                    <a:pt x="5585" y="4255"/>
                    <a:pt x="5186" y="6781"/>
                  </a:cubicBezTo>
                  <a:cubicBezTo>
                    <a:pt x="3457" y="15823"/>
                    <a:pt x="1729" y="27657"/>
                    <a:pt x="0" y="40821"/>
                  </a:cubicBezTo>
                  <a:cubicBezTo>
                    <a:pt x="3191" y="43082"/>
                    <a:pt x="6516" y="45209"/>
                    <a:pt x="9707" y="47603"/>
                  </a:cubicBezTo>
                  <a:cubicBezTo>
                    <a:pt x="27790" y="60501"/>
                    <a:pt x="43481" y="73664"/>
                    <a:pt x="55182" y="85100"/>
                  </a:cubicBezTo>
                  <a:cubicBezTo>
                    <a:pt x="53453" y="74595"/>
                    <a:pt x="52124" y="62096"/>
                    <a:pt x="52124" y="48533"/>
                  </a:cubicBezTo>
                  <a:cubicBezTo>
                    <a:pt x="52124" y="45209"/>
                    <a:pt x="52124" y="42018"/>
                    <a:pt x="52257" y="38827"/>
                  </a:cubicBezTo>
                  <a:cubicBezTo>
                    <a:pt x="37497" y="25131"/>
                    <a:pt x="24200" y="13031"/>
                    <a:pt x="13031" y="4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2543897" y="3253121"/>
              <a:ext cx="42948" cy="86071"/>
            </a:xfrm>
            <a:custGeom>
              <a:rect b="b" l="l" r="r" t="t"/>
              <a:pathLst>
                <a:path extrusionOk="0" h="131106" w="65420">
                  <a:moveTo>
                    <a:pt x="18483" y="48267"/>
                  </a:moveTo>
                  <a:cubicBezTo>
                    <a:pt x="25264" y="56777"/>
                    <a:pt x="37630" y="73531"/>
                    <a:pt x="49198" y="94408"/>
                  </a:cubicBezTo>
                  <a:cubicBezTo>
                    <a:pt x="56512" y="107704"/>
                    <a:pt x="61697" y="120735"/>
                    <a:pt x="65420" y="131107"/>
                  </a:cubicBezTo>
                  <a:cubicBezTo>
                    <a:pt x="65420" y="129112"/>
                    <a:pt x="65154" y="126985"/>
                    <a:pt x="65154" y="125123"/>
                  </a:cubicBezTo>
                  <a:cubicBezTo>
                    <a:pt x="65154" y="122198"/>
                    <a:pt x="65154" y="119406"/>
                    <a:pt x="65154" y="116746"/>
                  </a:cubicBezTo>
                  <a:cubicBezTo>
                    <a:pt x="62894" y="111560"/>
                    <a:pt x="60634" y="106242"/>
                    <a:pt x="58373" y="101189"/>
                  </a:cubicBezTo>
                  <a:cubicBezTo>
                    <a:pt x="41619" y="64091"/>
                    <a:pt x="21940" y="30450"/>
                    <a:pt x="532" y="665"/>
                  </a:cubicBezTo>
                  <a:cubicBezTo>
                    <a:pt x="399" y="399"/>
                    <a:pt x="266" y="266"/>
                    <a:pt x="0" y="0"/>
                  </a:cubicBezTo>
                  <a:cubicBezTo>
                    <a:pt x="5319" y="11302"/>
                    <a:pt x="10903" y="24333"/>
                    <a:pt x="15823" y="39226"/>
                  </a:cubicBezTo>
                  <a:cubicBezTo>
                    <a:pt x="16754" y="42151"/>
                    <a:pt x="17685" y="45209"/>
                    <a:pt x="18615" y="48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1054666" y="3060639"/>
              <a:ext cx="398234" cy="197807"/>
            </a:xfrm>
            <a:custGeom>
              <a:rect b="b" l="l" r="r" t="t"/>
              <a:pathLst>
                <a:path extrusionOk="0" h="301306" w="606601">
                  <a:moveTo>
                    <a:pt x="482409" y="244263"/>
                  </a:moveTo>
                  <a:cubicBezTo>
                    <a:pt x="420180" y="219132"/>
                    <a:pt x="363270" y="200782"/>
                    <a:pt x="312742" y="184826"/>
                  </a:cubicBezTo>
                  <a:lnTo>
                    <a:pt x="276042" y="173391"/>
                  </a:lnTo>
                  <a:cubicBezTo>
                    <a:pt x="270059" y="171529"/>
                    <a:pt x="264474" y="169668"/>
                    <a:pt x="258756" y="168072"/>
                  </a:cubicBezTo>
                  <a:lnTo>
                    <a:pt x="241736" y="163019"/>
                  </a:lnTo>
                  <a:cubicBezTo>
                    <a:pt x="219398" y="156105"/>
                    <a:pt x="198788" y="149058"/>
                    <a:pt x="180039" y="141611"/>
                  </a:cubicBezTo>
                  <a:cubicBezTo>
                    <a:pt x="142409" y="126719"/>
                    <a:pt x="112092" y="110497"/>
                    <a:pt x="88291" y="94275"/>
                  </a:cubicBezTo>
                  <a:cubicBezTo>
                    <a:pt x="64357" y="78052"/>
                    <a:pt x="47071" y="62229"/>
                    <a:pt x="34306" y="48400"/>
                  </a:cubicBezTo>
                  <a:cubicBezTo>
                    <a:pt x="29253" y="42949"/>
                    <a:pt x="24998" y="37896"/>
                    <a:pt x="21275" y="33109"/>
                  </a:cubicBezTo>
                  <a:cubicBezTo>
                    <a:pt x="15424" y="25796"/>
                    <a:pt x="11036" y="19280"/>
                    <a:pt x="7579" y="13696"/>
                  </a:cubicBezTo>
                  <a:cubicBezTo>
                    <a:pt x="4255" y="8244"/>
                    <a:pt x="1729" y="3723"/>
                    <a:pt x="0" y="0"/>
                  </a:cubicBezTo>
                  <a:cubicBezTo>
                    <a:pt x="266" y="931"/>
                    <a:pt x="532" y="1862"/>
                    <a:pt x="665" y="2792"/>
                  </a:cubicBezTo>
                  <a:cubicBezTo>
                    <a:pt x="2526" y="10106"/>
                    <a:pt x="4255" y="18616"/>
                    <a:pt x="6648" y="27923"/>
                  </a:cubicBezTo>
                  <a:cubicBezTo>
                    <a:pt x="8111" y="33774"/>
                    <a:pt x="9707" y="39891"/>
                    <a:pt x="11701" y="46406"/>
                  </a:cubicBezTo>
                  <a:cubicBezTo>
                    <a:pt x="14361" y="54783"/>
                    <a:pt x="17685" y="63692"/>
                    <a:pt x="22871" y="72202"/>
                  </a:cubicBezTo>
                  <a:cubicBezTo>
                    <a:pt x="28056" y="80712"/>
                    <a:pt x="34971" y="89089"/>
                    <a:pt x="42949" y="97200"/>
                  </a:cubicBezTo>
                  <a:cubicBezTo>
                    <a:pt x="49464" y="103582"/>
                    <a:pt x="56777" y="109832"/>
                    <a:pt x="64756" y="115948"/>
                  </a:cubicBezTo>
                  <a:cubicBezTo>
                    <a:pt x="66617" y="117278"/>
                    <a:pt x="68346" y="118608"/>
                    <a:pt x="70340" y="120070"/>
                  </a:cubicBezTo>
                  <a:cubicBezTo>
                    <a:pt x="80845" y="127517"/>
                    <a:pt x="92413" y="134697"/>
                    <a:pt x="104912" y="141345"/>
                  </a:cubicBezTo>
                  <a:cubicBezTo>
                    <a:pt x="117278" y="147994"/>
                    <a:pt x="130575" y="154243"/>
                    <a:pt x="144670" y="159961"/>
                  </a:cubicBezTo>
                  <a:lnTo>
                    <a:pt x="166609" y="168604"/>
                  </a:lnTo>
                  <a:lnTo>
                    <a:pt x="189347" y="177513"/>
                  </a:lnTo>
                  <a:cubicBezTo>
                    <a:pt x="251177" y="201181"/>
                    <a:pt x="323246" y="223919"/>
                    <a:pt x="403825" y="246390"/>
                  </a:cubicBezTo>
                  <a:cubicBezTo>
                    <a:pt x="444114" y="257693"/>
                    <a:pt x="486531" y="268995"/>
                    <a:pt x="530677" y="280962"/>
                  </a:cubicBezTo>
                  <a:cubicBezTo>
                    <a:pt x="555276" y="287478"/>
                    <a:pt x="580673" y="293993"/>
                    <a:pt x="606602" y="301306"/>
                  </a:cubicBezTo>
                  <a:cubicBezTo>
                    <a:pt x="597693" y="296652"/>
                    <a:pt x="588784" y="292132"/>
                    <a:pt x="579875" y="287744"/>
                  </a:cubicBezTo>
                  <a:cubicBezTo>
                    <a:pt x="546234" y="271122"/>
                    <a:pt x="513790" y="256762"/>
                    <a:pt x="482675" y="244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1048120" y="3023015"/>
              <a:ext cx="390814" cy="185324"/>
            </a:xfrm>
            <a:custGeom>
              <a:rect b="b" l="l" r="r" t="t"/>
              <a:pathLst>
                <a:path extrusionOk="0" h="282291" w="595299">
                  <a:moveTo>
                    <a:pt x="49597" y="63160"/>
                  </a:moveTo>
                  <a:cubicBezTo>
                    <a:pt x="82573" y="83770"/>
                    <a:pt x="125522" y="102519"/>
                    <a:pt x="174720" y="119273"/>
                  </a:cubicBezTo>
                  <a:cubicBezTo>
                    <a:pt x="199320" y="127783"/>
                    <a:pt x="225514" y="135894"/>
                    <a:pt x="252773" y="144138"/>
                  </a:cubicBezTo>
                  <a:lnTo>
                    <a:pt x="294392" y="157036"/>
                  </a:lnTo>
                  <a:lnTo>
                    <a:pt x="315667" y="163950"/>
                  </a:lnTo>
                  <a:lnTo>
                    <a:pt x="326304" y="167540"/>
                  </a:lnTo>
                  <a:cubicBezTo>
                    <a:pt x="329629" y="168737"/>
                    <a:pt x="333219" y="169668"/>
                    <a:pt x="336809" y="170864"/>
                  </a:cubicBezTo>
                  <a:cubicBezTo>
                    <a:pt x="394916" y="188549"/>
                    <a:pt x="449433" y="208494"/>
                    <a:pt x="497169" y="230301"/>
                  </a:cubicBezTo>
                  <a:cubicBezTo>
                    <a:pt x="534134" y="247055"/>
                    <a:pt x="567110" y="264873"/>
                    <a:pt x="595299" y="282292"/>
                  </a:cubicBezTo>
                  <a:lnTo>
                    <a:pt x="574955" y="266336"/>
                  </a:lnTo>
                  <a:cubicBezTo>
                    <a:pt x="567642" y="260618"/>
                    <a:pt x="560462" y="255166"/>
                    <a:pt x="553015" y="249848"/>
                  </a:cubicBezTo>
                  <a:cubicBezTo>
                    <a:pt x="523363" y="228706"/>
                    <a:pt x="492648" y="210755"/>
                    <a:pt x="462065" y="194799"/>
                  </a:cubicBezTo>
                  <a:cubicBezTo>
                    <a:pt x="400767" y="163019"/>
                    <a:pt x="340532" y="138952"/>
                    <a:pt x="284951" y="118076"/>
                  </a:cubicBezTo>
                  <a:cubicBezTo>
                    <a:pt x="257161" y="107837"/>
                    <a:pt x="230567" y="97865"/>
                    <a:pt x="205303" y="89621"/>
                  </a:cubicBezTo>
                  <a:cubicBezTo>
                    <a:pt x="179906" y="81244"/>
                    <a:pt x="155706" y="73664"/>
                    <a:pt x="133367" y="65686"/>
                  </a:cubicBezTo>
                  <a:cubicBezTo>
                    <a:pt x="97599" y="53054"/>
                    <a:pt x="66750" y="38960"/>
                    <a:pt x="42284" y="23535"/>
                  </a:cubicBezTo>
                  <a:cubicBezTo>
                    <a:pt x="27923" y="16488"/>
                    <a:pt x="13829" y="8776"/>
                    <a:pt x="0" y="0"/>
                  </a:cubicBezTo>
                  <a:cubicBezTo>
                    <a:pt x="5452" y="13031"/>
                    <a:pt x="9840" y="25663"/>
                    <a:pt x="13829" y="37896"/>
                  </a:cubicBezTo>
                  <a:cubicBezTo>
                    <a:pt x="24067" y="46273"/>
                    <a:pt x="35769" y="54916"/>
                    <a:pt x="49331" y="6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2558213" y="3293277"/>
              <a:ext cx="31513" cy="71319"/>
            </a:xfrm>
            <a:custGeom>
              <a:rect b="b" l="l" r="r" t="t"/>
              <a:pathLst>
                <a:path extrusionOk="0" h="108635" w="48001">
                  <a:moveTo>
                    <a:pt x="19280" y="37630"/>
                  </a:moveTo>
                  <a:cubicBezTo>
                    <a:pt x="11435" y="23402"/>
                    <a:pt x="4787" y="10106"/>
                    <a:pt x="0" y="0"/>
                  </a:cubicBezTo>
                  <a:cubicBezTo>
                    <a:pt x="2659" y="11302"/>
                    <a:pt x="4787" y="23269"/>
                    <a:pt x="5984" y="36167"/>
                  </a:cubicBezTo>
                  <a:cubicBezTo>
                    <a:pt x="7313" y="38827"/>
                    <a:pt x="8776" y="41885"/>
                    <a:pt x="10372" y="45342"/>
                  </a:cubicBezTo>
                  <a:cubicBezTo>
                    <a:pt x="16621" y="58373"/>
                    <a:pt x="25397" y="75925"/>
                    <a:pt x="34306" y="95737"/>
                  </a:cubicBezTo>
                  <a:cubicBezTo>
                    <a:pt x="35104" y="96402"/>
                    <a:pt x="36034" y="97200"/>
                    <a:pt x="36832" y="97865"/>
                  </a:cubicBezTo>
                  <a:cubicBezTo>
                    <a:pt x="40954" y="101455"/>
                    <a:pt x="44677" y="105178"/>
                    <a:pt x="48002" y="108635"/>
                  </a:cubicBezTo>
                  <a:cubicBezTo>
                    <a:pt x="47736" y="107438"/>
                    <a:pt x="47603" y="106242"/>
                    <a:pt x="47337" y="104912"/>
                  </a:cubicBezTo>
                  <a:cubicBezTo>
                    <a:pt x="46140" y="97067"/>
                    <a:pt x="45209" y="89621"/>
                    <a:pt x="44544" y="82706"/>
                  </a:cubicBezTo>
                  <a:cubicBezTo>
                    <a:pt x="43481" y="80845"/>
                    <a:pt x="42284" y="78850"/>
                    <a:pt x="40954" y="76590"/>
                  </a:cubicBezTo>
                  <a:cubicBezTo>
                    <a:pt x="35237" y="66617"/>
                    <a:pt x="27657" y="52921"/>
                    <a:pt x="19280" y="37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060078" y="3056100"/>
              <a:ext cx="476274" cy="227487"/>
            </a:xfrm>
            <a:custGeom>
              <a:rect b="b" l="l" r="r" t="t"/>
              <a:pathLst>
                <a:path extrusionOk="0" h="346515" w="725475">
                  <a:moveTo>
                    <a:pt x="700211" y="326703"/>
                  </a:moveTo>
                  <a:cubicBezTo>
                    <a:pt x="700211" y="326703"/>
                    <a:pt x="699679" y="326304"/>
                    <a:pt x="698616" y="325506"/>
                  </a:cubicBezTo>
                  <a:cubicBezTo>
                    <a:pt x="690904" y="319523"/>
                    <a:pt x="683191" y="313539"/>
                    <a:pt x="675479" y="307556"/>
                  </a:cubicBezTo>
                  <a:cubicBezTo>
                    <a:pt x="674681" y="307024"/>
                    <a:pt x="674017" y="306492"/>
                    <a:pt x="673219" y="305827"/>
                  </a:cubicBezTo>
                  <a:cubicBezTo>
                    <a:pt x="655534" y="292796"/>
                    <a:pt x="629605" y="274447"/>
                    <a:pt x="595831" y="254767"/>
                  </a:cubicBezTo>
                  <a:cubicBezTo>
                    <a:pt x="562057" y="234955"/>
                    <a:pt x="520305" y="213813"/>
                    <a:pt x="472437" y="194001"/>
                  </a:cubicBezTo>
                  <a:cubicBezTo>
                    <a:pt x="424568" y="174056"/>
                    <a:pt x="370317" y="155307"/>
                    <a:pt x="312742" y="137888"/>
                  </a:cubicBezTo>
                  <a:lnTo>
                    <a:pt x="228706" y="110497"/>
                  </a:lnTo>
                  <a:cubicBezTo>
                    <a:pt x="201580" y="101721"/>
                    <a:pt x="175385" y="92812"/>
                    <a:pt x="150786" y="83371"/>
                  </a:cubicBezTo>
                  <a:cubicBezTo>
                    <a:pt x="101588" y="64756"/>
                    <a:pt x="58639" y="43481"/>
                    <a:pt x="26195" y="20477"/>
                  </a:cubicBezTo>
                  <a:cubicBezTo>
                    <a:pt x="16488" y="13696"/>
                    <a:pt x="7845" y="6781"/>
                    <a:pt x="0" y="0"/>
                  </a:cubicBezTo>
                  <a:cubicBezTo>
                    <a:pt x="798" y="2659"/>
                    <a:pt x="1596" y="5186"/>
                    <a:pt x="2526" y="7845"/>
                  </a:cubicBezTo>
                  <a:cubicBezTo>
                    <a:pt x="5053" y="10637"/>
                    <a:pt x="7845" y="13962"/>
                    <a:pt x="11302" y="17818"/>
                  </a:cubicBezTo>
                  <a:cubicBezTo>
                    <a:pt x="19014" y="26461"/>
                    <a:pt x="29386" y="37497"/>
                    <a:pt x="43880" y="49996"/>
                  </a:cubicBezTo>
                  <a:cubicBezTo>
                    <a:pt x="58373" y="62628"/>
                    <a:pt x="77255" y="76723"/>
                    <a:pt x="101987" y="90817"/>
                  </a:cubicBezTo>
                  <a:cubicBezTo>
                    <a:pt x="126719" y="104912"/>
                    <a:pt x="157302" y="118874"/>
                    <a:pt x="194666" y="131639"/>
                  </a:cubicBezTo>
                  <a:cubicBezTo>
                    <a:pt x="213281" y="138021"/>
                    <a:pt x="233625" y="144271"/>
                    <a:pt x="255698" y="150254"/>
                  </a:cubicBezTo>
                  <a:cubicBezTo>
                    <a:pt x="278303" y="156504"/>
                    <a:pt x="301572" y="163551"/>
                    <a:pt x="326703" y="171130"/>
                  </a:cubicBezTo>
                  <a:cubicBezTo>
                    <a:pt x="376832" y="186289"/>
                    <a:pt x="433211" y="204239"/>
                    <a:pt x="494642" y="229104"/>
                  </a:cubicBezTo>
                  <a:cubicBezTo>
                    <a:pt x="525358" y="241470"/>
                    <a:pt x="557270" y="255698"/>
                    <a:pt x="590114" y="272053"/>
                  </a:cubicBezTo>
                  <a:cubicBezTo>
                    <a:pt x="606469" y="280164"/>
                    <a:pt x="623223" y="288940"/>
                    <a:pt x="640110" y="298115"/>
                  </a:cubicBezTo>
                  <a:cubicBezTo>
                    <a:pt x="656864" y="307290"/>
                    <a:pt x="674150" y="316731"/>
                    <a:pt x="691568" y="326703"/>
                  </a:cubicBezTo>
                  <a:cubicBezTo>
                    <a:pt x="703137" y="333219"/>
                    <a:pt x="714439" y="339867"/>
                    <a:pt x="725475" y="346516"/>
                  </a:cubicBezTo>
                  <a:cubicBezTo>
                    <a:pt x="717098" y="339867"/>
                    <a:pt x="708721" y="333352"/>
                    <a:pt x="700344" y="326836"/>
                  </a:cubicBezTo>
                  <a:cubicBezTo>
                    <a:pt x="700344" y="326836"/>
                    <a:pt x="700477" y="326969"/>
                    <a:pt x="700477" y="326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747167" y="3495448"/>
              <a:ext cx="147002" cy="126139"/>
            </a:xfrm>
            <a:custGeom>
              <a:rect b="b" l="l" r="r" t="t"/>
              <a:pathLst>
                <a:path extrusionOk="0" h="192139" w="223918">
                  <a:moveTo>
                    <a:pt x="203575" y="163019"/>
                  </a:moveTo>
                  <a:cubicBezTo>
                    <a:pt x="196660" y="152382"/>
                    <a:pt x="189746" y="141213"/>
                    <a:pt x="182964" y="129245"/>
                  </a:cubicBezTo>
                  <a:cubicBezTo>
                    <a:pt x="178311" y="120868"/>
                    <a:pt x="173923" y="112491"/>
                    <a:pt x="169934" y="104247"/>
                  </a:cubicBezTo>
                  <a:cubicBezTo>
                    <a:pt x="155706" y="97865"/>
                    <a:pt x="139617" y="90153"/>
                    <a:pt x="121533" y="80446"/>
                  </a:cubicBezTo>
                  <a:cubicBezTo>
                    <a:pt x="96003" y="66750"/>
                    <a:pt x="66617" y="49198"/>
                    <a:pt x="34040" y="25796"/>
                  </a:cubicBezTo>
                  <a:cubicBezTo>
                    <a:pt x="23003" y="17951"/>
                    <a:pt x="11701" y="9308"/>
                    <a:pt x="0" y="0"/>
                  </a:cubicBezTo>
                  <a:cubicBezTo>
                    <a:pt x="1064" y="1463"/>
                    <a:pt x="2260" y="2925"/>
                    <a:pt x="3324" y="4388"/>
                  </a:cubicBezTo>
                  <a:cubicBezTo>
                    <a:pt x="11701" y="15690"/>
                    <a:pt x="20610" y="26594"/>
                    <a:pt x="29918" y="37364"/>
                  </a:cubicBezTo>
                  <a:cubicBezTo>
                    <a:pt x="40555" y="49597"/>
                    <a:pt x="51725" y="61432"/>
                    <a:pt x="63426" y="73000"/>
                  </a:cubicBezTo>
                  <a:cubicBezTo>
                    <a:pt x="72202" y="81643"/>
                    <a:pt x="81244" y="90153"/>
                    <a:pt x="90684" y="98530"/>
                  </a:cubicBezTo>
                  <a:cubicBezTo>
                    <a:pt x="100524" y="107306"/>
                    <a:pt x="110763" y="115682"/>
                    <a:pt x="121267" y="123927"/>
                  </a:cubicBezTo>
                  <a:cubicBezTo>
                    <a:pt x="153180" y="148925"/>
                    <a:pt x="187485" y="171795"/>
                    <a:pt x="223919" y="192139"/>
                  </a:cubicBezTo>
                  <a:cubicBezTo>
                    <a:pt x="218201" y="184294"/>
                    <a:pt x="212350" y="175917"/>
                    <a:pt x="206367" y="167008"/>
                  </a:cubicBezTo>
                  <a:cubicBezTo>
                    <a:pt x="205436" y="165679"/>
                    <a:pt x="204638" y="164349"/>
                    <a:pt x="203707" y="163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2044141" y="3126513"/>
              <a:ext cx="481518" cy="403339"/>
            </a:xfrm>
            <a:custGeom>
              <a:rect b="b" l="l" r="r" t="t"/>
              <a:pathLst>
                <a:path extrusionOk="0" h="614377" w="733462">
                  <a:moveTo>
                    <a:pt x="731060" y="234872"/>
                  </a:moveTo>
                  <a:cubicBezTo>
                    <a:pt x="726672" y="206550"/>
                    <a:pt x="715104" y="174239"/>
                    <a:pt x="695424" y="142193"/>
                  </a:cubicBezTo>
                  <a:cubicBezTo>
                    <a:pt x="675878" y="110148"/>
                    <a:pt x="648885" y="78102"/>
                    <a:pt x="616707" y="48317"/>
                  </a:cubicBezTo>
                  <a:cubicBezTo>
                    <a:pt x="612718" y="44594"/>
                    <a:pt x="608596" y="40871"/>
                    <a:pt x="604607" y="37414"/>
                  </a:cubicBezTo>
                  <a:lnTo>
                    <a:pt x="592374" y="26777"/>
                  </a:lnTo>
                  <a:cubicBezTo>
                    <a:pt x="584662" y="20394"/>
                    <a:pt x="575886" y="14145"/>
                    <a:pt x="567376" y="8161"/>
                  </a:cubicBezTo>
                  <a:cubicBezTo>
                    <a:pt x="564850" y="6432"/>
                    <a:pt x="562456" y="4704"/>
                    <a:pt x="559930" y="2975"/>
                  </a:cubicBezTo>
                  <a:cubicBezTo>
                    <a:pt x="551021" y="715"/>
                    <a:pt x="540782" y="-482"/>
                    <a:pt x="529347" y="183"/>
                  </a:cubicBezTo>
                  <a:cubicBezTo>
                    <a:pt x="521103" y="582"/>
                    <a:pt x="512327" y="2044"/>
                    <a:pt x="503285" y="4172"/>
                  </a:cubicBezTo>
                  <a:cubicBezTo>
                    <a:pt x="505546" y="5768"/>
                    <a:pt x="506609" y="6831"/>
                    <a:pt x="506609" y="6831"/>
                  </a:cubicBezTo>
                  <a:cubicBezTo>
                    <a:pt x="506609" y="6831"/>
                    <a:pt x="505413" y="5901"/>
                    <a:pt x="503019" y="4305"/>
                  </a:cubicBezTo>
                  <a:cubicBezTo>
                    <a:pt x="493844" y="6565"/>
                    <a:pt x="484138" y="9757"/>
                    <a:pt x="474298" y="13879"/>
                  </a:cubicBezTo>
                  <a:cubicBezTo>
                    <a:pt x="454486" y="21990"/>
                    <a:pt x="433743" y="33292"/>
                    <a:pt x="412335" y="46988"/>
                  </a:cubicBezTo>
                  <a:cubicBezTo>
                    <a:pt x="390794" y="60684"/>
                    <a:pt x="368721" y="76640"/>
                    <a:pt x="345186" y="93926"/>
                  </a:cubicBezTo>
                  <a:cubicBezTo>
                    <a:pt x="298913" y="127965"/>
                    <a:pt x="251310" y="169585"/>
                    <a:pt x="204771" y="216788"/>
                  </a:cubicBezTo>
                  <a:cubicBezTo>
                    <a:pt x="181502" y="240324"/>
                    <a:pt x="159429" y="264258"/>
                    <a:pt x="138553" y="287661"/>
                  </a:cubicBezTo>
                  <a:cubicBezTo>
                    <a:pt x="128048" y="299362"/>
                    <a:pt x="117943" y="311063"/>
                    <a:pt x="108103" y="322498"/>
                  </a:cubicBezTo>
                  <a:lnTo>
                    <a:pt x="93610" y="339651"/>
                  </a:lnTo>
                  <a:cubicBezTo>
                    <a:pt x="88823" y="345236"/>
                    <a:pt x="84302" y="350687"/>
                    <a:pt x="79914" y="356272"/>
                  </a:cubicBezTo>
                  <a:cubicBezTo>
                    <a:pt x="44810" y="400684"/>
                    <a:pt x="19147" y="445494"/>
                    <a:pt x="7446" y="485651"/>
                  </a:cubicBezTo>
                  <a:cubicBezTo>
                    <a:pt x="2659" y="501872"/>
                    <a:pt x="399" y="517164"/>
                    <a:pt x="0" y="531126"/>
                  </a:cubicBezTo>
                  <a:cubicBezTo>
                    <a:pt x="6250" y="559182"/>
                    <a:pt x="17818" y="586573"/>
                    <a:pt x="32843" y="611704"/>
                  </a:cubicBezTo>
                  <a:cubicBezTo>
                    <a:pt x="65022" y="614231"/>
                    <a:pt x="96535" y="615029"/>
                    <a:pt x="127384" y="613832"/>
                  </a:cubicBezTo>
                  <a:cubicBezTo>
                    <a:pt x="164615" y="612369"/>
                    <a:pt x="200782" y="608646"/>
                    <a:pt x="235620" y="603593"/>
                  </a:cubicBezTo>
                  <a:cubicBezTo>
                    <a:pt x="305428" y="593222"/>
                    <a:pt x="369652" y="577797"/>
                    <a:pt x="427759" y="561309"/>
                  </a:cubicBezTo>
                  <a:cubicBezTo>
                    <a:pt x="442253" y="557187"/>
                    <a:pt x="456480" y="552932"/>
                    <a:pt x="470043" y="548677"/>
                  </a:cubicBezTo>
                  <a:cubicBezTo>
                    <a:pt x="483340" y="544024"/>
                    <a:pt x="496371" y="538838"/>
                    <a:pt x="508604" y="533386"/>
                  </a:cubicBezTo>
                  <a:cubicBezTo>
                    <a:pt x="533336" y="522350"/>
                    <a:pt x="555542" y="509718"/>
                    <a:pt x="575620" y="496554"/>
                  </a:cubicBezTo>
                  <a:cubicBezTo>
                    <a:pt x="615643" y="470359"/>
                    <a:pt x="646093" y="441904"/>
                    <a:pt x="668166" y="416374"/>
                  </a:cubicBezTo>
                  <a:cubicBezTo>
                    <a:pt x="690239" y="390844"/>
                    <a:pt x="703935" y="368372"/>
                    <a:pt x="712178" y="352815"/>
                  </a:cubicBezTo>
                  <a:cubicBezTo>
                    <a:pt x="720422" y="337125"/>
                    <a:pt x="723614" y="328349"/>
                    <a:pt x="723747" y="328482"/>
                  </a:cubicBezTo>
                  <a:cubicBezTo>
                    <a:pt x="723747" y="328482"/>
                    <a:pt x="726805" y="319573"/>
                    <a:pt x="729996" y="303351"/>
                  </a:cubicBezTo>
                  <a:cubicBezTo>
                    <a:pt x="733054" y="287129"/>
                    <a:pt x="735448" y="263194"/>
                    <a:pt x="731060" y="234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681872" y="3407631"/>
              <a:ext cx="169000" cy="138797"/>
            </a:xfrm>
            <a:custGeom>
              <a:rect b="b" l="l" r="r" t="t"/>
              <a:pathLst>
                <a:path extrusionOk="0" h="211419" w="257426">
                  <a:moveTo>
                    <a:pt x="236950" y="199719"/>
                  </a:moveTo>
                  <a:cubicBezTo>
                    <a:pt x="244130" y="203973"/>
                    <a:pt x="250911" y="207830"/>
                    <a:pt x="257427" y="211420"/>
                  </a:cubicBezTo>
                  <a:cubicBezTo>
                    <a:pt x="249980" y="193336"/>
                    <a:pt x="230700" y="153711"/>
                    <a:pt x="222456" y="130708"/>
                  </a:cubicBezTo>
                  <a:cubicBezTo>
                    <a:pt x="222456" y="130708"/>
                    <a:pt x="222190" y="130708"/>
                    <a:pt x="222057" y="130575"/>
                  </a:cubicBezTo>
                  <a:cubicBezTo>
                    <a:pt x="211420" y="126985"/>
                    <a:pt x="200915" y="122996"/>
                    <a:pt x="190411" y="118608"/>
                  </a:cubicBezTo>
                  <a:cubicBezTo>
                    <a:pt x="148659" y="101322"/>
                    <a:pt x="108901" y="78850"/>
                    <a:pt x="71138" y="53187"/>
                  </a:cubicBezTo>
                  <a:cubicBezTo>
                    <a:pt x="46273" y="36300"/>
                    <a:pt x="22738" y="18350"/>
                    <a:pt x="0" y="0"/>
                  </a:cubicBezTo>
                  <a:cubicBezTo>
                    <a:pt x="17818" y="20610"/>
                    <a:pt x="34971" y="39093"/>
                    <a:pt x="51858" y="56113"/>
                  </a:cubicBezTo>
                  <a:cubicBezTo>
                    <a:pt x="88291" y="92679"/>
                    <a:pt x="122863" y="121533"/>
                    <a:pt x="153977" y="144670"/>
                  </a:cubicBezTo>
                  <a:cubicBezTo>
                    <a:pt x="185225" y="167806"/>
                    <a:pt x="213015" y="185624"/>
                    <a:pt x="236950" y="199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2586148" y="3368349"/>
              <a:ext cx="7594" cy="19030"/>
            </a:xfrm>
            <a:custGeom>
              <a:rect b="b" l="l" r="r" t="t"/>
              <a:pathLst>
                <a:path extrusionOk="0" h="28987" w="11568">
                  <a:moveTo>
                    <a:pt x="7313" y="5319"/>
                  </a:moveTo>
                  <a:cubicBezTo>
                    <a:pt x="5053" y="3723"/>
                    <a:pt x="2659" y="1862"/>
                    <a:pt x="0" y="0"/>
                  </a:cubicBezTo>
                  <a:cubicBezTo>
                    <a:pt x="4388" y="10372"/>
                    <a:pt x="8244" y="20211"/>
                    <a:pt x="11568" y="28987"/>
                  </a:cubicBezTo>
                  <a:cubicBezTo>
                    <a:pt x="10106" y="20876"/>
                    <a:pt x="8643" y="13031"/>
                    <a:pt x="7313" y="5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2390260" y="3114411"/>
              <a:ext cx="872" cy="349"/>
            </a:xfrm>
            <a:custGeom>
              <a:rect b="b" l="l" r="r" t="t"/>
              <a:pathLst>
                <a:path extrusionOk="0" h="531" w="1329">
                  <a:moveTo>
                    <a:pt x="1330" y="532"/>
                  </a:moveTo>
                  <a:cubicBezTo>
                    <a:pt x="1330" y="532"/>
                    <a:pt x="798" y="133"/>
                    <a:pt x="532" y="0"/>
                  </a:cubicBezTo>
                  <a:cubicBezTo>
                    <a:pt x="399" y="0"/>
                    <a:pt x="133" y="133"/>
                    <a:pt x="0" y="266"/>
                  </a:cubicBezTo>
                  <a:cubicBezTo>
                    <a:pt x="399" y="266"/>
                    <a:pt x="798" y="399"/>
                    <a:pt x="1330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2379611" y="3117729"/>
              <a:ext cx="5586" cy="1571"/>
            </a:xfrm>
            <a:custGeom>
              <a:rect b="b" l="l" r="r" t="t"/>
              <a:pathLst>
                <a:path extrusionOk="0" h="2393" w="8509">
                  <a:moveTo>
                    <a:pt x="8510" y="1995"/>
                  </a:moveTo>
                  <a:cubicBezTo>
                    <a:pt x="6914" y="1330"/>
                    <a:pt x="5851" y="665"/>
                    <a:pt x="5053" y="0"/>
                  </a:cubicBezTo>
                  <a:cubicBezTo>
                    <a:pt x="3324" y="798"/>
                    <a:pt x="1729" y="1596"/>
                    <a:pt x="0" y="2393"/>
                  </a:cubicBezTo>
                  <a:cubicBezTo>
                    <a:pt x="2925" y="2260"/>
                    <a:pt x="5718" y="1995"/>
                    <a:pt x="8510" y="1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2366779" y="3538048"/>
              <a:ext cx="32910" cy="39718"/>
            </a:xfrm>
            <a:custGeom>
              <a:rect b="b" l="l" r="r" t="t"/>
              <a:pathLst>
                <a:path extrusionOk="0" h="60500" w="50129">
                  <a:moveTo>
                    <a:pt x="49198" y="0"/>
                  </a:moveTo>
                  <a:cubicBezTo>
                    <a:pt x="33242" y="7446"/>
                    <a:pt x="16887" y="14228"/>
                    <a:pt x="0" y="20211"/>
                  </a:cubicBezTo>
                  <a:cubicBezTo>
                    <a:pt x="532" y="20743"/>
                    <a:pt x="1064" y="21275"/>
                    <a:pt x="1729" y="21807"/>
                  </a:cubicBezTo>
                  <a:cubicBezTo>
                    <a:pt x="13430" y="32843"/>
                    <a:pt x="30583" y="46140"/>
                    <a:pt x="50129" y="60501"/>
                  </a:cubicBezTo>
                  <a:cubicBezTo>
                    <a:pt x="49065" y="42284"/>
                    <a:pt x="48932" y="25796"/>
                    <a:pt x="49065" y="13297"/>
                  </a:cubicBezTo>
                  <a:lnTo>
                    <a:pt x="49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2562055" y="3325401"/>
              <a:ext cx="8991" cy="23132"/>
            </a:xfrm>
            <a:custGeom>
              <a:rect b="b" l="l" r="r" t="t"/>
              <a:pathLst>
                <a:path extrusionOk="0" h="35236" w="13695">
                  <a:moveTo>
                    <a:pt x="13696" y="35237"/>
                  </a:moveTo>
                  <a:cubicBezTo>
                    <a:pt x="8377" y="21940"/>
                    <a:pt x="3989" y="9973"/>
                    <a:pt x="798" y="0"/>
                  </a:cubicBezTo>
                  <a:cubicBezTo>
                    <a:pt x="798" y="2659"/>
                    <a:pt x="931" y="5452"/>
                    <a:pt x="931" y="8244"/>
                  </a:cubicBezTo>
                  <a:cubicBezTo>
                    <a:pt x="931" y="14095"/>
                    <a:pt x="532" y="20211"/>
                    <a:pt x="0" y="26195"/>
                  </a:cubicBezTo>
                  <a:cubicBezTo>
                    <a:pt x="3058" y="28056"/>
                    <a:pt x="7845" y="31115"/>
                    <a:pt x="13563" y="35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541802" y="3385546"/>
              <a:ext cx="23220" cy="46615"/>
            </a:xfrm>
            <a:custGeom>
              <a:rect b="b" l="l" r="r" t="t"/>
              <a:pathLst>
                <a:path extrusionOk="0" h="71005" w="35369">
                  <a:moveTo>
                    <a:pt x="10372" y="13031"/>
                  </a:moveTo>
                  <a:cubicBezTo>
                    <a:pt x="7313" y="20211"/>
                    <a:pt x="3723" y="27391"/>
                    <a:pt x="0" y="34439"/>
                  </a:cubicBezTo>
                  <a:cubicBezTo>
                    <a:pt x="2394" y="36433"/>
                    <a:pt x="6382" y="39891"/>
                    <a:pt x="11302" y="44810"/>
                  </a:cubicBezTo>
                  <a:cubicBezTo>
                    <a:pt x="18084" y="51459"/>
                    <a:pt x="26461" y="60501"/>
                    <a:pt x="35370" y="71005"/>
                  </a:cubicBezTo>
                  <a:cubicBezTo>
                    <a:pt x="34838" y="69144"/>
                    <a:pt x="34173" y="67282"/>
                    <a:pt x="33641" y="65420"/>
                  </a:cubicBezTo>
                  <a:cubicBezTo>
                    <a:pt x="26993" y="42816"/>
                    <a:pt x="22339" y="21807"/>
                    <a:pt x="19812" y="6515"/>
                  </a:cubicBezTo>
                  <a:cubicBezTo>
                    <a:pt x="19812" y="6117"/>
                    <a:pt x="19812" y="5718"/>
                    <a:pt x="19679" y="5319"/>
                  </a:cubicBezTo>
                  <a:cubicBezTo>
                    <a:pt x="18217" y="3324"/>
                    <a:pt x="16887" y="1463"/>
                    <a:pt x="15823" y="0"/>
                  </a:cubicBezTo>
                  <a:cubicBezTo>
                    <a:pt x="14228" y="4388"/>
                    <a:pt x="12366" y="8643"/>
                    <a:pt x="10504" y="13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552627" y="3381531"/>
              <a:ext cx="1396" cy="3666"/>
            </a:xfrm>
            <a:custGeom>
              <a:rect b="b" l="l" r="r" t="t"/>
              <a:pathLst>
                <a:path extrusionOk="0" h="5584" w="2127">
                  <a:moveTo>
                    <a:pt x="0" y="3856"/>
                  </a:moveTo>
                  <a:lnTo>
                    <a:pt x="2127" y="5585"/>
                  </a:lnTo>
                  <a:cubicBezTo>
                    <a:pt x="1862" y="3590"/>
                    <a:pt x="1596" y="1596"/>
                    <a:pt x="1330" y="0"/>
                  </a:cubicBezTo>
                  <a:cubicBezTo>
                    <a:pt x="931" y="1330"/>
                    <a:pt x="399" y="2659"/>
                    <a:pt x="0" y="3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554373" y="3349406"/>
              <a:ext cx="20077" cy="52725"/>
            </a:xfrm>
            <a:custGeom>
              <a:rect b="b" l="l" r="r" t="t"/>
              <a:pathLst>
                <a:path extrusionOk="0" h="80312" w="30582">
                  <a:moveTo>
                    <a:pt x="30051" y="77521"/>
                  </a:moveTo>
                  <a:cubicBezTo>
                    <a:pt x="23934" y="53586"/>
                    <a:pt x="19280" y="31779"/>
                    <a:pt x="15158" y="16222"/>
                  </a:cubicBezTo>
                  <a:cubicBezTo>
                    <a:pt x="13430" y="9574"/>
                    <a:pt x="11834" y="4122"/>
                    <a:pt x="10504" y="0"/>
                  </a:cubicBezTo>
                  <a:cubicBezTo>
                    <a:pt x="8510" y="14626"/>
                    <a:pt x="5053" y="29652"/>
                    <a:pt x="0" y="44943"/>
                  </a:cubicBezTo>
                  <a:lnTo>
                    <a:pt x="4255" y="58506"/>
                  </a:lnTo>
                  <a:lnTo>
                    <a:pt x="4920" y="59038"/>
                  </a:lnTo>
                  <a:cubicBezTo>
                    <a:pt x="11701" y="64623"/>
                    <a:pt x="20876" y="71537"/>
                    <a:pt x="30583" y="80313"/>
                  </a:cubicBezTo>
                  <a:cubicBezTo>
                    <a:pt x="30317" y="79382"/>
                    <a:pt x="30184" y="78584"/>
                    <a:pt x="29918" y="77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024238" y="3592956"/>
              <a:ext cx="2705" cy="1833"/>
            </a:xfrm>
            <a:custGeom>
              <a:rect b="b" l="l" r="r" t="t"/>
              <a:pathLst>
                <a:path extrusionOk="0" h="2792" w="4121">
                  <a:moveTo>
                    <a:pt x="4122" y="399"/>
                  </a:moveTo>
                  <a:cubicBezTo>
                    <a:pt x="2792" y="399"/>
                    <a:pt x="1330" y="133"/>
                    <a:pt x="0" y="0"/>
                  </a:cubicBezTo>
                  <a:lnTo>
                    <a:pt x="3723" y="2792"/>
                  </a:lnTo>
                  <a:cubicBezTo>
                    <a:pt x="3723" y="1995"/>
                    <a:pt x="3989" y="1064"/>
                    <a:pt x="4122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960601" y="3614954"/>
              <a:ext cx="27236" cy="27497"/>
            </a:xfrm>
            <a:custGeom>
              <a:rect b="b" l="l" r="r" t="t"/>
              <a:pathLst>
                <a:path extrusionOk="0" h="41884" w="41486">
                  <a:moveTo>
                    <a:pt x="1995" y="133"/>
                  </a:moveTo>
                  <a:cubicBezTo>
                    <a:pt x="1995" y="11834"/>
                    <a:pt x="931" y="22073"/>
                    <a:pt x="0" y="28987"/>
                  </a:cubicBezTo>
                  <a:cubicBezTo>
                    <a:pt x="13297" y="33375"/>
                    <a:pt x="27126" y="37630"/>
                    <a:pt x="41220" y="41885"/>
                  </a:cubicBezTo>
                  <a:cubicBezTo>
                    <a:pt x="41220" y="40954"/>
                    <a:pt x="41220" y="40157"/>
                    <a:pt x="41220" y="39093"/>
                  </a:cubicBezTo>
                  <a:cubicBezTo>
                    <a:pt x="41220" y="36965"/>
                    <a:pt x="41220" y="34705"/>
                    <a:pt x="41486" y="32178"/>
                  </a:cubicBezTo>
                  <a:cubicBezTo>
                    <a:pt x="32178" y="24732"/>
                    <a:pt x="21142" y="15823"/>
                    <a:pt x="9441" y="6250"/>
                  </a:cubicBezTo>
                  <a:cubicBezTo>
                    <a:pt x="6914" y="4122"/>
                    <a:pt x="4388" y="2128"/>
                    <a:pt x="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960077" y="3581608"/>
              <a:ext cx="40329" cy="48797"/>
            </a:xfrm>
            <a:custGeom>
              <a:rect b="b" l="l" r="r" t="t"/>
              <a:pathLst>
                <a:path extrusionOk="0" h="74329" w="61431">
                  <a:moveTo>
                    <a:pt x="46273" y="56112"/>
                  </a:moveTo>
                  <a:cubicBezTo>
                    <a:pt x="47603" y="50528"/>
                    <a:pt x="49065" y="45209"/>
                    <a:pt x="50661" y="40422"/>
                  </a:cubicBezTo>
                  <a:cubicBezTo>
                    <a:pt x="47071" y="36300"/>
                    <a:pt x="43614" y="32577"/>
                    <a:pt x="40688" y="29120"/>
                  </a:cubicBezTo>
                  <a:cubicBezTo>
                    <a:pt x="29785" y="16621"/>
                    <a:pt x="23269" y="8643"/>
                    <a:pt x="23269" y="8643"/>
                  </a:cubicBezTo>
                  <a:cubicBezTo>
                    <a:pt x="23269" y="8643"/>
                    <a:pt x="31513" y="15025"/>
                    <a:pt x="44012" y="25796"/>
                  </a:cubicBezTo>
                  <a:cubicBezTo>
                    <a:pt x="46805" y="28189"/>
                    <a:pt x="49863" y="30849"/>
                    <a:pt x="52921" y="33641"/>
                  </a:cubicBezTo>
                  <a:cubicBezTo>
                    <a:pt x="56379" y="23934"/>
                    <a:pt x="59703" y="16621"/>
                    <a:pt x="61431" y="13031"/>
                  </a:cubicBezTo>
                  <a:cubicBezTo>
                    <a:pt x="40157" y="9973"/>
                    <a:pt x="21940" y="6116"/>
                    <a:pt x="7180" y="1994"/>
                  </a:cubicBezTo>
                  <a:cubicBezTo>
                    <a:pt x="4654" y="1330"/>
                    <a:pt x="2393" y="665"/>
                    <a:pt x="0" y="0"/>
                  </a:cubicBezTo>
                  <a:cubicBezTo>
                    <a:pt x="399" y="4521"/>
                    <a:pt x="1994" y="20211"/>
                    <a:pt x="2659" y="39226"/>
                  </a:cubicBezTo>
                  <a:cubicBezTo>
                    <a:pt x="7047" y="42683"/>
                    <a:pt x="11701" y="46406"/>
                    <a:pt x="16355" y="50129"/>
                  </a:cubicBezTo>
                  <a:cubicBezTo>
                    <a:pt x="26461" y="58373"/>
                    <a:pt x="35503" y="66750"/>
                    <a:pt x="43215" y="74329"/>
                  </a:cubicBezTo>
                  <a:cubicBezTo>
                    <a:pt x="43880" y="68612"/>
                    <a:pt x="44943" y="62495"/>
                    <a:pt x="46406" y="55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2064044" y="3632761"/>
              <a:ext cx="38583" cy="36140"/>
            </a:xfrm>
            <a:custGeom>
              <a:rect b="b" l="l" r="r" t="t"/>
              <a:pathLst>
                <a:path extrusionOk="0" h="55049" w="58771">
                  <a:moveTo>
                    <a:pt x="57043" y="47869"/>
                  </a:moveTo>
                  <a:cubicBezTo>
                    <a:pt x="54118" y="45342"/>
                    <a:pt x="50528" y="42151"/>
                    <a:pt x="46539" y="38694"/>
                  </a:cubicBezTo>
                  <a:lnTo>
                    <a:pt x="931" y="0"/>
                  </a:lnTo>
                  <a:lnTo>
                    <a:pt x="266" y="36832"/>
                  </a:lnTo>
                  <a:cubicBezTo>
                    <a:pt x="266" y="39492"/>
                    <a:pt x="133" y="42018"/>
                    <a:pt x="0" y="44146"/>
                  </a:cubicBezTo>
                  <a:cubicBezTo>
                    <a:pt x="19945" y="48268"/>
                    <a:pt x="39625" y="51991"/>
                    <a:pt x="58772" y="55049"/>
                  </a:cubicBezTo>
                  <a:cubicBezTo>
                    <a:pt x="58240" y="52922"/>
                    <a:pt x="57575" y="50661"/>
                    <a:pt x="57043" y="47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1992375" y="3613034"/>
              <a:ext cx="36663" cy="40679"/>
            </a:xfrm>
            <a:custGeom>
              <a:rect b="b" l="l" r="r" t="t"/>
              <a:pathLst>
                <a:path extrusionOk="0" h="61963" w="55846">
                  <a:moveTo>
                    <a:pt x="55847" y="61963"/>
                  </a:moveTo>
                  <a:lnTo>
                    <a:pt x="55847" y="61431"/>
                  </a:lnTo>
                  <a:cubicBezTo>
                    <a:pt x="55049" y="56512"/>
                    <a:pt x="54251" y="50794"/>
                    <a:pt x="53320" y="44544"/>
                  </a:cubicBezTo>
                  <a:cubicBezTo>
                    <a:pt x="47470" y="39492"/>
                    <a:pt x="41619" y="34173"/>
                    <a:pt x="35636" y="28322"/>
                  </a:cubicBezTo>
                  <a:cubicBezTo>
                    <a:pt x="25397" y="18483"/>
                    <a:pt x="16222" y="8776"/>
                    <a:pt x="8111" y="0"/>
                  </a:cubicBezTo>
                  <a:cubicBezTo>
                    <a:pt x="7446" y="3191"/>
                    <a:pt x="6782" y="6516"/>
                    <a:pt x="5984" y="9973"/>
                  </a:cubicBezTo>
                  <a:cubicBezTo>
                    <a:pt x="3989" y="18483"/>
                    <a:pt x="1995" y="26195"/>
                    <a:pt x="0" y="32976"/>
                  </a:cubicBezTo>
                  <a:cubicBezTo>
                    <a:pt x="7313" y="40688"/>
                    <a:pt x="13031" y="47204"/>
                    <a:pt x="16754" y="51725"/>
                  </a:cubicBezTo>
                  <a:cubicBezTo>
                    <a:pt x="29519" y="55315"/>
                    <a:pt x="42550" y="58639"/>
                    <a:pt x="55847" y="61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064742" y="3596098"/>
              <a:ext cx="36052" cy="64772"/>
            </a:xfrm>
            <a:custGeom>
              <a:rect b="b" l="l" r="r" t="t"/>
              <a:pathLst>
                <a:path extrusionOk="0" h="98662" w="54915">
                  <a:moveTo>
                    <a:pt x="54251" y="49996"/>
                  </a:moveTo>
                  <a:cubicBezTo>
                    <a:pt x="31247" y="29253"/>
                    <a:pt x="13031" y="10505"/>
                    <a:pt x="3191" y="0"/>
                  </a:cubicBezTo>
                  <a:cubicBezTo>
                    <a:pt x="2792" y="2526"/>
                    <a:pt x="2393" y="5452"/>
                    <a:pt x="1994" y="8909"/>
                  </a:cubicBezTo>
                  <a:cubicBezTo>
                    <a:pt x="931" y="18084"/>
                    <a:pt x="266" y="30184"/>
                    <a:pt x="0" y="43747"/>
                  </a:cubicBezTo>
                  <a:cubicBezTo>
                    <a:pt x="1064" y="44677"/>
                    <a:pt x="1994" y="45475"/>
                    <a:pt x="3058" y="46406"/>
                  </a:cubicBezTo>
                  <a:cubicBezTo>
                    <a:pt x="21940" y="62761"/>
                    <a:pt x="37896" y="78850"/>
                    <a:pt x="48666" y="91216"/>
                  </a:cubicBezTo>
                  <a:cubicBezTo>
                    <a:pt x="51060" y="93876"/>
                    <a:pt x="53054" y="96402"/>
                    <a:pt x="54916" y="98663"/>
                  </a:cubicBezTo>
                  <a:cubicBezTo>
                    <a:pt x="53054" y="87360"/>
                    <a:pt x="52256" y="72335"/>
                    <a:pt x="53586" y="55980"/>
                  </a:cubicBezTo>
                  <a:cubicBezTo>
                    <a:pt x="53719" y="53985"/>
                    <a:pt x="53985" y="51991"/>
                    <a:pt x="54118" y="49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1990019" y="3638872"/>
              <a:ext cx="10300" cy="7245"/>
            </a:xfrm>
            <a:custGeom>
              <a:rect b="b" l="l" r="r" t="t"/>
              <a:pathLst>
                <a:path extrusionOk="0" h="11036" w="15690">
                  <a:moveTo>
                    <a:pt x="1862" y="0"/>
                  </a:moveTo>
                  <a:cubicBezTo>
                    <a:pt x="1596" y="1064"/>
                    <a:pt x="1197" y="2260"/>
                    <a:pt x="931" y="3191"/>
                  </a:cubicBezTo>
                  <a:lnTo>
                    <a:pt x="0" y="6515"/>
                  </a:lnTo>
                  <a:cubicBezTo>
                    <a:pt x="5186" y="7978"/>
                    <a:pt x="10505" y="9574"/>
                    <a:pt x="15690" y="11036"/>
                  </a:cubicBezTo>
                  <a:cubicBezTo>
                    <a:pt x="11967" y="8111"/>
                    <a:pt x="7180" y="4255"/>
                    <a:pt x="1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2028864" y="3593305"/>
              <a:ext cx="36838" cy="26799"/>
            </a:xfrm>
            <a:custGeom>
              <a:rect b="b" l="l" r="r" t="t"/>
              <a:pathLst>
                <a:path extrusionOk="0" h="40821" w="56112">
                  <a:moveTo>
                    <a:pt x="55980" y="2393"/>
                  </a:moveTo>
                  <a:cubicBezTo>
                    <a:pt x="51592" y="2393"/>
                    <a:pt x="47204" y="2393"/>
                    <a:pt x="43082" y="2128"/>
                  </a:cubicBezTo>
                  <a:cubicBezTo>
                    <a:pt x="27923" y="1862"/>
                    <a:pt x="13563" y="1064"/>
                    <a:pt x="0" y="0"/>
                  </a:cubicBezTo>
                  <a:cubicBezTo>
                    <a:pt x="0" y="1463"/>
                    <a:pt x="266" y="3191"/>
                    <a:pt x="399" y="4920"/>
                  </a:cubicBezTo>
                  <a:lnTo>
                    <a:pt x="7845" y="10638"/>
                  </a:lnTo>
                  <a:cubicBezTo>
                    <a:pt x="18217" y="18615"/>
                    <a:pt x="31646" y="28854"/>
                    <a:pt x="46273" y="40821"/>
                  </a:cubicBezTo>
                  <a:cubicBezTo>
                    <a:pt x="47470" y="29652"/>
                    <a:pt x="49730" y="19812"/>
                    <a:pt x="52256" y="12233"/>
                  </a:cubicBezTo>
                  <a:cubicBezTo>
                    <a:pt x="53586" y="8244"/>
                    <a:pt x="54916" y="4920"/>
                    <a:pt x="56113" y="2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2523471" y="3411560"/>
              <a:ext cx="27672" cy="52638"/>
            </a:xfrm>
            <a:custGeom>
              <a:rect b="b" l="l" r="r" t="t"/>
              <a:pathLst>
                <a:path extrusionOk="0" h="80179" w="42151">
                  <a:moveTo>
                    <a:pt x="7446" y="47470"/>
                  </a:moveTo>
                  <a:cubicBezTo>
                    <a:pt x="16089" y="55980"/>
                    <a:pt x="28189" y="67415"/>
                    <a:pt x="41752" y="79781"/>
                  </a:cubicBezTo>
                  <a:cubicBezTo>
                    <a:pt x="41885" y="79914"/>
                    <a:pt x="42018" y="80047"/>
                    <a:pt x="42151" y="80180"/>
                  </a:cubicBezTo>
                  <a:cubicBezTo>
                    <a:pt x="41486" y="78185"/>
                    <a:pt x="40821" y="76191"/>
                    <a:pt x="40157" y="74063"/>
                  </a:cubicBezTo>
                  <a:cubicBezTo>
                    <a:pt x="33375" y="52390"/>
                    <a:pt x="28854" y="32178"/>
                    <a:pt x="26727" y="17286"/>
                  </a:cubicBezTo>
                  <a:cubicBezTo>
                    <a:pt x="25663" y="10106"/>
                    <a:pt x="25264" y="4122"/>
                    <a:pt x="25131" y="0"/>
                  </a:cubicBezTo>
                  <a:cubicBezTo>
                    <a:pt x="21009" y="7579"/>
                    <a:pt x="16488" y="15025"/>
                    <a:pt x="11834" y="22472"/>
                  </a:cubicBezTo>
                  <a:cubicBezTo>
                    <a:pt x="8111" y="28322"/>
                    <a:pt x="4122" y="34173"/>
                    <a:pt x="0" y="40024"/>
                  </a:cubicBezTo>
                  <a:cubicBezTo>
                    <a:pt x="1995" y="42151"/>
                    <a:pt x="4521" y="44677"/>
                    <a:pt x="7446" y="47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431376" y="3504789"/>
              <a:ext cx="36838" cy="43297"/>
            </a:xfrm>
            <a:custGeom>
              <a:rect b="b" l="l" r="r" t="t"/>
              <a:pathLst>
                <a:path extrusionOk="0" h="65952" w="56112">
                  <a:moveTo>
                    <a:pt x="27790" y="44411"/>
                  </a:moveTo>
                  <a:cubicBezTo>
                    <a:pt x="36566" y="50395"/>
                    <a:pt x="46273" y="57708"/>
                    <a:pt x="55980" y="65952"/>
                  </a:cubicBezTo>
                  <a:cubicBezTo>
                    <a:pt x="55980" y="65952"/>
                    <a:pt x="55980" y="65952"/>
                    <a:pt x="56113" y="65952"/>
                  </a:cubicBezTo>
                  <a:lnTo>
                    <a:pt x="49464" y="37497"/>
                  </a:lnTo>
                  <a:cubicBezTo>
                    <a:pt x="47204" y="27923"/>
                    <a:pt x="45076" y="19280"/>
                    <a:pt x="43614" y="11967"/>
                  </a:cubicBezTo>
                  <a:cubicBezTo>
                    <a:pt x="43082" y="9175"/>
                    <a:pt x="42550" y="6781"/>
                    <a:pt x="42151" y="4388"/>
                  </a:cubicBezTo>
                  <a:cubicBezTo>
                    <a:pt x="40688" y="2925"/>
                    <a:pt x="39359" y="1728"/>
                    <a:pt x="38295" y="798"/>
                  </a:cubicBezTo>
                  <a:cubicBezTo>
                    <a:pt x="38029" y="532"/>
                    <a:pt x="37630" y="266"/>
                    <a:pt x="37364" y="0"/>
                  </a:cubicBezTo>
                  <a:cubicBezTo>
                    <a:pt x="37364" y="0"/>
                    <a:pt x="37364" y="0"/>
                    <a:pt x="37231" y="0"/>
                  </a:cubicBezTo>
                  <a:lnTo>
                    <a:pt x="37896" y="1064"/>
                  </a:lnTo>
                  <a:lnTo>
                    <a:pt x="36965" y="266"/>
                  </a:lnTo>
                  <a:cubicBezTo>
                    <a:pt x="25131" y="8776"/>
                    <a:pt x="12765" y="16887"/>
                    <a:pt x="0" y="24466"/>
                  </a:cubicBezTo>
                  <a:cubicBezTo>
                    <a:pt x="266" y="25397"/>
                    <a:pt x="399" y="26461"/>
                    <a:pt x="665" y="27657"/>
                  </a:cubicBezTo>
                  <a:cubicBezTo>
                    <a:pt x="1994" y="28322"/>
                    <a:pt x="3324" y="29120"/>
                    <a:pt x="4787" y="29918"/>
                  </a:cubicBezTo>
                  <a:cubicBezTo>
                    <a:pt x="4122" y="28588"/>
                    <a:pt x="3856" y="27657"/>
                    <a:pt x="3856" y="27790"/>
                  </a:cubicBezTo>
                  <a:cubicBezTo>
                    <a:pt x="3856" y="27790"/>
                    <a:pt x="14892" y="33242"/>
                    <a:pt x="25530" y="42284"/>
                  </a:cubicBezTo>
                  <a:cubicBezTo>
                    <a:pt x="26328" y="42949"/>
                    <a:pt x="26993" y="43614"/>
                    <a:pt x="27790" y="44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1845373" y="3221957"/>
              <a:ext cx="711771" cy="411327"/>
            </a:xfrm>
            <a:custGeom>
              <a:rect b="b" l="l" r="r" t="t"/>
              <a:pathLst>
                <a:path extrusionOk="0" h="626546" w="1084191">
                  <a:moveTo>
                    <a:pt x="111560" y="588784"/>
                  </a:moveTo>
                  <a:cubicBezTo>
                    <a:pt x="111560" y="588784"/>
                    <a:pt x="110896" y="588252"/>
                    <a:pt x="110497" y="587986"/>
                  </a:cubicBezTo>
                  <a:cubicBezTo>
                    <a:pt x="93078" y="574290"/>
                    <a:pt x="78850" y="559531"/>
                    <a:pt x="70074" y="547830"/>
                  </a:cubicBezTo>
                  <a:cubicBezTo>
                    <a:pt x="67415" y="544240"/>
                    <a:pt x="65154" y="541048"/>
                    <a:pt x="63293" y="538389"/>
                  </a:cubicBezTo>
                  <a:cubicBezTo>
                    <a:pt x="59171" y="532139"/>
                    <a:pt x="57043" y="528283"/>
                    <a:pt x="57043" y="528283"/>
                  </a:cubicBezTo>
                  <a:cubicBezTo>
                    <a:pt x="57043" y="528283"/>
                    <a:pt x="61431" y="532937"/>
                    <a:pt x="68878" y="540383"/>
                  </a:cubicBezTo>
                  <a:cubicBezTo>
                    <a:pt x="70340" y="541846"/>
                    <a:pt x="71803" y="543309"/>
                    <a:pt x="73531" y="544904"/>
                  </a:cubicBezTo>
                  <a:cubicBezTo>
                    <a:pt x="82839" y="553946"/>
                    <a:pt x="96136" y="564850"/>
                    <a:pt x="111294" y="576950"/>
                  </a:cubicBezTo>
                  <a:cubicBezTo>
                    <a:pt x="111294" y="561127"/>
                    <a:pt x="111560" y="548362"/>
                    <a:pt x="111693" y="548362"/>
                  </a:cubicBezTo>
                  <a:cubicBezTo>
                    <a:pt x="111693" y="548362"/>
                    <a:pt x="120203" y="562589"/>
                    <a:pt x="120602" y="582800"/>
                  </a:cubicBezTo>
                  <a:cubicBezTo>
                    <a:pt x="120602" y="583332"/>
                    <a:pt x="120602" y="583864"/>
                    <a:pt x="120602" y="584396"/>
                  </a:cubicBezTo>
                  <a:cubicBezTo>
                    <a:pt x="136160" y="596895"/>
                    <a:pt x="149722" y="608995"/>
                    <a:pt x="158764" y="618835"/>
                  </a:cubicBezTo>
                  <a:cubicBezTo>
                    <a:pt x="160360" y="620430"/>
                    <a:pt x="161690" y="622026"/>
                    <a:pt x="163019" y="623489"/>
                  </a:cubicBezTo>
                  <a:cubicBezTo>
                    <a:pt x="165944" y="624552"/>
                    <a:pt x="169003" y="625483"/>
                    <a:pt x="172061" y="626547"/>
                  </a:cubicBezTo>
                  <a:cubicBezTo>
                    <a:pt x="170598" y="618303"/>
                    <a:pt x="168870" y="605937"/>
                    <a:pt x="168338" y="591975"/>
                  </a:cubicBezTo>
                  <a:cubicBezTo>
                    <a:pt x="168338" y="591576"/>
                    <a:pt x="168338" y="591177"/>
                    <a:pt x="168338" y="590778"/>
                  </a:cubicBezTo>
                  <a:cubicBezTo>
                    <a:pt x="158764" y="582268"/>
                    <a:pt x="150653" y="574290"/>
                    <a:pt x="144271" y="567775"/>
                  </a:cubicBezTo>
                  <a:cubicBezTo>
                    <a:pt x="134431" y="557536"/>
                    <a:pt x="128846" y="550755"/>
                    <a:pt x="128846" y="550755"/>
                  </a:cubicBezTo>
                  <a:cubicBezTo>
                    <a:pt x="128846" y="550755"/>
                    <a:pt x="145733" y="562589"/>
                    <a:pt x="168604" y="580407"/>
                  </a:cubicBezTo>
                  <a:cubicBezTo>
                    <a:pt x="169535" y="564185"/>
                    <a:pt x="173125" y="551553"/>
                    <a:pt x="174322" y="547963"/>
                  </a:cubicBezTo>
                  <a:cubicBezTo>
                    <a:pt x="147196" y="539852"/>
                    <a:pt x="133500" y="532405"/>
                    <a:pt x="133500" y="532538"/>
                  </a:cubicBezTo>
                  <a:cubicBezTo>
                    <a:pt x="133500" y="532405"/>
                    <a:pt x="150387" y="540250"/>
                    <a:pt x="182831" y="547431"/>
                  </a:cubicBezTo>
                  <a:cubicBezTo>
                    <a:pt x="206766" y="552749"/>
                    <a:pt x="239210" y="557137"/>
                    <a:pt x="278569" y="558600"/>
                  </a:cubicBezTo>
                  <a:cubicBezTo>
                    <a:pt x="278968" y="556871"/>
                    <a:pt x="279366" y="555941"/>
                    <a:pt x="279234" y="555808"/>
                  </a:cubicBezTo>
                  <a:cubicBezTo>
                    <a:pt x="279234" y="555808"/>
                    <a:pt x="279234" y="556739"/>
                    <a:pt x="279366" y="558600"/>
                  </a:cubicBezTo>
                  <a:cubicBezTo>
                    <a:pt x="293195" y="559132"/>
                    <a:pt x="307822" y="559265"/>
                    <a:pt x="323246" y="559132"/>
                  </a:cubicBezTo>
                  <a:cubicBezTo>
                    <a:pt x="353164" y="558733"/>
                    <a:pt x="385874" y="557004"/>
                    <a:pt x="421111" y="554079"/>
                  </a:cubicBezTo>
                  <a:lnTo>
                    <a:pt x="447970" y="551686"/>
                  </a:lnTo>
                  <a:cubicBezTo>
                    <a:pt x="457012" y="550888"/>
                    <a:pt x="466054" y="549558"/>
                    <a:pt x="475495" y="548494"/>
                  </a:cubicBezTo>
                  <a:cubicBezTo>
                    <a:pt x="494243" y="546234"/>
                    <a:pt x="513524" y="543708"/>
                    <a:pt x="533203" y="541048"/>
                  </a:cubicBezTo>
                  <a:cubicBezTo>
                    <a:pt x="572562" y="535596"/>
                    <a:pt x="613782" y="529214"/>
                    <a:pt x="656066" y="520438"/>
                  </a:cubicBezTo>
                  <a:cubicBezTo>
                    <a:pt x="677208" y="516050"/>
                    <a:pt x="698616" y="511130"/>
                    <a:pt x="720157" y="505413"/>
                  </a:cubicBezTo>
                  <a:cubicBezTo>
                    <a:pt x="730927" y="502620"/>
                    <a:pt x="741830" y="499695"/>
                    <a:pt x="752734" y="496504"/>
                  </a:cubicBezTo>
                  <a:cubicBezTo>
                    <a:pt x="761776" y="493977"/>
                    <a:pt x="770818" y="491052"/>
                    <a:pt x="779859" y="488127"/>
                  </a:cubicBezTo>
                  <a:cubicBezTo>
                    <a:pt x="778131" y="485202"/>
                    <a:pt x="777200" y="483340"/>
                    <a:pt x="777200" y="483340"/>
                  </a:cubicBezTo>
                  <a:cubicBezTo>
                    <a:pt x="777200" y="483340"/>
                    <a:pt x="778530" y="484936"/>
                    <a:pt x="780923" y="487728"/>
                  </a:cubicBezTo>
                  <a:cubicBezTo>
                    <a:pt x="782253" y="487196"/>
                    <a:pt x="783716" y="486797"/>
                    <a:pt x="785045" y="486398"/>
                  </a:cubicBezTo>
                  <a:cubicBezTo>
                    <a:pt x="870810" y="456613"/>
                    <a:pt x="945671" y="407681"/>
                    <a:pt x="998193" y="349441"/>
                  </a:cubicBezTo>
                  <a:cubicBezTo>
                    <a:pt x="1011357" y="334947"/>
                    <a:pt x="1023059" y="319789"/>
                    <a:pt x="1033430" y="304364"/>
                  </a:cubicBezTo>
                  <a:cubicBezTo>
                    <a:pt x="1043802" y="288940"/>
                    <a:pt x="1052976" y="273516"/>
                    <a:pt x="1060290" y="257826"/>
                  </a:cubicBezTo>
                  <a:cubicBezTo>
                    <a:pt x="1075182" y="226711"/>
                    <a:pt x="1082761" y="195065"/>
                    <a:pt x="1083958" y="166077"/>
                  </a:cubicBezTo>
                  <a:cubicBezTo>
                    <a:pt x="1085288" y="137090"/>
                    <a:pt x="1080767" y="110896"/>
                    <a:pt x="1074517" y="88690"/>
                  </a:cubicBezTo>
                  <a:cubicBezTo>
                    <a:pt x="1068534" y="67016"/>
                    <a:pt x="1060954" y="48932"/>
                    <a:pt x="1054306" y="34306"/>
                  </a:cubicBezTo>
                  <a:cubicBezTo>
                    <a:pt x="1045131" y="22206"/>
                    <a:pt x="1035690" y="10770"/>
                    <a:pt x="1026250" y="0"/>
                  </a:cubicBezTo>
                  <a:cubicBezTo>
                    <a:pt x="1040211" y="30849"/>
                    <a:pt x="1047126" y="61564"/>
                    <a:pt x="1048056" y="88025"/>
                  </a:cubicBezTo>
                  <a:cubicBezTo>
                    <a:pt x="1049253" y="118741"/>
                    <a:pt x="1043137" y="143207"/>
                    <a:pt x="1037419" y="159163"/>
                  </a:cubicBezTo>
                  <a:cubicBezTo>
                    <a:pt x="1031701" y="175252"/>
                    <a:pt x="1026915" y="183363"/>
                    <a:pt x="1027048" y="183363"/>
                  </a:cubicBezTo>
                  <a:cubicBezTo>
                    <a:pt x="1027048" y="183363"/>
                    <a:pt x="1024122" y="192139"/>
                    <a:pt x="1016543" y="208228"/>
                  </a:cubicBezTo>
                  <a:cubicBezTo>
                    <a:pt x="1008831" y="224185"/>
                    <a:pt x="996066" y="247321"/>
                    <a:pt x="974791" y="273915"/>
                  </a:cubicBezTo>
                  <a:cubicBezTo>
                    <a:pt x="953516" y="300508"/>
                    <a:pt x="923598" y="330426"/>
                    <a:pt x="883708" y="358483"/>
                  </a:cubicBezTo>
                  <a:cubicBezTo>
                    <a:pt x="863763" y="372444"/>
                    <a:pt x="841424" y="386007"/>
                    <a:pt x="816426" y="398107"/>
                  </a:cubicBezTo>
                  <a:cubicBezTo>
                    <a:pt x="803927" y="404224"/>
                    <a:pt x="790896" y="409808"/>
                    <a:pt x="777067" y="415127"/>
                  </a:cubicBezTo>
                  <a:cubicBezTo>
                    <a:pt x="763238" y="420047"/>
                    <a:pt x="749144" y="424568"/>
                    <a:pt x="734650" y="429089"/>
                  </a:cubicBezTo>
                  <a:cubicBezTo>
                    <a:pt x="676543" y="447305"/>
                    <a:pt x="611920" y="464724"/>
                    <a:pt x="541314" y="476824"/>
                  </a:cubicBezTo>
                  <a:cubicBezTo>
                    <a:pt x="505945" y="482808"/>
                    <a:pt x="469112" y="487462"/>
                    <a:pt x="430950" y="489590"/>
                  </a:cubicBezTo>
                  <a:cubicBezTo>
                    <a:pt x="392656" y="491717"/>
                    <a:pt x="353297" y="490919"/>
                    <a:pt x="313273" y="487728"/>
                  </a:cubicBezTo>
                  <a:cubicBezTo>
                    <a:pt x="311279" y="487595"/>
                    <a:pt x="309417" y="487329"/>
                    <a:pt x="307423" y="487196"/>
                  </a:cubicBezTo>
                  <a:cubicBezTo>
                    <a:pt x="308354" y="488659"/>
                    <a:pt x="309151" y="489324"/>
                    <a:pt x="309019" y="489324"/>
                  </a:cubicBezTo>
                  <a:cubicBezTo>
                    <a:pt x="309019" y="489324"/>
                    <a:pt x="308354" y="488659"/>
                    <a:pt x="307157" y="487196"/>
                  </a:cubicBezTo>
                  <a:cubicBezTo>
                    <a:pt x="228972" y="480415"/>
                    <a:pt x="148659" y="464060"/>
                    <a:pt x="67548" y="441854"/>
                  </a:cubicBezTo>
                  <a:cubicBezTo>
                    <a:pt x="46672" y="436136"/>
                    <a:pt x="25929" y="430020"/>
                    <a:pt x="4920" y="423637"/>
                  </a:cubicBezTo>
                  <a:cubicBezTo>
                    <a:pt x="3324" y="423105"/>
                    <a:pt x="1596" y="422573"/>
                    <a:pt x="0" y="422174"/>
                  </a:cubicBezTo>
                  <a:cubicBezTo>
                    <a:pt x="1064" y="424834"/>
                    <a:pt x="2260" y="427493"/>
                    <a:pt x="3457" y="430419"/>
                  </a:cubicBezTo>
                  <a:cubicBezTo>
                    <a:pt x="13563" y="453688"/>
                    <a:pt x="30051" y="482941"/>
                    <a:pt x="48533" y="515784"/>
                  </a:cubicBezTo>
                  <a:cubicBezTo>
                    <a:pt x="51592" y="521236"/>
                    <a:pt x="54783" y="526821"/>
                    <a:pt x="57974" y="532538"/>
                  </a:cubicBezTo>
                  <a:cubicBezTo>
                    <a:pt x="58905" y="534267"/>
                    <a:pt x="59836" y="535995"/>
                    <a:pt x="60900" y="537724"/>
                  </a:cubicBezTo>
                  <a:cubicBezTo>
                    <a:pt x="72867" y="559132"/>
                    <a:pt x="83903" y="579476"/>
                    <a:pt x="93610" y="597959"/>
                  </a:cubicBezTo>
                  <a:cubicBezTo>
                    <a:pt x="99593" y="600352"/>
                    <a:pt x="105843" y="602746"/>
                    <a:pt x="112225" y="605272"/>
                  </a:cubicBezTo>
                  <a:cubicBezTo>
                    <a:pt x="112225" y="600751"/>
                    <a:pt x="112225" y="595166"/>
                    <a:pt x="111959" y="589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032007" y="3646380"/>
              <a:ext cx="15713" cy="11697"/>
            </a:xfrm>
            <a:custGeom>
              <a:rect b="b" l="l" r="r" t="t"/>
              <a:pathLst>
                <a:path extrusionOk="0" h="17817" w="23934">
                  <a:moveTo>
                    <a:pt x="0" y="12233"/>
                  </a:moveTo>
                  <a:cubicBezTo>
                    <a:pt x="6914" y="13962"/>
                    <a:pt x="13829" y="15557"/>
                    <a:pt x="20876" y="17153"/>
                  </a:cubicBezTo>
                  <a:cubicBezTo>
                    <a:pt x="21940" y="17419"/>
                    <a:pt x="22871" y="17552"/>
                    <a:pt x="23934" y="17818"/>
                  </a:cubicBezTo>
                  <a:cubicBezTo>
                    <a:pt x="17020" y="12898"/>
                    <a:pt x="9175" y="6914"/>
                    <a:pt x="665" y="0"/>
                  </a:cubicBezTo>
                  <a:cubicBezTo>
                    <a:pt x="665" y="3723"/>
                    <a:pt x="399" y="7180"/>
                    <a:pt x="133" y="10238"/>
                  </a:cubicBezTo>
                  <a:cubicBezTo>
                    <a:pt x="133" y="10903"/>
                    <a:pt x="133" y="11435"/>
                    <a:pt x="0" y="12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104286" y="3633896"/>
              <a:ext cx="33869" cy="39893"/>
            </a:xfrm>
            <a:custGeom>
              <a:rect b="b" l="l" r="r" t="t"/>
              <a:pathLst>
                <a:path extrusionOk="0" h="60766" w="51591">
                  <a:moveTo>
                    <a:pt x="51459" y="60634"/>
                  </a:moveTo>
                  <a:cubicBezTo>
                    <a:pt x="50794" y="56113"/>
                    <a:pt x="49863" y="48268"/>
                    <a:pt x="49464" y="38295"/>
                  </a:cubicBezTo>
                  <a:cubicBezTo>
                    <a:pt x="36965" y="28721"/>
                    <a:pt x="22206" y="17020"/>
                    <a:pt x="6914" y="3856"/>
                  </a:cubicBezTo>
                  <a:cubicBezTo>
                    <a:pt x="5452" y="2526"/>
                    <a:pt x="3989" y="1330"/>
                    <a:pt x="2526" y="0"/>
                  </a:cubicBezTo>
                  <a:cubicBezTo>
                    <a:pt x="1197" y="17286"/>
                    <a:pt x="0" y="32710"/>
                    <a:pt x="0" y="44146"/>
                  </a:cubicBezTo>
                  <a:cubicBezTo>
                    <a:pt x="0" y="45342"/>
                    <a:pt x="0" y="46539"/>
                    <a:pt x="0" y="47736"/>
                  </a:cubicBezTo>
                  <a:cubicBezTo>
                    <a:pt x="3191" y="51991"/>
                    <a:pt x="4920" y="54384"/>
                    <a:pt x="5053" y="54517"/>
                  </a:cubicBezTo>
                  <a:cubicBezTo>
                    <a:pt x="19546" y="56778"/>
                    <a:pt x="33907" y="58772"/>
                    <a:pt x="47736" y="60368"/>
                  </a:cubicBezTo>
                  <a:cubicBezTo>
                    <a:pt x="49065" y="60501"/>
                    <a:pt x="50262" y="60634"/>
                    <a:pt x="51592" y="607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2029301" y="3599677"/>
              <a:ext cx="32648" cy="61542"/>
            </a:xfrm>
            <a:custGeom>
              <a:rect b="b" l="l" r="r" t="t"/>
              <a:pathLst>
                <a:path extrusionOk="0" h="93742" w="49730">
                  <a:moveTo>
                    <a:pt x="37364" y="91083"/>
                  </a:moveTo>
                  <a:cubicBezTo>
                    <a:pt x="41486" y="92014"/>
                    <a:pt x="45608" y="92812"/>
                    <a:pt x="49730" y="93743"/>
                  </a:cubicBezTo>
                  <a:cubicBezTo>
                    <a:pt x="49331" y="91881"/>
                    <a:pt x="48932" y="89887"/>
                    <a:pt x="48534" y="87493"/>
                  </a:cubicBezTo>
                  <a:cubicBezTo>
                    <a:pt x="46539" y="76856"/>
                    <a:pt x="44412" y="61963"/>
                    <a:pt x="44677" y="45076"/>
                  </a:cubicBezTo>
                  <a:cubicBezTo>
                    <a:pt x="44677" y="44146"/>
                    <a:pt x="44677" y="43215"/>
                    <a:pt x="44677" y="42284"/>
                  </a:cubicBezTo>
                  <a:cubicBezTo>
                    <a:pt x="28322" y="28056"/>
                    <a:pt x="14095" y="14627"/>
                    <a:pt x="3989" y="4122"/>
                  </a:cubicBezTo>
                  <a:cubicBezTo>
                    <a:pt x="2660" y="2659"/>
                    <a:pt x="1330" y="1330"/>
                    <a:pt x="0" y="0"/>
                  </a:cubicBezTo>
                  <a:cubicBezTo>
                    <a:pt x="798" y="10372"/>
                    <a:pt x="2394" y="23934"/>
                    <a:pt x="3590" y="38960"/>
                  </a:cubicBezTo>
                  <a:cubicBezTo>
                    <a:pt x="4122" y="46273"/>
                    <a:pt x="4521" y="53320"/>
                    <a:pt x="4654" y="59836"/>
                  </a:cubicBezTo>
                  <a:cubicBezTo>
                    <a:pt x="15291" y="70074"/>
                    <a:pt x="24732" y="79116"/>
                    <a:pt x="32577" y="86429"/>
                  </a:cubicBezTo>
                  <a:cubicBezTo>
                    <a:pt x="34306" y="88025"/>
                    <a:pt x="35902" y="89488"/>
                    <a:pt x="37364" y="90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2104286" y="3666719"/>
              <a:ext cx="3317" cy="2880"/>
            </a:xfrm>
            <a:custGeom>
              <a:rect b="b" l="l" r="r" t="t"/>
              <a:pathLst>
                <a:path extrusionOk="0" h="4387" w="5052">
                  <a:moveTo>
                    <a:pt x="5053" y="4388"/>
                  </a:moveTo>
                  <a:cubicBezTo>
                    <a:pt x="5053" y="4388"/>
                    <a:pt x="3191" y="2792"/>
                    <a:pt x="0" y="0"/>
                  </a:cubicBezTo>
                  <a:cubicBezTo>
                    <a:pt x="0" y="1330"/>
                    <a:pt x="0" y="2526"/>
                    <a:pt x="133" y="3723"/>
                  </a:cubicBezTo>
                  <a:cubicBezTo>
                    <a:pt x="1728" y="3989"/>
                    <a:pt x="3324" y="4255"/>
                    <a:pt x="4920" y="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998748" y="3590162"/>
              <a:ext cx="27585" cy="43123"/>
            </a:xfrm>
            <a:custGeom>
              <a:rect b="b" l="l" r="r" t="t"/>
              <a:pathLst>
                <a:path extrusionOk="0" h="65686" w="42018">
                  <a:moveTo>
                    <a:pt x="3457" y="133"/>
                  </a:moveTo>
                  <a:cubicBezTo>
                    <a:pt x="3058" y="4521"/>
                    <a:pt x="2128" y="14095"/>
                    <a:pt x="0" y="26062"/>
                  </a:cubicBezTo>
                  <a:cubicBezTo>
                    <a:pt x="9840" y="34971"/>
                    <a:pt x="20876" y="45342"/>
                    <a:pt x="32444" y="56512"/>
                  </a:cubicBezTo>
                  <a:cubicBezTo>
                    <a:pt x="35636" y="59703"/>
                    <a:pt x="38827" y="62628"/>
                    <a:pt x="42018" y="65686"/>
                  </a:cubicBezTo>
                  <a:cubicBezTo>
                    <a:pt x="41619" y="62096"/>
                    <a:pt x="41220" y="58373"/>
                    <a:pt x="40954" y="54517"/>
                  </a:cubicBezTo>
                  <a:cubicBezTo>
                    <a:pt x="39625" y="38162"/>
                    <a:pt x="40157" y="22871"/>
                    <a:pt x="41752" y="11967"/>
                  </a:cubicBezTo>
                  <a:cubicBezTo>
                    <a:pt x="41752" y="11169"/>
                    <a:pt x="42018" y="10504"/>
                    <a:pt x="42018" y="9840"/>
                  </a:cubicBezTo>
                  <a:cubicBezTo>
                    <a:pt x="39891" y="7446"/>
                    <a:pt x="38029" y="5452"/>
                    <a:pt x="36566" y="3856"/>
                  </a:cubicBezTo>
                  <a:cubicBezTo>
                    <a:pt x="24865" y="2792"/>
                    <a:pt x="13829" y="1463"/>
                    <a:pt x="3457" y="0"/>
                  </a:cubicBezTo>
                  <a:close/>
                  <a:moveTo>
                    <a:pt x="15025" y="9175"/>
                  </a:moveTo>
                  <a:cubicBezTo>
                    <a:pt x="15025" y="9175"/>
                    <a:pt x="11568" y="5984"/>
                    <a:pt x="11568" y="5984"/>
                  </a:cubicBezTo>
                  <a:cubicBezTo>
                    <a:pt x="11568" y="5984"/>
                    <a:pt x="9707" y="1862"/>
                    <a:pt x="10372" y="1463"/>
                  </a:cubicBezTo>
                  <a:cubicBezTo>
                    <a:pt x="11036" y="1064"/>
                    <a:pt x="13829" y="4654"/>
                    <a:pt x="13829" y="4654"/>
                  </a:cubicBezTo>
                  <a:cubicBezTo>
                    <a:pt x="13829" y="4654"/>
                    <a:pt x="15690" y="8776"/>
                    <a:pt x="15025" y="91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2504179" y="3443596"/>
              <a:ext cx="24529" cy="39631"/>
            </a:xfrm>
            <a:custGeom>
              <a:rect b="b" l="l" r="r" t="t"/>
              <a:pathLst>
                <a:path extrusionOk="0" h="60367" w="37364">
                  <a:moveTo>
                    <a:pt x="23668" y="7579"/>
                  </a:moveTo>
                  <a:cubicBezTo>
                    <a:pt x="23269" y="4787"/>
                    <a:pt x="23137" y="2394"/>
                    <a:pt x="22871" y="0"/>
                  </a:cubicBezTo>
                  <a:cubicBezTo>
                    <a:pt x="17419" y="7180"/>
                    <a:pt x="11701" y="14228"/>
                    <a:pt x="5718" y="21275"/>
                  </a:cubicBezTo>
                  <a:cubicBezTo>
                    <a:pt x="3856" y="23403"/>
                    <a:pt x="1862" y="25530"/>
                    <a:pt x="0" y="27657"/>
                  </a:cubicBezTo>
                  <a:cubicBezTo>
                    <a:pt x="1729" y="29652"/>
                    <a:pt x="3723" y="32045"/>
                    <a:pt x="6382" y="34572"/>
                  </a:cubicBezTo>
                  <a:cubicBezTo>
                    <a:pt x="13696" y="42018"/>
                    <a:pt x="24865" y="50661"/>
                    <a:pt x="37364" y="60368"/>
                  </a:cubicBezTo>
                  <a:cubicBezTo>
                    <a:pt x="30051" y="40422"/>
                    <a:pt x="25530" y="21541"/>
                    <a:pt x="23668" y="7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2400735" y="3538397"/>
              <a:ext cx="48098" cy="78564"/>
            </a:xfrm>
            <a:custGeom>
              <a:rect b="b" l="l" r="r" t="t"/>
              <a:pathLst>
                <a:path extrusionOk="0" h="119671" w="73265">
                  <a:moveTo>
                    <a:pt x="73266" y="119672"/>
                  </a:moveTo>
                  <a:lnTo>
                    <a:pt x="67814" y="101588"/>
                  </a:lnTo>
                  <a:cubicBezTo>
                    <a:pt x="64623" y="90685"/>
                    <a:pt x="60501" y="76723"/>
                    <a:pt x="56645" y="60900"/>
                  </a:cubicBezTo>
                  <a:cubicBezTo>
                    <a:pt x="54517" y="59038"/>
                    <a:pt x="52390" y="57176"/>
                    <a:pt x="50262" y="55182"/>
                  </a:cubicBezTo>
                  <a:cubicBezTo>
                    <a:pt x="33508" y="39891"/>
                    <a:pt x="20211" y="24466"/>
                    <a:pt x="10770" y="13164"/>
                  </a:cubicBezTo>
                  <a:cubicBezTo>
                    <a:pt x="6250" y="7712"/>
                    <a:pt x="2659" y="3191"/>
                    <a:pt x="0" y="0"/>
                  </a:cubicBezTo>
                  <a:cubicBezTo>
                    <a:pt x="532" y="3457"/>
                    <a:pt x="1197" y="7446"/>
                    <a:pt x="1862" y="12100"/>
                  </a:cubicBezTo>
                  <a:cubicBezTo>
                    <a:pt x="3856" y="26328"/>
                    <a:pt x="6117" y="45475"/>
                    <a:pt x="7978" y="66750"/>
                  </a:cubicBezTo>
                  <a:cubicBezTo>
                    <a:pt x="27126" y="80712"/>
                    <a:pt x="44412" y="93743"/>
                    <a:pt x="56512" y="104247"/>
                  </a:cubicBezTo>
                  <a:cubicBezTo>
                    <a:pt x="64224" y="110763"/>
                    <a:pt x="69808" y="116082"/>
                    <a:pt x="73266" y="119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2509329" y="3472753"/>
              <a:ext cx="41551" cy="56653"/>
            </a:xfrm>
            <a:custGeom>
              <a:rect b="b" l="l" r="r" t="t"/>
              <a:pathLst>
                <a:path extrusionOk="0" h="86296" w="63292">
                  <a:moveTo>
                    <a:pt x="27525" y="26195"/>
                  </a:moveTo>
                  <a:cubicBezTo>
                    <a:pt x="16355" y="17552"/>
                    <a:pt x="6781" y="8377"/>
                    <a:pt x="0" y="0"/>
                  </a:cubicBezTo>
                  <a:cubicBezTo>
                    <a:pt x="1330" y="1994"/>
                    <a:pt x="2792" y="4255"/>
                    <a:pt x="4255" y="6914"/>
                  </a:cubicBezTo>
                  <a:cubicBezTo>
                    <a:pt x="9840" y="16754"/>
                    <a:pt x="15557" y="30849"/>
                    <a:pt x="20078" y="46938"/>
                  </a:cubicBezTo>
                  <a:cubicBezTo>
                    <a:pt x="32178" y="56910"/>
                    <a:pt x="42417" y="66484"/>
                    <a:pt x="50129" y="73664"/>
                  </a:cubicBezTo>
                  <a:lnTo>
                    <a:pt x="63293" y="86296"/>
                  </a:lnTo>
                  <a:cubicBezTo>
                    <a:pt x="63293" y="86296"/>
                    <a:pt x="49597" y="64357"/>
                    <a:pt x="36035" y="32577"/>
                  </a:cubicBezTo>
                  <a:cubicBezTo>
                    <a:pt x="33242" y="30583"/>
                    <a:pt x="30317" y="28455"/>
                    <a:pt x="27525" y="26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2400823" y="3522422"/>
              <a:ext cx="34830" cy="45742"/>
            </a:xfrm>
            <a:custGeom>
              <a:rect b="b" l="l" r="r" t="t"/>
              <a:pathLst>
                <a:path extrusionOk="0" h="69675" w="53054">
                  <a:moveTo>
                    <a:pt x="44411" y="10239"/>
                  </a:moveTo>
                  <a:cubicBezTo>
                    <a:pt x="44145" y="6914"/>
                    <a:pt x="44012" y="3989"/>
                    <a:pt x="44012" y="1197"/>
                  </a:cubicBezTo>
                  <a:lnTo>
                    <a:pt x="42683" y="0"/>
                  </a:lnTo>
                  <a:cubicBezTo>
                    <a:pt x="28987" y="8111"/>
                    <a:pt x="14759" y="15557"/>
                    <a:pt x="0" y="22472"/>
                  </a:cubicBezTo>
                  <a:cubicBezTo>
                    <a:pt x="3191" y="25131"/>
                    <a:pt x="8111" y="29120"/>
                    <a:pt x="14095" y="34439"/>
                  </a:cubicBezTo>
                  <a:cubicBezTo>
                    <a:pt x="24466" y="43481"/>
                    <a:pt x="38029" y="55980"/>
                    <a:pt x="53054" y="69675"/>
                  </a:cubicBezTo>
                  <a:cubicBezTo>
                    <a:pt x="53054" y="69410"/>
                    <a:pt x="53054" y="69144"/>
                    <a:pt x="52921" y="68878"/>
                  </a:cubicBezTo>
                  <a:cubicBezTo>
                    <a:pt x="48134" y="46273"/>
                    <a:pt x="45342" y="25397"/>
                    <a:pt x="44411" y="10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922017" y="3612684"/>
              <a:ext cx="23482" cy="16149"/>
            </a:xfrm>
            <a:custGeom>
              <a:rect b="b" l="l" r="r" t="t"/>
              <a:pathLst>
                <a:path extrusionOk="0" h="24599" w="35768">
                  <a:moveTo>
                    <a:pt x="0" y="11701"/>
                  </a:moveTo>
                  <a:cubicBezTo>
                    <a:pt x="11435" y="15956"/>
                    <a:pt x="23269" y="20344"/>
                    <a:pt x="35769" y="24599"/>
                  </a:cubicBezTo>
                  <a:cubicBezTo>
                    <a:pt x="26727" y="17685"/>
                    <a:pt x="15424" y="9574"/>
                    <a:pt x="2925" y="0"/>
                  </a:cubicBezTo>
                  <a:cubicBezTo>
                    <a:pt x="2260" y="4388"/>
                    <a:pt x="1197" y="8377"/>
                    <a:pt x="0" y="1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2258796" y="3654323"/>
              <a:ext cx="21038" cy="20426"/>
            </a:xfrm>
            <a:custGeom>
              <a:rect b="b" l="l" r="r" t="t"/>
              <a:pathLst>
                <a:path extrusionOk="0" h="31114" w="32045">
                  <a:moveTo>
                    <a:pt x="0" y="0"/>
                  </a:moveTo>
                  <a:cubicBezTo>
                    <a:pt x="266" y="3324"/>
                    <a:pt x="399" y="6516"/>
                    <a:pt x="665" y="9308"/>
                  </a:cubicBezTo>
                  <a:cubicBezTo>
                    <a:pt x="1596" y="20743"/>
                    <a:pt x="3058" y="28588"/>
                    <a:pt x="3590" y="31115"/>
                  </a:cubicBezTo>
                  <a:cubicBezTo>
                    <a:pt x="21940" y="28987"/>
                    <a:pt x="32045" y="26993"/>
                    <a:pt x="32045" y="27126"/>
                  </a:cubicBezTo>
                  <a:cubicBezTo>
                    <a:pt x="32045" y="27126"/>
                    <a:pt x="24200" y="19413"/>
                    <a:pt x="10504" y="8377"/>
                  </a:cubicBezTo>
                  <a:cubicBezTo>
                    <a:pt x="7313" y="5718"/>
                    <a:pt x="3723" y="292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2488030" y="3463150"/>
              <a:ext cx="26712" cy="34131"/>
            </a:xfrm>
            <a:custGeom>
              <a:rect b="b" l="l" r="r" t="t"/>
              <a:pathLst>
                <a:path extrusionOk="0" h="51990" w="40688">
                  <a:moveTo>
                    <a:pt x="32444" y="23535"/>
                  </a:moveTo>
                  <a:cubicBezTo>
                    <a:pt x="28588" y="11834"/>
                    <a:pt x="24865" y="5053"/>
                    <a:pt x="24865" y="4920"/>
                  </a:cubicBezTo>
                  <a:cubicBezTo>
                    <a:pt x="24865" y="4920"/>
                    <a:pt x="25796" y="5851"/>
                    <a:pt x="27259" y="7579"/>
                  </a:cubicBezTo>
                  <a:cubicBezTo>
                    <a:pt x="25397" y="4787"/>
                    <a:pt x="23934" y="2260"/>
                    <a:pt x="22871" y="0"/>
                  </a:cubicBezTo>
                  <a:cubicBezTo>
                    <a:pt x="15690" y="7978"/>
                    <a:pt x="7978" y="15690"/>
                    <a:pt x="0" y="23137"/>
                  </a:cubicBezTo>
                  <a:lnTo>
                    <a:pt x="399" y="24067"/>
                  </a:lnTo>
                  <a:cubicBezTo>
                    <a:pt x="4920" y="26594"/>
                    <a:pt x="21408" y="37098"/>
                    <a:pt x="40688" y="51991"/>
                  </a:cubicBezTo>
                  <a:cubicBezTo>
                    <a:pt x="37896" y="40954"/>
                    <a:pt x="35237" y="31115"/>
                    <a:pt x="32577" y="2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911890" y="3340066"/>
              <a:ext cx="700282" cy="360003"/>
            </a:xfrm>
            <a:custGeom>
              <a:rect b="b" l="l" r="r" t="t"/>
              <a:pathLst>
                <a:path extrusionOk="0" h="548367" w="1066690">
                  <a:moveTo>
                    <a:pt x="1043669" y="26860"/>
                  </a:moveTo>
                  <a:cubicBezTo>
                    <a:pt x="1040610" y="17818"/>
                    <a:pt x="1037419" y="8643"/>
                    <a:pt x="1034095" y="0"/>
                  </a:cubicBezTo>
                  <a:cubicBezTo>
                    <a:pt x="1035690" y="9574"/>
                    <a:pt x="1037818" y="20344"/>
                    <a:pt x="1040344" y="32045"/>
                  </a:cubicBezTo>
                  <a:cubicBezTo>
                    <a:pt x="1041674" y="38428"/>
                    <a:pt x="1043270" y="45209"/>
                    <a:pt x="1044732" y="52124"/>
                  </a:cubicBezTo>
                  <a:cubicBezTo>
                    <a:pt x="1047525" y="55847"/>
                    <a:pt x="1048854" y="58107"/>
                    <a:pt x="1048987" y="58107"/>
                  </a:cubicBezTo>
                  <a:cubicBezTo>
                    <a:pt x="1048987" y="58107"/>
                    <a:pt x="1047658" y="57309"/>
                    <a:pt x="1045663" y="56113"/>
                  </a:cubicBezTo>
                  <a:cubicBezTo>
                    <a:pt x="1047392" y="64091"/>
                    <a:pt x="1049120" y="72468"/>
                    <a:pt x="1050583" y="81111"/>
                  </a:cubicBezTo>
                  <a:cubicBezTo>
                    <a:pt x="1053641" y="98663"/>
                    <a:pt x="1055503" y="115815"/>
                    <a:pt x="1055237" y="131506"/>
                  </a:cubicBezTo>
                  <a:cubicBezTo>
                    <a:pt x="1055104" y="147196"/>
                    <a:pt x="1052844" y="161291"/>
                    <a:pt x="1049652" y="172726"/>
                  </a:cubicBezTo>
                  <a:cubicBezTo>
                    <a:pt x="1043004" y="195596"/>
                    <a:pt x="1033962" y="207298"/>
                    <a:pt x="1034228" y="207431"/>
                  </a:cubicBezTo>
                  <a:cubicBezTo>
                    <a:pt x="1033962" y="207431"/>
                    <a:pt x="1040743" y="194267"/>
                    <a:pt x="1044599" y="171662"/>
                  </a:cubicBezTo>
                  <a:cubicBezTo>
                    <a:pt x="1046461" y="160360"/>
                    <a:pt x="1047392" y="146797"/>
                    <a:pt x="1046594" y="131772"/>
                  </a:cubicBezTo>
                  <a:cubicBezTo>
                    <a:pt x="1046062" y="120203"/>
                    <a:pt x="1044466" y="107704"/>
                    <a:pt x="1042472" y="94674"/>
                  </a:cubicBezTo>
                  <a:cubicBezTo>
                    <a:pt x="1041541" y="92812"/>
                    <a:pt x="1040610" y="90817"/>
                    <a:pt x="1039414" y="88690"/>
                  </a:cubicBezTo>
                  <a:cubicBezTo>
                    <a:pt x="1032366" y="74728"/>
                    <a:pt x="1022394" y="55315"/>
                    <a:pt x="1012554" y="33375"/>
                  </a:cubicBezTo>
                  <a:cubicBezTo>
                    <a:pt x="1012022" y="32178"/>
                    <a:pt x="1011490" y="30982"/>
                    <a:pt x="1010958" y="29785"/>
                  </a:cubicBezTo>
                  <a:cubicBezTo>
                    <a:pt x="1008033" y="27126"/>
                    <a:pt x="1005374" y="24466"/>
                    <a:pt x="1002980" y="21940"/>
                  </a:cubicBezTo>
                  <a:cubicBezTo>
                    <a:pt x="1001651" y="22206"/>
                    <a:pt x="1000188" y="22605"/>
                    <a:pt x="999922" y="21940"/>
                  </a:cubicBezTo>
                  <a:cubicBezTo>
                    <a:pt x="999789" y="21674"/>
                    <a:pt x="999922" y="21275"/>
                    <a:pt x="1000188" y="20876"/>
                  </a:cubicBezTo>
                  <a:cubicBezTo>
                    <a:pt x="1000188" y="20610"/>
                    <a:pt x="1000454" y="20477"/>
                    <a:pt x="1000587" y="20211"/>
                  </a:cubicBezTo>
                  <a:lnTo>
                    <a:pt x="1000587" y="20211"/>
                  </a:lnTo>
                  <a:cubicBezTo>
                    <a:pt x="1000587" y="20211"/>
                    <a:pt x="1000587" y="19945"/>
                    <a:pt x="1000587" y="19945"/>
                  </a:cubicBezTo>
                  <a:lnTo>
                    <a:pt x="1000587" y="19945"/>
                  </a:lnTo>
                  <a:cubicBezTo>
                    <a:pt x="1000587" y="19945"/>
                    <a:pt x="1000587" y="19945"/>
                    <a:pt x="1000587" y="19945"/>
                  </a:cubicBezTo>
                  <a:lnTo>
                    <a:pt x="1000587" y="19945"/>
                  </a:lnTo>
                  <a:cubicBezTo>
                    <a:pt x="1000587" y="19945"/>
                    <a:pt x="1000587" y="19945"/>
                    <a:pt x="1000587" y="19945"/>
                  </a:cubicBezTo>
                  <a:lnTo>
                    <a:pt x="1000720" y="19945"/>
                  </a:lnTo>
                  <a:cubicBezTo>
                    <a:pt x="995800" y="14494"/>
                    <a:pt x="992077" y="9707"/>
                    <a:pt x="989684" y="6382"/>
                  </a:cubicBezTo>
                  <a:cubicBezTo>
                    <a:pt x="989550" y="7978"/>
                    <a:pt x="989418" y="9574"/>
                    <a:pt x="989152" y="11302"/>
                  </a:cubicBezTo>
                  <a:cubicBezTo>
                    <a:pt x="991412" y="15291"/>
                    <a:pt x="994470" y="21275"/>
                    <a:pt x="997662" y="29120"/>
                  </a:cubicBezTo>
                  <a:cubicBezTo>
                    <a:pt x="1004044" y="44145"/>
                    <a:pt x="1010958" y="65553"/>
                    <a:pt x="1017075" y="89488"/>
                  </a:cubicBezTo>
                  <a:cubicBezTo>
                    <a:pt x="1018538" y="95471"/>
                    <a:pt x="1020000" y="101189"/>
                    <a:pt x="1021330" y="106907"/>
                  </a:cubicBezTo>
                  <a:cubicBezTo>
                    <a:pt x="1028377" y="114752"/>
                    <a:pt x="1033829" y="122730"/>
                    <a:pt x="1037419" y="129112"/>
                  </a:cubicBezTo>
                  <a:cubicBezTo>
                    <a:pt x="1042339" y="137888"/>
                    <a:pt x="1044334" y="143872"/>
                    <a:pt x="1044466" y="143872"/>
                  </a:cubicBezTo>
                  <a:lnTo>
                    <a:pt x="1033696" y="131905"/>
                  </a:lnTo>
                  <a:cubicBezTo>
                    <a:pt x="1031170" y="129112"/>
                    <a:pt x="1028111" y="126054"/>
                    <a:pt x="1024920" y="122730"/>
                  </a:cubicBezTo>
                  <a:cubicBezTo>
                    <a:pt x="1027314" y="133500"/>
                    <a:pt x="1029308" y="143207"/>
                    <a:pt x="1031170" y="151185"/>
                  </a:cubicBezTo>
                  <a:cubicBezTo>
                    <a:pt x="1033031" y="159030"/>
                    <a:pt x="1034627" y="165280"/>
                    <a:pt x="1036222" y="169535"/>
                  </a:cubicBezTo>
                  <a:cubicBezTo>
                    <a:pt x="1037685" y="173790"/>
                    <a:pt x="1039015" y="175917"/>
                    <a:pt x="1039015" y="175917"/>
                  </a:cubicBezTo>
                  <a:cubicBezTo>
                    <a:pt x="1039015" y="175917"/>
                    <a:pt x="1037153" y="174189"/>
                    <a:pt x="1034893" y="170199"/>
                  </a:cubicBezTo>
                  <a:cubicBezTo>
                    <a:pt x="1032632" y="166210"/>
                    <a:pt x="1029707" y="160227"/>
                    <a:pt x="1026782" y="152648"/>
                  </a:cubicBezTo>
                  <a:cubicBezTo>
                    <a:pt x="1022527" y="141744"/>
                    <a:pt x="1018006" y="127517"/>
                    <a:pt x="1013485" y="111560"/>
                  </a:cubicBezTo>
                  <a:cubicBezTo>
                    <a:pt x="1011224" y="109433"/>
                    <a:pt x="1008964" y="107305"/>
                    <a:pt x="1006570" y="105045"/>
                  </a:cubicBezTo>
                  <a:cubicBezTo>
                    <a:pt x="998858" y="97865"/>
                    <a:pt x="991944" y="90817"/>
                    <a:pt x="986359" y="84435"/>
                  </a:cubicBezTo>
                  <a:cubicBezTo>
                    <a:pt x="990747" y="97865"/>
                    <a:pt x="996066" y="114220"/>
                    <a:pt x="1001385" y="132304"/>
                  </a:cubicBezTo>
                  <a:cubicBezTo>
                    <a:pt x="1004177" y="141478"/>
                    <a:pt x="1006570" y="150387"/>
                    <a:pt x="1008831" y="158764"/>
                  </a:cubicBezTo>
                  <a:cubicBezTo>
                    <a:pt x="1015612" y="167540"/>
                    <a:pt x="1021596" y="175651"/>
                    <a:pt x="1026250" y="182034"/>
                  </a:cubicBezTo>
                  <a:lnTo>
                    <a:pt x="1037153" y="196793"/>
                  </a:lnTo>
                  <a:cubicBezTo>
                    <a:pt x="1037153" y="196793"/>
                    <a:pt x="1031303" y="192804"/>
                    <a:pt x="1022793" y="185225"/>
                  </a:cubicBezTo>
                  <a:cubicBezTo>
                    <a:pt x="1019867" y="182566"/>
                    <a:pt x="1016543" y="179507"/>
                    <a:pt x="1013219" y="176183"/>
                  </a:cubicBezTo>
                  <a:cubicBezTo>
                    <a:pt x="1014549" y="181502"/>
                    <a:pt x="1015612" y="186422"/>
                    <a:pt x="1016676" y="190810"/>
                  </a:cubicBezTo>
                  <a:cubicBezTo>
                    <a:pt x="1020000" y="205968"/>
                    <a:pt x="1021596" y="215409"/>
                    <a:pt x="1021596" y="215409"/>
                  </a:cubicBezTo>
                  <a:cubicBezTo>
                    <a:pt x="1021596" y="215409"/>
                    <a:pt x="1017873" y="206500"/>
                    <a:pt x="1012288" y="192139"/>
                  </a:cubicBezTo>
                  <a:cubicBezTo>
                    <a:pt x="1009230" y="184294"/>
                    <a:pt x="1005640" y="174853"/>
                    <a:pt x="1002050" y="164216"/>
                  </a:cubicBezTo>
                  <a:cubicBezTo>
                    <a:pt x="998858" y="160626"/>
                    <a:pt x="995667" y="157036"/>
                    <a:pt x="992476" y="153047"/>
                  </a:cubicBezTo>
                  <a:cubicBezTo>
                    <a:pt x="981572" y="139750"/>
                    <a:pt x="972929" y="126852"/>
                    <a:pt x="966680" y="117411"/>
                  </a:cubicBezTo>
                  <a:lnTo>
                    <a:pt x="958569" y="105045"/>
                  </a:lnTo>
                  <a:cubicBezTo>
                    <a:pt x="958170" y="105710"/>
                    <a:pt x="957904" y="106375"/>
                    <a:pt x="957505" y="107173"/>
                  </a:cubicBezTo>
                  <a:cubicBezTo>
                    <a:pt x="958303" y="111161"/>
                    <a:pt x="959899" y="117544"/>
                    <a:pt x="962425" y="125389"/>
                  </a:cubicBezTo>
                  <a:cubicBezTo>
                    <a:pt x="966813" y="139484"/>
                    <a:pt x="973461" y="158764"/>
                    <a:pt x="980243" y="180438"/>
                  </a:cubicBezTo>
                  <a:cubicBezTo>
                    <a:pt x="982503" y="187751"/>
                    <a:pt x="984631" y="194799"/>
                    <a:pt x="986492" y="201580"/>
                  </a:cubicBezTo>
                  <a:cubicBezTo>
                    <a:pt x="1006836" y="220595"/>
                    <a:pt x="1021729" y="234822"/>
                    <a:pt x="1021729" y="234955"/>
                  </a:cubicBezTo>
                  <a:cubicBezTo>
                    <a:pt x="1021729" y="234955"/>
                    <a:pt x="1008033" y="228041"/>
                    <a:pt x="990215" y="215010"/>
                  </a:cubicBezTo>
                  <a:cubicBezTo>
                    <a:pt x="992343" y="222988"/>
                    <a:pt x="994072" y="230168"/>
                    <a:pt x="995534" y="236418"/>
                  </a:cubicBezTo>
                  <a:cubicBezTo>
                    <a:pt x="998991" y="251044"/>
                    <a:pt x="999789" y="260352"/>
                    <a:pt x="999656" y="260352"/>
                  </a:cubicBezTo>
                  <a:cubicBezTo>
                    <a:pt x="999789" y="260352"/>
                    <a:pt x="996731" y="251709"/>
                    <a:pt x="991146" y="237880"/>
                  </a:cubicBezTo>
                  <a:cubicBezTo>
                    <a:pt x="987689" y="229237"/>
                    <a:pt x="983567" y="218600"/>
                    <a:pt x="979312" y="206500"/>
                  </a:cubicBezTo>
                  <a:cubicBezTo>
                    <a:pt x="975190" y="203176"/>
                    <a:pt x="970935" y="199452"/>
                    <a:pt x="966680" y="195596"/>
                  </a:cubicBezTo>
                  <a:cubicBezTo>
                    <a:pt x="952851" y="182964"/>
                    <a:pt x="942081" y="169668"/>
                    <a:pt x="935300" y="159562"/>
                  </a:cubicBezTo>
                  <a:cubicBezTo>
                    <a:pt x="933172" y="156371"/>
                    <a:pt x="931443" y="153578"/>
                    <a:pt x="929981" y="151185"/>
                  </a:cubicBezTo>
                  <a:cubicBezTo>
                    <a:pt x="929183" y="152382"/>
                    <a:pt x="928385" y="153446"/>
                    <a:pt x="927587" y="154642"/>
                  </a:cubicBezTo>
                  <a:cubicBezTo>
                    <a:pt x="928252" y="157567"/>
                    <a:pt x="929183" y="160759"/>
                    <a:pt x="930380" y="164482"/>
                  </a:cubicBezTo>
                  <a:cubicBezTo>
                    <a:pt x="934369" y="177779"/>
                    <a:pt x="941017" y="195729"/>
                    <a:pt x="948330" y="215542"/>
                  </a:cubicBezTo>
                  <a:cubicBezTo>
                    <a:pt x="950059" y="220196"/>
                    <a:pt x="951787" y="224717"/>
                    <a:pt x="953383" y="229237"/>
                  </a:cubicBezTo>
                  <a:cubicBezTo>
                    <a:pt x="963356" y="237349"/>
                    <a:pt x="971999" y="244928"/>
                    <a:pt x="978248" y="251310"/>
                  </a:cubicBezTo>
                  <a:cubicBezTo>
                    <a:pt x="986625" y="259687"/>
                    <a:pt x="990747" y="265937"/>
                    <a:pt x="990747" y="265804"/>
                  </a:cubicBezTo>
                  <a:cubicBezTo>
                    <a:pt x="990747" y="265804"/>
                    <a:pt x="984897" y="261283"/>
                    <a:pt x="975190" y="254767"/>
                  </a:cubicBezTo>
                  <a:cubicBezTo>
                    <a:pt x="970403" y="251576"/>
                    <a:pt x="964685" y="247853"/>
                    <a:pt x="958436" y="243598"/>
                  </a:cubicBezTo>
                  <a:cubicBezTo>
                    <a:pt x="967611" y="269793"/>
                    <a:pt x="973328" y="288541"/>
                    <a:pt x="973195" y="288674"/>
                  </a:cubicBezTo>
                  <a:cubicBezTo>
                    <a:pt x="973195" y="288674"/>
                    <a:pt x="966813" y="285616"/>
                    <a:pt x="957106" y="279765"/>
                  </a:cubicBezTo>
                  <a:cubicBezTo>
                    <a:pt x="950458" y="275776"/>
                    <a:pt x="942347" y="270325"/>
                    <a:pt x="933704" y="263809"/>
                  </a:cubicBezTo>
                  <a:cubicBezTo>
                    <a:pt x="937294" y="278968"/>
                    <a:pt x="939820" y="292530"/>
                    <a:pt x="942480" y="302503"/>
                  </a:cubicBezTo>
                  <a:cubicBezTo>
                    <a:pt x="945538" y="314470"/>
                    <a:pt x="949261" y="321385"/>
                    <a:pt x="949261" y="321385"/>
                  </a:cubicBezTo>
                  <a:cubicBezTo>
                    <a:pt x="949261" y="321385"/>
                    <a:pt x="943544" y="315800"/>
                    <a:pt x="938092" y="304232"/>
                  </a:cubicBezTo>
                  <a:cubicBezTo>
                    <a:pt x="932640" y="292796"/>
                    <a:pt x="927321" y="276042"/>
                    <a:pt x="922667" y="257826"/>
                  </a:cubicBezTo>
                  <a:cubicBezTo>
                    <a:pt x="922402" y="256762"/>
                    <a:pt x="922136" y="255698"/>
                    <a:pt x="921870" y="254767"/>
                  </a:cubicBezTo>
                  <a:cubicBezTo>
                    <a:pt x="921737" y="254634"/>
                    <a:pt x="921471" y="254501"/>
                    <a:pt x="921338" y="254236"/>
                  </a:cubicBezTo>
                  <a:cubicBezTo>
                    <a:pt x="899398" y="236285"/>
                    <a:pt x="883309" y="218334"/>
                    <a:pt x="878389" y="213015"/>
                  </a:cubicBezTo>
                  <a:lnTo>
                    <a:pt x="882910" y="224451"/>
                  </a:lnTo>
                  <a:cubicBezTo>
                    <a:pt x="887963" y="237349"/>
                    <a:pt x="895143" y="255033"/>
                    <a:pt x="901525" y="275245"/>
                  </a:cubicBezTo>
                  <a:cubicBezTo>
                    <a:pt x="906578" y="291334"/>
                    <a:pt x="910168" y="306625"/>
                    <a:pt x="912296" y="319257"/>
                  </a:cubicBezTo>
                  <a:cubicBezTo>
                    <a:pt x="913626" y="320454"/>
                    <a:pt x="914955" y="321650"/>
                    <a:pt x="916285" y="322714"/>
                  </a:cubicBezTo>
                  <a:cubicBezTo>
                    <a:pt x="925593" y="330692"/>
                    <a:pt x="932507" y="334548"/>
                    <a:pt x="932507" y="334681"/>
                  </a:cubicBezTo>
                  <a:cubicBezTo>
                    <a:pt x="932507" y="334681"/>
                    <a:pt x="924662" y="332820"/>
                    <a:pt x="913493" y="326437"/>
                  </a:cubicBezTo>
                  <a:cubicBezTo>
                    <a:pt x="913493" y="326437"/>
                    <a:pt x="913493" y="326437"/>
                    <a:pt x="913493" y="326437"/>
                  </a:cubicBezTo>
                  <a:cubicBezTo>
                    <a:pt x="913493" y="327102"/>
                    <a:pt x="913626" y="327767"/>
                    <a:pt x="913759" y="328299"/>
                  </a:cubicBezTo>
                  <a:cubicBezTo>
                    <a:pt x="915620" y="342261"/>
                    <a:pt x="915487" y="350903"/>
                    <a:pt x="915620" y="350903"/>
                  </a:cubicBezTo>
                  <a:cubicBezTo>
                    <a:pt x="915620" y="350903"/>
                    <a:pt x="913360" y="342527"/>
                    <a:pt x="909238" y="329363"/>
                  </a:cubicBezTo>
                  <a:cubicBezTo>
                    <a:pt x="908573" y="327102"/>
                    <a:pt x="907775" y="324709"/>
                    <a:pt x="906977" y="322315"/>
                  </a:cubicBezTo>
                  <a:cubicBezTo>
                    <a:pt x="897271" y="315667"/>
                    <a:pt x="886367" y="305960"/>
                    <a:pt x="875464" y="295323"/>
                  </a:cubicBezTo>
                  <a:cubicBezTo>
                    <a:pt x="872006" y="291999"/>
                    <a:pt x="868815" y="288940"/>
                    <a:pt x="865491" y="286015"/>
                  </a:cubicBezTo>
                  <a:lnTo>
                    <a:pt x="855917" y="277239"/>
                  </a:lnTo>
                  <a:cubicBezTo>
                    <a:pt x="849934" y="271654"/>
                    <a:pt x="844615" y="266469"/>
                    <a:pt x="840094" y="262081"/>
                  </a:cubicBezTo>
                  <a:cubicBezTo>
                    <a:pt x="839695" y="261682"/>
                    <a:pt x="839429" y="261416"/>
                    <a:pt x="839030" y="261017"/>
                  </a:cubicBezTo>
                  <a:lnTo>
                    <a:pt x="839296" y="261682"/>
                  </a:lnTo>
                  <a:cubicBezTo>
                    <a:pt x="841956" y="268596"/>
                    <a:pt x="845014" y="276973"/>
                    <a:pt x="848205" y="286281"/>
                  </a:cubicBezTo>
                  <a:cubicBezTo>
                    <a:pt x="849801" y="290935"/>
                    <a:pt x="851396" y="295988"/>
                    <a:pt x="852726" y="301173"/>
                  </a:cubicBezTo>
                  <a:lnTo>
                    <a:pt x="853790" y="305162"/>
                  </a:lnTo>
                  <a:lnTo>
                    <a:pt x="854854" y="308886"/>
                  </a:lnTo>
                  <a:cubicBezTo>
                    <a:pt x="855651" y="311678"/>
                    <a:pt x="856316" y="314470"/>
                    <a:pt x="856981" y="317262"/>
                  </a:cubicBezTo>
                  <a:cubicBezTo>
                    <a:pt x="857779" y="320587"/>
                    <a:pt x="858311" y="323911"/>
                    <a:pt x="858843" y="327102"/>
                  </a:cubicBezTo>
                  <a:cubicBezTo>
                    <a:pt x="884772" y="350771"/>
                    <a:pt x="901393" y="371514"/>
                    <a:pt x="901393" y="371381"/>
                  </a:cubicBezTo>
                  <a:cubicBezTo>
                    <a:pt x="901393" y="371381"/>
                    <a:pt x="883841" y="358749"/>
                    <a:pt x="860704" y="340133"/>
                  </a:cubicBezTo>
                  <a:cubicBezTo>
                    <a:pt x="861103" y="343191"/>
                    <a:pt x="861502" y="346250"/>
                    <a:pt x="861901" y="349175"/>
                  </a:cubicBezTo>
                  <a:cubicBezTo>
                    <a:pt x="862566" y="354095"/>
                    <a:pt x="863098" y="358616"/>
                    <a:pt x="863895" y="362871"/>
                  </a:cubicBezTo>
                  <a:lnTo>
                    <a:pt x="864427" y="365929"/>
                  </a:lnTo>
                  <a:lnTo>
                    <a:pt x="864826" y="367658"/>
                  </a:lnTo>
                  <a:lnTo>
                    <a:pt x="864826" y="369253"/>
                  </a:lnTo>
                  <a:cubicBezTo>
                    <a:pt x="864959" y="371248"/>
                    <a:pt x="865225" y="373109"/>
                    <a:pt x="865358" y="374971"/>
                  </a:cubicBezTo>
                  <a:cubicBezTo>
                    <a:pt x="865890" y="379359"/>
                    <a:pt x="866289" y="383348"/>
                    <a:pt x="866821" y="386672"/>
                  </a:cubicBezTo>
                  <a:lnTo>
                    <a:pt x="866821" y="386406"/>
                  </a:lnTo>
                  <a:cubicBezTo>
                    <a:pt x="866821" y="386406"/>
                    <a:pt x="867220" y="388002"/>
                    <a:pt x="867220" y="388002"/>
                  </a:cubicBezTo>
                  <a:lnTo>
                    <a:pt x="867619" y="389996"/>
                  </a:lnTo>
                  <a:lnTo>
                    <a:pt x="867884" y="391326"/>
                  </a:lnTo>
                  <a:lnTo>
                    <a:pt x="867884" y="392124"/>
                  </a:lnTo>
                  <a:cubicBezTo>
                    <a:pt x="867884" y="392124"/>
                    <a:pt x="867884" y="392390"/>
                    <a:pt x="867884" y="392523"/>
                  </a:cubicBezTo>
                  <a:cubicBezTo>
                    <a:pt x="867884" y="392655"/>
                    <a:pt x="867884" y="392523"/>
                    <a:pt x="867752" y="393055"/>
                  </a:cubicBezTo>
                  <a:cubicBezTo>
                    <a:pt x="867752" y="393055"/>
                    <a:pt x="867752" y="393320"/>
                    <a:pt x="867353" y="393320"/>
                  </a:cubicBezTo>
                  <a:cubicBezTo>
                    <a:pt x="866954" y="393320"/>
                    <a:pt x="866954" y="393320"/>
                    <a:pt x="866821" y="393320"/>
                  </a:cubicBezTo>
                  <a:cubicBezTo>
                    <a:pt x="866555" y="393187"/>
                    <a:pt x="866555" y="393055"/>
                    <a:pt x="866555" y="393055"/>
                  </a:cubicBezTo>
                  <a:cubicBezTo>
                    <a:pt x="864560" y="388799"/>
                    <a:pt x="862965" y="383348"/>
                    <a:pt x="860837" y="376034"/>
                  </a:cubicBezTo>
                  <a:cubicBezTo>
                    <a:pt x="860305" y="374173"/>
                    <a:pt x="859906" y="372311"/>
                    <a:pt x="859375" y="370184"/>
                  </a:cubicBezTo>
                  <a:lnTo>
                    <a:pt x="859109" y="368721"/>
                  </a:lnTo>
                  <a:cubicBezTo>
                    <a:pt x="859109" y="368721"/>
                    <a:pt x="858843" y="367790"/>
                    <a:pt x="858710" y="367392"/>
                  </a:cubicBezTo>
                  <a:lnTo>
                    <a:pt x="857779" y="364200"/>
                  </a:lnTo>
                  <a:cubicBezTo>
                    <a:pt x="856449" y="359945"/>
                    <a:pt x="855385" y="355291"/>
                    <a:pt x="854322" y="350505"/>
                  </a:cubicBezTo>
                  <a:lnTo>
                    <a:pt x="850466" y="331490"/>
                  </a:lnTo>
                  <a:cubicBezTo>
                    <a:pt x="847407" y="328964"/>
                    <a:pt x="844349" y="326437"/>
                    <a:pt x="841158" y="323645"/>
                  </a:cubicBezTo>
                  <a:lnTo>
                    <a:pt x="823207" y="308354"/>
                  </a:lnTo>
                  <a:cubicBezTo>
                    <a:pt x="819351" y="306492"/>
                    <a:pt x="814830" y="303833"/>
                    <a:pt x="810575" y="300110"/>
                  </a:cubicBezTo>
                  <a:cubicBezTo>
                    <a:pt x="806320" y="296519"/>
                    <a:pt x="803129" y="292530"/>
                    <a:pt x="800603" y="289073"/>
                  </a:cubicBezTo>
                  <a:lnTo>
                    <a:pt x="800071" y="288541"/>
                  </a:lnTo>
                  <a:lnTo>
                    <a:pt x="792491" y="282159"/>
                  </a:lnTo>
                  <a:cubicBezTo>
                    <a:pt x="792890" y="283755"/>
                    <a:pt x="793156" y="285350"/>
                    <a:pt x="793555" y="287079"/>
                  </a:cubicBezTo>
                  <a:cubicBezTo>
                    <a:pt x="796746" y="301838"/>
                    <a:pt x="801666" y="321916"/>
                    <a:pt x="806453" y="344388"/>
                  </a:cubicBezTo>
                  <a:cubicBezTo>
                    <a:pt x="807384" y="348909"/>
                    <a:pt x="808315" y="353430"/>
                    <a:pt x="809245" y="357818"/>
                  </a:cubicBezTo>
                  <a:cubicBezTo>
                    <a:pt x="822542" y="369652"/>
                    <a:pt x="834775" y="379891"/>
                    <a:pt x="844881" y="386938"/>
                  </a:cubicBezTo>
                  <a:cubicBezTo>
                    <a:pt x="856848" y="395448"/>
                    <a:pt x="865225" y="399171"/>
                    <a:pt x="865225" y="399304"/>
                  </a:cubicBezTo>
                  <a:cubicBezTo>
                    <a:pt x="865225" y="399304"/>
                    <a:pt x="855917" y="397575"/>
                    <a:pt x="842355" y="390927"/>
                  </a:cubicBezTo>
                  <a:cubicBezTo>
                    <a:pt x="833446" y="386539"/>
                    <a:pt x="822808" y="379891"/>
                    <a:pt x="811905" y="371514"/>
                  </a:cubicBezTo>
                  <a:cubicBezTo>
                    <a:pt x="814032" y="383215"/>
                    <a:pt x="815761" y="393852"/>
                    <a:pt x="816958" y="402628"/>
                  </a:cubicBezTo>
                  <a:cubicBezTo>
                    <a:pt x="818287" y="411936"/>
                    <a:pt x="818952" y="418983"/>
                    <a:pt x="819218" y="423105"/>
                  </a:cubicBezTo>
                  <a:cubicBezTo>
                    <a:pt x="820814" y="424701"/>
                    <a:pt x="821744" y="425765"/>
                    <a:pt x="821744" y="425765"/>
                  </a:cubicBezTo>
                  <a:cubicBezTo>
                    <a:pt x="821744" y="425765"/>
                    <a:pt x="820814" y="425100"/>
                    <a:pt x="819218" y="424036"/>
                  </a:cubicBezTo>
                  <a:cubicBezTo>
                    <a:pt x="819218" y="426031"/>
                    <a:pt x="819484" y="427094"/>
                    <a:pt x="819351" y="427094"/>
                  </a:cubicBezTo>
                  <a:lnTo>
                    <a:pt x="818287" y="423371"/>
                  </a:lnTo>
                  <a:cubicBezTo>
                    <a:pt x="814431" y="420712"/>
                    <a:pt x="807517" y="416058"/>
                    <a:pt x="798209" y="410074"/>
                  </a:cubicBezTo>
                  <a:cubicBezTo>
                    <a:pt x="786375" y="402362"/>
                    <a:pt x="770552" y="392655"/>
                    <a:pt x="753532" y="380821"/>
                  </a:cubicBezTo>
                  <a:cubicBezTo>
                    <a:pt x="755260" y="401565"/>
                    <a:pt x="756457" y="420180"/>
                    <a:pt x="758186" y="434009"/>
                  </a:cubicBezTo>
                  <a:cubicBezTo>
                    <a:pt x="758186" y="434807"/>
                    <a:pt x="758452" y="435471"/>
                    <a:pt x="758452" y="436136"/>
                  </a:cubicBezTo>
                  <a:cubicBezTo>
                    <a:pt x="762972" y="439593"/>
                    <a:pt x="765499" y="441588"/>
                    <a:pt x="765632" y="441588"/>
                  </a:cubicBezTo>
                  <a:lnTo>
                    <a:pt x="758850" y="438131"/>
                  </a:lnTo>
                  <a:cubicBezTo>
                    <a:pt x="759648" y="443715"/>
                    <a:pt x="760712" y="448369"/>
                    <a:pt x="761909" y="451561"/>
                  </a:cubicBezTo>
                  <a:cubicBezTo>
                    <a:pt x="762574" y="453555"/>
                    <a:pt x="763504" y="455018"/>
                    <a:pt x="764169" y="455683"/>
                  </a:cubicBezTo>
                  <a:cubicBezTo>
                    <a:pt x="764967" y="456480"/>
                    <a:pt x="765499" y="456746"/>
                    <a:pt x="765499" y="456746"/>
                  </a:cubicBezTo>
                  <a:cubicBezTo>
                    <a:pt x="765499" y="456746"/>
                    <a:pt x="764834" y="456746"/>
                    <a:pt x="763903" y="455949"/>
                  </a:cubicBezTo>
                  <a:cubicBezTo>
                    <a:pt x="762972" y="455284"/>
                    <a:pt x="761776" y="453954"/>
                    <a:pt x="760579" y="452092"/>
                  </a:cubicBezTo>
                  <a:cubicBezTo>
                    <a:pt x="758319" y="448502"/>
                    <a:pt x="756058" y="442785"/>
                    <a:pt x="753931" y="435604"/>
                  </a:cubicBezTo>
                  <a:lnTo>
                    <a:pt x="741299" y="429222"/>
                  </a:lnTo>
                  <a:cubicBezTo>
                    <a:pt x="728268" y="422440"/>
                    <a:pt x="710849" y="413266"/>
                    <a:pt x="692366" y="401565"/>
                  </a:cubicBezTo>
                  <a:cubicBezTo>
                    <a:pt x="694095" y="416856"/>
                    <a:pt x="695691" y="430552"/>
                    <a:pt x="697286" y="441455"/>
                  </a:cubicBezTo>
                  <a:lnTo>
                    <a:pt x="704466" y="446375"/>
                  </a:lnTo>
                  <a:cubicBezTo>
                    <a:pt x="719758" y="456879"/>
                    <a:pt x="728933" y="463794"/>
                    <a:pt x="728933" y="463794"/>
                  </a:cubicBezTo>
                  <a:cubicBezTo>
                    <a:pt x="728933" y="463794"/>
                    <a:pt x="718561" y="458741"/>
                    <a:pt x="701940" y="450231"/>
                  </a:cubicBezTo>
                  <a:cubicBezTo>
                    <a:pt x="700743" y="449699"/>
                    <a:pt x="699547" y="448901"/>
                    <a:pt x="698350" y="448369"/>
                  </a:cubicBezTo>
                  <a:cubicBezTo>
                    <a:pt x="699281" y="453821"/>
                    <a:pt x="700079" y="458209"/>
                    <a:pt x="701009" y="461400"/>
                  </a:cubicBezTo>
                  <a:cubicBezTo>
                    <a:pt x="702073" y="465389"/>
                    <a:pt x="703004" y="467384"/>
                    <a:pt x="703004" y="467384"/>
                  </a:cubicBezTo>
                  <a:cubicBezTo>
                    <a:pt x="703004" y="467384"/>
                    <a:pt x="701541" y="465655"/>
                    <a:pt x="699680" y="461932"/>
                  </a:cubicBezTo>
                  <a:cubicBezTo>
                    <a:pt x="697818" y="458209"/>
                    <a:pt x="695557" y="452624"/>
                    <a:pt x="693297" y="445577"/>
                  </a:cubicBezTo>
                  <a:cubicBezTo>
                    <a:pt x="678006" y="437466"/>
                    <a:pt x="659124" y="426696"/>
                    <a:pt x="639711" y="413399"/>
                  </a:cubicBezTo>
                  <a:cubicBezTo>
                    <a:pt x="640775" y="423637"/>
                    <a:pt x="641572" y="432812"/>
                    <a:pt x="642503" y="440258"/>
                  </a:cubicBezTo>
                  <a:cubicBezTo>
                    <a:pt x="643168" y="445976"/>
                    <a:pt x="643833" y="450630"/>
                    <a:pt x="644365" y="454087"/>
                  </a:cubicBezTo>
                  <a:cubicBezTo>
                    <a:pt x="654337" y="463395"/>
                    <a:pt x="660188" y="469245"/>
                    <a:pt x="660188" y="469245"/>
                  </a:cubicBezTo>
                  <a:cubicBezTo>
                    <a:pt x="660188" y="469245"/>
                    <a:pt x="654470" y="465788"/>
                    <a:pt x="645163" y="459539"/>
                  </a:cubicBezTo>
                  <a:cubicBezTo>
                    <a:pt x="645163" y="459938"/>
                    <a:pt x="645163" y="460203"/>
                    <a:pt x="645163" y="460203"/>
                  </a:cubicBezTo>
                  <a:cubicBezTo>
                    <a:pt x="645163" y="460203"/>
                    <a:pt x="645030" y="459938"/>
                    <a:pt x="644764" y="459273"/>
                  </a:cubicBezTo>
                  <a:cubicBezTo>
                    <a:pt x="631201" y="450098"/>
                    <a:pt x="609926" y="435205"/>
                    <a:pt x="587454" y="416723"/>
                  </a:cubicBezTo>
                  <a:cubicBezTo>
                    <a:pt x="585726" y="415260"/>
                    <a:pt x="583997" y="413798"/>
                    <a:pt x="582269" y="412468"/>
                  </a:cubicBezTo>
                  <a:cubicBezTo>
                    <a:pt x="585194" y="431216"/>
                    <a:pt x="587321" y="448369"/>
                    <a:pt x="588385" y="461001"/>
                  </a:cubicBezTo>
                  <a:cubicBezTo>
                    <a:pt x="588385" y="462464"/>
                    <a:pt x="588651" y="463794"/>
                    <a:pt x="588784" y="465123"/>
                  </a:cubicBezTo>
                  <a:cubicBezTo>
                    <a:pt x="603278" y="476293"/>
                    <a:pt x="612319" y="483340"/>
                    <a:pt x="612319" y="483340"/>
                  </a:cubicBezTo>
                  <a:cubicBezTo>
                    <a:pt x="612319" y="483340"/>
                    <a:pt x="603278" y="478952"/>
                    <a:pt x="589183" y="470841"/>
                  </a:cubicBezTo>
                  <a:cubicBezTo>
                    <a:pt x="589582" y="477888"/>
                    <a:pt x="589582" y="482010"/>
                    <a:pt x="589582" y="482010"/>
                  </a:cubicBezTo>
                  <a:lnTo>
                    <a:pt x="585859" y="468979"/>
                  </a:lnTo>
                  <a:cubicBezTo>
                    <a:pt x="570567" y="460071"/>
                    <a:pt x="550223" y="447439"/>
                    <a:pt x="529081" y="431615"/>
                  </a:cubicBezTo>
                  <a:cubicBezTo>
                    <a:pt x="528150" y="430950"/>
                    <a:pt x="527220" y="430153"/>
                    <a:pt x="526289" y="429488"/>
                  </a:cubicBezTo>
                  <a:cubicBezTo>
                    <a:pt x="526289" y="430552"/>
                    <a:pt x="526289" y="431482"/>
                    <a:pt x="526289" y="432546"/>
                  </a:cubicBezTo>
                  <a:cubicBezTo>
                    <a:pt x="526555" y="445976"/>
                    <a:pt x="527087" y="458608"/>
                    <a:pt x="527619" y="469644"/>
                  </a:cubicBezTo>
                  <a:cubicBezTo>
                    <a:pt x="533070" y="474564"/>
                    <a:pt x="537857" y="479351"/>
                    <a:pt x="541846" y="483739"/>
                  </a:cubicBezTo>
                  <a:cubicBezTo>
                    <a:pt x="554079" y="496637"/>
                    <a:pt x="560063" y="505945"/>
                    <a:pt x="560196" y="505812"/>
                  </a:cubicBezTo>
                  <a:cubicBezTo>
                    <a:pt x="560196" y="505413"/>
                    <a:pt x="520837" y="518444"/>
                    <a:pt x="454619" y="523363"/>
                  </a:cubicBezTo>
                  <a:cubicBezTo>
                    <a:pt x="421643" y="525890"/>
                    <a:pt x="382018" y="526289"/>
                    <a:pt x="338538" y="522832"/>
                  </a:cubicBezTo>
                  <a:cubicBezTo>
                    <a:pt x="295057" y="519507"/>
                    <a:pt x="247587" y="512460"/>
                    <a:pt x="198788" y="501291"/>
                  </a:cubicBezTo>
                  <a:cubicBezTo>
                    <a:pt x="121799" y="483606"/>
                    <a:pt x="53586" y="458342"/>
                    <a:pt x="0" y="433876"/>
                  </a:cubicBezTo>
                  <a:cubicBezTo>
                    <a:pt x="2260" y="438397"/>
                    <a:pt x="4521" y="442785"/>
                    <a:pt x="6516" y="446907"/>
                  </a:cubicBezTo>
                  <a:cubicBezTo>
                    <a:pt x="53985" y="470841"/>
                    <a:pt x="104247" y="490786"/>
                    <a:pt x="156637" y="506742"/>
                  </a:cubicBezTo>
                  <a:cubicBezTo>
                    <a:pt x="276707" y="543043"/>
                    <a:pt x="401830" y="556207"/>
                    <a:pt x="520571" y="543841"/>
                  </a:cubicBezTo>
                  <a:cubicBezTo>
                    <a:pt x="550223" y="540782"/>
                    <a:pt x="579476" y="535996"/>
                    <a:pt x="608064" y="529480"/>
                  </a:cubicBezTo>
                  <a:cubicBezTo>
                    <a:pt x="622292" y="526289"/>
                    <a:pt x="636785" y="522433"/>
                    <a:pt x="650880" y="518710"/>
                  </a:cubicBezTo>
                  <a:cubicBezTo>
                    <a:pt x="665108" y="514853"/>
                    <a:pt x="679069" y="510865"/>
                    <a:pt x="693031" y="506609"/>
                  </a:cubicBezTo>
                  <a:cubicBezTo>
                    <a:pt x="748612" y="489457"/>
                    <a:pt x="801666" y="468580"/>
                    <a:pt x="850333" y="442386"/>
                  </a:cubicBezTo>
                  <a:cubicBezTo>
                    <a:pt x="898999" y="416324"/>
                    <a:pt x="943012" y="384943"/>
                    <a:pt x="979578" y="348244"/>
                  </a:cubicBezTo>
                  <a:cubicBezTo>
                    <a:pt x="988620" y="339069"/>
                    <a:pt x="997263" y="329629"/>
                    <a:pt x="1005374" y="319789"/>
                  </a:cubicBezTo>
                  <a:cubicBezTo>
                    <a:pt x="1009496" y="314869"/>
                    <a:pt x="1013352" y="309949"/>
                    <a:pt x="1017208" y="304896"/>
                  </a:cubicBezTo>
                  <a:cubicBezTo>
                    <a:pt x="1021064" y="299977"/>
                    <a:pt x="1024521" y="294924"/>
                    <a:pt x="1027845" y="289871"/>
                  </a:cubicBezTo>
                  <a:cubicBezTo>
                    <a:pt x="1041275" y="269394"/>
                    <a:pt x="1051248" y="247454"/>
                    <a:pt x="1057497" y="224849"/>
                  </a:cubicBezTo>
                  <a:cubicBezTo>
                    <a:pt x="1070262" y="179507"/>
                    <a:pt x="1068401" y="132835"/>
                    <a:pt x="1060024" y="89621"/>
                  </a:cubicBezTo>
                  <a:cubicBezTo>
                    <a:pt x="1055902" y="67947"/>
                    <a:pt x="1050051" y="46938"/>
                    <a:pt x="1043403" y="26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2456516" y="3503130"/>
              <a:ext cx="2008" cy="2357"/>
            </a:xfrm>
            <a:custGeom>
              <a:rect b="b" l="l" r="r" t="t"/>
              <a:pathLst>
                <a:path extrusionOk="0" h="3590" w="3058">
                  <a:moveTo>
                    <a:pt x="2526" y="0"/>
                  </a:moveTo>
                  <a:cubicBezTo>
                    <a:pt x="1729" y="665"/>
                    <a:pt x="931" y="1197"/>
                    <a:pt x="0" y="1862"/>
                  </a:cubicBezTo>
                  <a:cubicBezTo>
                    <a:pt x="266" y="1862"/>
                    <a:pt x="532" y="1994"/>
                    <a:pt x="798" y="2260"/>
                  </a:cubicBezTo>
                  <a:cubicBezTo>
                    <a:pt x="1463" y="2659"/>
                    <a:pt x="2260" y="3058"/>
                    <a:pt x="3058" y="3590"/>
                  </a:cubicBezTo>
                  <a:cubicBezTo>
                    <a:pt x="2792" y="2393"/>
                    <a:pt x="2660" y="1197"/>
                    <a:pt x="2394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217207" y="3084994"/>
              <a:ext cx="47837" cy="16499"/>
            </a:xfrm>
            <a:custGeom>
              <a:rect b="b" l="l" r="r" t="t"/>
              <a:pathLst>
                <a:path extrusionOk="0" h="25131" w="72866">
                  <a:moveTo>
                    <a:pt x="32710" y="11036"/>
                  </a:moveTo>
                  <a:cubicBezTo>
                    <a:pt x="45741" y="15557"/>
                    <a:pt x="59171" y="20211"/>
                    <a:pt x="72867" y="25131"/>
                  </a:cubicBezTo>
                  <a:cubicBezTo>
                    <a:pt x="49198" y="15557"/>
                    <a:pt x="24732" y="7446"/>
                    <a:pt x="0" y="0"/>
                  </a:cubicBezTo>
                  <a:cubicBezTo>
                    <a:pt x="10770" y="3590"/>
                    <a:pt x="21541" y="7180"/>
                    <a:pt x="32843" y="10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2459310" y="3479387"/>
              <a:ext cx="45480" cy="64248"/>
            </a:xfrm>
            <a:custGeom>
              <a:rect b="b" l="l" r="r" t="t"/>
              <a:pathLst>
                <a:path extrusionOk="0" h="97864" w="69276">
                  <a:moveTo>
                    <a:pt x="27259" y="59038"/>
                  </a:moveTo>
                  <a:cubicBezTo>
                    <a:pt x="30583" y="61564"/>
                    <a:pt x="34040" y="64224"/>
                    <a:pt x="37497" y="67016"/>
                  </a:cubicBezTo>
                  <a:cubicBezTo>
                    <a:pt x="41087" y="69808"/>
                    <a:pt x="44677" y="73133"/>
                    <a:pt x="48134" y="76324"/>
                  </a:cubicBezTo>
                  <a:cubicBezTo>
                    <a:pt x="55980" y="84036"/>
                    <a:pt x="62894" y="91349"/>
                    <a:pt x="69276" y="97865"/>
                  </a:cubicBezTo>
                  <a:cubicBezTo>
                    <a:pt x="66085" y="88158"/>
                    <a:pt x="62495" y="77387"/>
                    <a:pt x="58905" y="65819"/>
                  </a:cubicBezTo>
                  <a:cubicBezTo>
                    <a:pt x="52522" y="45741"/>
                    <a:pt x="47603" y="27125"/>
                    <a:pt x="44677" y="13430"/>
                  </a:cubicBezTo>
                  <a:cubicBezTo>
                    <a:pt x="43481" y="8111"/>
                    <a:pt x="42683" y="3590"/>
                    <a:pt x="42151" y="0"/>
                  </a:cubicBezTo>
                  <a:cubicBezTo>
                    <a:pt x="28987" y="12233"/>
                    <a:pt x="14892" y="23934"/>
                    <a:pt x="0" y="34971"/>
                  </a:cubicBezTo>
                  <a:lnTo>
                    <a:pt x="2659" y="41885"/>
                  </a:lnTo>
                  <a:cubicBezTo>
                    <a:pt x="4654" y="43082"/>
                    <a:pt x="6914" y="44544"/>
                    <a:pt x="9308" y="46273"/>
                  </a:cubicBezTo>
                  <a:cubicBezTo>
                    <a:pt x="14494" y="49730"/>
                    <a:pt x="20610" y="54118"/>
                    <a:pt x="27259" y="59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1464983" y="3194065"/>
              <a:ext cx="31808" cy="31400"/>
            </a:xfrm>
            <a:custGeom>
              <a:rect b="b" l="l" r="r" t="t"/>
              <a:pathLst>
                <a:path extrusionOk="0" h="47830" w="48451">
                  <a:moveTo>
                    <a:pt x="10317" y="30918"/>
                  </a:moveTo>
                  <a:lnTo>
                    <a:pt x="16700" y="35572"/>
                  </a:lnTo>
                  <a:cubicBezTo>
                    <a:pt x="17365" y="35572"/>
                    <a:pt x="18030" y="35838"/>
                    <a:pt x="18960" y="36236"/>
                  </a:cubicBezTo>
                  <a:lnTo>
                    <a:pt x="18695" y="37034"/>
                  </a:lnTo>
                  <a:lnTo>
                    <a:pt x="22817" y="40092"/>
                  </a:lnTo>
                  <a:cubicBezTo>
                    <a:pt x="25476" y="41954"/>
                    <a:pt x="28002" y="43949"/>
                    <a:pt x="30662" y="45943"/>
                  </a:cubicBezTo>
                  <a:cubicBezTo>
                    <a:pt x="37975" y="48868"/>
                    <a:pt x="44224" y="48469"/>
                    <a:pt x="47017" y="44214"/>
                  </a:cubicBezTo>
                  <a:cubicBezTo>
                    <a:pt x="51538" y="37167"/>
                    <a:pt x="45022" y="22408"/>
                    <a:pt x="32390" y="11238"/>
                  </a:cubicBezTo>
                  <a:cubicBezTo>
                    <a:pt x="19758" y="69"/>
                    <a:pt x="5930" y="-3388"/>
                    <a:pt x="1409" y="3659"/>
                  </a:cubicBezTo>
                  <a:cubicBezTo>
                    <a:pt x="-54" y="5920"/>
                    <a:pt x="-320" y="8845"/>
                    <a:pt x="345" y="12169"/>
                  </a:cubicBezTo>
                  <a:cubicBezTo>
                    <a:pt x="2206" y="17887"/>
                    <a:pt x="5797" y="24402"/>
                    <a:pt x="9919" y="30120"/>
                  </a:cubicBezTo>
                  <a:cubicBezTo>
                    <a:pt x="10185" y="30386"/>
                    <a:pt x="10317" y="30652"/>
                    <a:pt x="10583" y="30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1345200" y="3120944"/>
              <a:ext cx="36085" cy="26613"/>
            </a:xfrm>
            <a:custGeom>
              <a:rect b="b" l="l" r="r" t="t"/>
              <a:pathLst>
                <a:path extrusionOk="0" h="40537" w="54965">
                  <a:moveTo>
                    <a:pt x="32680" y="6271"/>
                  </a:moveTo>
                  <a:cubicBezTo>
                    <a:pt x="17787" y="-1840"/>
                    <a:pt x="3294" y="-2106"/>
                    <a:pt x="501" y="5606"/>
                  </a:cubicBezTo>
                  <a:cubicBezTo>
                    <a:pt x="-1360" y="10526"/>
                    <a:pt x="2097" y="17706"/>
                    <a:pt x="8613" y="24222"/>
                  </a:cubicBezTo>
                  <a:cubicBezTo>
                    <a:pt x="11937" y="25818"/>
                    <a:pt x="15394" y="27413"/>
                    <a:pt x="18718" y="29009"/>
                  </a:cubicBezTo>
                  <a:cubicBezTo>
                    <a:pt x="26164" y="32732"/>
                    <a:pt x="33611" y="36455"/>
                    <a:pt x="41057" y="40444"/>
                  </a:cubicBezTo>
                  <a:cubicBezTo>
                    <a:pt x="47838" y="40976"/>
                    <a:pt x="52891" y="39247"/>
                    <a:pt x="54487" y="34992"/>
                  </a:cubicBezTo>
                  <a:cubicBezTo>
                    <a:pt x="57279" y="27280"/>
                    <a:pt x="47572" y="14382"/>
                    <a:pt x="32680" y="6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1938777" y="2991502"/>
              <a:ext cx="89476" cy="88079"/>
            </a:xfrm>
            <a:custGeom>
              <a:rect b="b" l="l" r="r" t="t"/>
              <a:pathLst>
                <a:path extrusionOk="0" h="134165" w="136292">
                  <a:moveTo>
                    <a:pt x="74728" y="101854"/>
                  </a:moveTo>
                  <a:cubicBezTo>
                    <a:pt x="81776" y="99061"/>
                    <a:pt x="88956" y="96402"/>
                    <a:pt x="96136" y="93610"/>
                  </a:cubicBezTo>
                  <a:cubicBezTo>
                    <a:pt x="97599" y="91482"/>
                    <a:pt x="99194" y="89488"/>
                    <a:pt x="100657" y="87759"/>
                  </a:cubicBezTo>
                  <a:cubicBezTo>
                    <a:pt x="102784" y="85366"/>
                    <a:pt x="106375" y="80313"/>
                    <a:pt x="110630" y="74462"/>
                  </a:cubicBezTo>
                  <a:cubicBezTo>
                    <a:pt x="112225" y="71404"/>
                    <a:pt x="113821" y="68479"/>
                    <a:pt x="115682" y="65420"/>
                  </a:cubicBezTo>
                  <a:cubicBezTo>
                    <a:pt x="116879" y="63426"/>
                    <a:pt x="119539" y="60501"/>
                    <a:pt x="122597" y="57176"/>
                  </a:cubicBezTo>
                  <a:cubicBezTo>
                    <a:pt x="129245" y="47204"/>
                    <a:pt x="135096" y="38029"/>
                    <a:pt x="136293" y="34572"/>
                  </a:cubicBezTo>
                  <a:cubicBezTo>
                    <a:pt x="133766" y="30583"/>
                    <a:pt x="118076" y="22339"/>
                    <a:pt x="107571" y="16887"/>
                  </a:cubicBezTo>
                  <a:cubicBezTo>
                    <a:pt x="97067" y="11435"/>
                    <a:pt x="86297" y="5718"/>
                    <a:pt x="78052" y="0"/>
                  </a:cubicBezTo>
                  <a:cubicBezTo>
                    <a:pt x="78052" y="0"/>
                    <a:pt x="77388" y="266"/>
                    <a:pt x="76324" y="931"/>
                  </a:cubicBezTo>
                  <a:cubicBezTo>
                    <a:pt x="54916" y="13962"/>
                    <a:pt x="6648" y="115550"/>
                    <a:pt x="0" y="133899"/>
                  </a:cubicBezTo>
                  <a:cubicBezTo>
                    <a:pt x="0" y="133899"/>
                    <a:pt x="0" y="134032"/>
                    <a:pt x="0" y="134165"/>
                  </a:cubicBezTo>
                  <a:cubicBezTo>
                    <a:pt x="17286" y="125389"/>
                    <a:pt x="34838" y="117278"/>
                    <a:pt x="52921" y="110364"/>
                  </a:cubicBezTo>
                  <a:cubicBezTo>
                    <a:pt x="60235" y="107571"/>
                    <a:pt x="67548" y="104779"/>
                    <a:pt x="74861" y="1018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1898622" y="3176652"/>
              <a:ext cx="4801" cy="9165"/>
            </a:xfrm>
            <a:custGeom>
              <a:rect b="b" l="l" r="r" t="t"/>
              <a:pathLst>
                <a:path extrusionOk="0" h="13961" w="7313">
                  <a:moveTo>
                    <a:pt x="7180" y="0"/>
                  </a:moveTo>
                  <a:cubicBezTo>
                    <a:pt x="4787" y="1463"/>
                    <a:pt x="2393" y="2925"/>
                    <a:pt x="0" y="4388"/>
                  </a:cubicBezTo>
                  <a:lnTo>
                    <a:pt x="5319" y="13962"/>
                  </a:lnTo>
                  <a:cubicBezTo>
                    <a:pt x="5850" y="9574"/>
                    <a:pt x="6515" y="4920"/>
                    <a:pt x="7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1907439" y="3138853"/>
              <a:ext cx="59883" cy="71144"/>
            </a:xfrm>
            <a:custGeom>
              <a:rect b="b" l="l" r="r" t="t"/>
              <a:pathLst>
                <a:path extrusionOk="0" h="108369" w="91216">
                  <a:moveTo>
                    <a:pt x="91216" y="133"/>
                  </a:moveTo>
                  <a:cubicBezTo>
                    <a:pt x="62894" y="16089"/>
                    <a:pt x="35237" y="32577"/>
                    <a:pt x="6250" y="49996"/>
                  </a:cubicBezTo>
                  <a:cubicBezTo>
                    <a:pt x="2925" y="71138"/>
                    <a:pt x="798" y="90419"/>
                    <a:pt x="0" y="97067"/>
                  </a:cubicBezTo>
                  <a:cubicBezTo>
                    <a:pt x="3457" y="100790"/>
                    <a:pt x="6781" y="104646"/>
                    <a:pt x="10239" y="108369"/>
                  </a:cubicBezTo>
                  <a:cubicBezTo>
                    <a:pt x="32311" y="81244"/>
                    <a:pt x="56778" y="53985"/>
                    <a:pt x="83105" y="27524"/>
                  </a:cubicBezTo>
                  <a:cubicBezTo>
                    <a:pt x="85765" y="18350"/>
                    <a:pt x="88424" y="9308"/>
                    <a:pt x="91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1927429" y="3082549"/>
              <a:ext cx="2357" cy="2967"/>
            </a:xfrm>
            <a:custGeom>
              <a:rect b="b" l="l" r="r" t="t"/>
              <a:pathLst>
                <a:path extrusionOk="0" h="4520" w="3590">
                  <a:moveTo>
                    <a:pt x="0" y="4521"/>
                  </a:moveTo>
                  <a:cubicBezTo>
                    <a:pt x="798" y="4122"/>
                    <a:pt x="1596" y="3590"/>
                    <a:pt x="2394" y="3191"/>
                  </a:cubicBezTo>
                  <a:cubicBezTo>
                    <a:pt x="2792" y="2127"/>
                    <a:pt x="3191" y="1064"/>
                    <a:pt x="3590" y="0"/>
                  </a:cubicBezTo>
                  <a:cubicBezTo>
                    <a:pt x="2394" y="1463"/>
                    <a:pt x="1330" y="3058"/>
                    <a:pt x="0" y="4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144092" y="2992337"/>
              <a:ext cx="8118" cy="1608"/>
            </a:xfrm>
            <a:custGeom>
              <a:rect b="b" l="l" r="r" t="t"/>
              <a:pathLst>
                <a:path extrusionOk="0" h="2450" w="12365">
                  <a:moveTo>
                    <a:pt x="0" y="2451"/>
                  </a:moveTo>
                  <a:cubicBezTo>
                    <a:pt x="3324" y="988"/>
                    <a:pt x="7579" y="190"/>
                    <a:pt x="12366" y="190"/>
                  </a:cubicBezTo>
                  <a:cubicBezTo>
                    <a:pt x="7712" y="-342"/>
                    <a:pt x="3324" y="190"/>
                    <a:pt x="0" y="2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1836201" y="3315275"/>
              <a:ext cx="69802" cy="60936"/>
            </a:xfrm>
            <a:custGeom>
              <a:rect b="b" l="l" r="r" t="t"/>
              <a:pathLst>
                <a:path extrusionOk="0" h="92820" w="106325">
                  <a:moveTo>
                    <a:pt x="102396" y="14228"/>
                  </a:moveTo>
                  <a:cubicBezTo>
                    <a:pt x="98540" y="21541"/>
                    <a:pt x="94817" y="28854"/>
                    <a:pt x="91493" y="36167"/>
                  </a:cubicBezTo>
                  <a:cubicBezTo>
                    <a:pt x="91493" y="43082"/>
                    <a:pt x="89498" y="50129"/>
                    <a:pt x="85642" y="56645"/>
                  </a:cubicBezTo>
                  <a:cubicBezTo>
                    <a:pt x="74473" y="75659"/>
                    <a:pt x="50804" y="83105"/>
                    <a:pt x="32854" y="73399"/>
                  </a:cubicBezTo>
                  <a:cubicBezTo>
                    <a:pt x="17961" y="65288"/>
                    <a:pt x="11845" y="47736"/>
                    <a:pt x="16499" y="31115"/>
                  </a:cubicBezTo>
                  <a:cubicBezTo>
                    <a:pt x="15435" y="27392"/>
                    <a:pt x="14903" y="23801"/>
                    <a:pt x="15169" y="20610"/>
                  </a:cubicBezTo>
                  <a:cubicBezTo>
                    <a:pt x="15701" y="14627"/>
                    <a:pt x="17562" y="7579"/>
                    <a:pt x="20089" y="0"/>
                  </a:cubicBezTo>
                  <a:cubicBezTo>
                    <a:pt x="19557" y="399"/>
                    <a:pt x="19025" y="798"/>
                    <a:pt x="18626" y="1197"/>
                  </a:cubicBezTo>
                  <a:cubicBezTo>
                    <a:pt x="14637" y="4920"/>
                    <a:pt x="11047" y="9175"/>
                    <a:pt x="8121" y="14095"/>
                  </a:cubicBezTo>
                  <a:cubicBezTo>
                    <a:pt x="-7436" y="40555"/>
                    <a:pt x="10" y="73266"/>
                    <a:pt x="24875" y="86828"/>
                  </a:cubicBezTo>
                  <a:cubicBezTo>
                    <a:pt x="49608" y="100391"/>
                    <a:pt x="82318" y="90153"/>
                    <a:pt x="98008" y="63958"/>
                  </a:cubicBezTo>
                  <a:cubicBezTo>
                    <a:pt x="98008" y="63692"/>
                    <a:pt x="98274" y="63559"/>
                    <a:pt x="98407" y="63293"/>
                  </a:cubicBezTo>
                  <a:cubicBezTo>
                    <a:pt x="107715" y="47337"/>
                    <a:pt x="108513" y="29120"/>
                    <a:pt x="102396" y="14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2142927" y="2995710"/>
              <a:ext cx="68062" cy="47899"/>
            </a:xfrm>
            <a:custGeom>
              <a:rect b="b" l="l" r="r" t="t"/>
              <a:pathLst>
                <a:path extrusionOk="0" h="72961" w="103674">
                  <a:moveTo>
                    <a:pt x="15072" y="17790"/>
                  </a:moveTo>
                  <a:cubicBezTo>
                    <a:pt x="15072" y="17790"/>
                    <a:pt x="15072" y="17391"/>
                    <a:pt x="15072" y="17258"/>
                  </a:cubicBezTo>
                  <a:cubicBezTo>
                    <a:pt x="17731" y="7285"/>
                    <a:pt x="36480" y="7817"/>
                    <a:pt x="56824" y="18322"/>
                  </a:cubicBezTo>
                  <a:cubicBezTo>
                    <a:pt x="77168" y="28826"/>
                    <a:pt x="91528" y="45580"/>
                    <a:pt x="88869" y="55553"/>
                  </a:cubicBezTo>
                  <a:cubicBezTo>
                    <a:pt x="88337" y="57547"/>
                    <a:pt x="87140" y="59143"/>
                    <a:pt x="85412" y="60207"/>
                  </a:cubicBezTo>
                  <a:lnTo>
                    <a:pt x="85412" y="60606"/>
                  </a:lnTo>
                  <a:cubicBezTo>
                    <a:pt x="85412" y="60606"/>
                    <a:pt x="82088" y="63531"/>
                    <a:pt x="82088" y="63531"/>
                  </a:cubicBezTo>
                  <a:cubicBezTo>
                    <a:pt x="79162" y="66057"/>
                    <a:pt x="76104" y="68318"/>
                    <a:pt x="73179" y="70711"/>
                  </a:cubicBezTo>
                  <a:cubicBezTo>
                    <a:pt x="75572" y="71376"/>
                    <a:pt x="78232" y="72174"/>
                    <a:pt x="81024" y="72839"/>
                  </a:cubicBezTo>
                  <a:cubicBezTo>
                    <a:pt x="92725" y="73636"/>
                    <a:pt x="101235" y="70578"/>
                    <a:pt x="103230" y="63132"/>
                  </a:cubicBezTo>
                  <a:cubicBezTo>
                    <a:pt x="106953" y="49303"/>
                    <a:pt x="86874" y="26034"/>
                    <a:pt x="58552" y="11407"/>
                  </a:cubicBezTo>
                  <a:cubicBezTo>
                    <a:pt x="56159" y="10211"/>
                    <a:pt x="53898" y="9147"/>
                    <a:pt x="51505" y="8216"/>
                  </a:cubicBezTo>
                  <a:cubicBezTo>
                    <a:pt x="48979" y="7285"/>
                    <a:pt x="46452" y="6222"/>
                    <a:pt x="43793" y="5291"/>
                  </a:cubicBezTo>
                  <a:cubicBezTo>
                    <a:pt x="42729" y="4892"/>
                    <a:pt x="41532" y="4360"/>
                    <a:pt x="40336" y="3828"/>
                  </a:cubicBezTo>
                  <a:cubicBezTo>
                    <a:pt x="19859" y="-2820"/>
                    <a:pt x="3370" y="-826"/>
                    <a:pt x="445" y="9945"/>
                  </a:cubicBezTo>
                  <a:cubicBezTo>
                    <a:pt x="-619" y="13668"/>
                    <a:pt x="312" y="18056"/>
                    <a:pt x="2307" y="22843"/>
                  </a:cubicBezTo>
                  <a:cubicBezTo>
                    <a:pt x="2307" y="22976"/>
                    <a:pt x="2573" y="23109"/>
                    <a:pt x="2705" y="23374"/>
                  </a:cubicBezTo>
                  <a:cubicBezTo>
                    <a:pt x="6961" y="21247"/>
                    <a:pt x="10950" y="19518"/>
                    <a:pt x="14806" y="18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1838651" y="3039212"/>
              <a:ext cx="256992" cy="140757"/>
            </a:xfrm>
            <a:custGeom>
              <a:rect b="b" l="l" r="r" t="t"/>
              <a:pathLst>
                <a:path extrusionOk="0" h="214405" w="391458">
                  <a:moveTo>
                    <a:pt x="81643" y="206561"/>
                  </a:moveTo>
                  <a:cubicBezTo>
                    <a:pt x="91615" y="200577"/>
                    <a:pt x="101189" y="194726"/>
                    <a:pt x="110763" y="188876"/>
                  </a:cubicBezTo>
                  <a:cubicBezTo>
                    <a:pt x="111162" y="188610"/>
                    <a:pt x="111428" y="188344"/>
                    <a:pt x="111826" y="188078"/>
                  </a:cubicBezTo>
                  <a:lnTo>
                    <a:pt x="111826" y="188344"/>
                  </a:lnTo>
                  <a:cubicBezTo>
                    <a:pt x="165413" y="155900"/>
                    <a:pt x="215143" y="126780"/>
                    <a:pt x="273915" y="98457"/>
                  </a:cubicBezTo>
                  <a:cubicBezTo>
                    <a:pt x="276441" y="97261"/>
                    <a:pt x="279101" y="95931"/>
                    <a:pt x="281760" y="94601"/>
                  </a:cubicBezTo>
                  <a:cubicBezTo>
                    <a:pt x="295057" y="83831"/>
                    <a:pt x="308487" y="73459"/>
                    <a:pt x="321916" y="63487"/>
                  </a:cubicBezTo>
                  <a:cubicBezTo>
                    <a:pt x="337740" y="51785"/>
                    <a:pt x="353297" y="38888"/>
                    <a:pt x="368455" y="26256"/>
                  </a:cubicBezTo>
                  <a:cubicBezTo>
                    <a:pt x="376034" y="20006"/>
                    <a:pt x="383747" y="13624"/>
                    <a:pt x="391459" y="7241"/>
                  </a:cubicBezTo>
                  <a:cubicBezTo>
                    <a:pt x="391459" y="7241"/>
                    <a:pt x="391459" y="7241"/>
                    <a:pt x="391459" y="7108"/>
                  </a:cubicBezTo>
                  <a:cubicBezTo>
                    <a:pt x="378561" y="1257"/>
                    <a:pt x="365131" y="-1801"/>
                    <a:pt x="350239" y="1124"/>
                  </a:cubicBezTo>
                  <a:cubicBezTo>
                    <a:pt x="308753" y="9236"/>
                    <a:pt x="271122" y="23862"/>
                    <a:pt x="231099" y="39419"/>
                  </a:cubicBezTo>
                  <a:cubicBezTo>
                    <a:pt x="223786" y="42212"/>
                    <a:pt x="216472" y="45137"/>
                    <a:pt x="209159" y="47929"/>
                  </a:cubicBezTo>
                  <a:cubicBezTo>
                    <a:pt x="159961" y="66678"/>
                    <a:pt x="113688" y="94734"/>
                    <a:pt x="68878" y="121993"/>
                  </a:cubicBezTo>
                  <a:cubicBezTo>
                    <a:pt x="44943" y="136486"/>
                    <a:pt x="22339" y="150182"/>
                    <a:pt x="0" y="162149"/>
                  </a:cubicBezTo>
                  <a:lnTo>
                    <a:pt x="0" y="162149"/>
                  </a:lnTo>
                  <a:cubicBezTo>
                    <a:pt x="2394" y="164011"/>
                    <a:pt x="4787" y="165739"/>
                    <a:pt x="7180" y="167468"/>
                  </a:cubicBezTo>
                  <a:lnTo>
                    <a:pt x="70207" y="214406"/>
                  </a:lnTo>
                  <a:cubicBezTo>
                    <a:pt x="70207" y="214406"/>
                    <a:pt x="71537" y="214007"/>
                    <a:pt x="72069" y="213874"/>
                  </a:cubicBezTo>
                  <a:lnTo>
                    <a:pt x="71271" y="212544"/>
                  </a:lnTo>
                  <a:lnTo>
                    <a:pt x="81643" y="2062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1853545" y="3011973"/>
              <a:ext cx="336288" cy="340662"/>
            </a:xfrm>
            <a:custGeom>
              <a:rect b="b" l="l" r="r" t="t"/>
              <a:pathLst>
                <a:path extrusionOk="0" h="518907" w="512244">
                  <a:moveTo>
                    <a:pt x="379010" y="133433"/>
                  </a:moveTo>
                  <a:cubicBezTo>
                    <a:pt x="391775" y="122796"/>
                    <a:pt x="402678" y="113754"/>
                    <a:pt x="411454" y="106175"/>
                  </a:cubicBezTo>
                  <a:cubicBezTo>
                    <a:pt x="429671" y="90484"/>
                    <a:pt x="448021" y="78251"/>
                    <a:pt x="465572" y="66550"/>
                  </a:cubicBezTo>
                  <a:cubicBezTo>
                    <a:pt x="480864" y="56312"/>
                    <a:pt x="496554" y="45940"/>
                    <a:pt x="512244" y="33175"/>
                  </a:cubicBezTo>
                  <a:cubicBezTo>
                    <a:pt x="501208" y="13363"/>
                    <a:pt x="492033" y="3656"/>
                    <a:pt x="482061" y="864"/>
                  </a:cubicBezTo>
                  <a:cubicBezTo>
                    <a:pt x="469163" y="-2726"/>
                    <a:pt x="452542" y="5119"/>
                    <a:pt x="428208" y="19878"/>
                  </a:cubicBezTo>
                  <a:lnTo>
                    <a:pt x="427543" y="20277"/>
                  </a:lnTo>
                  <a:cubicBezTo>
                    <a:pt x="400950" y="36366"/>
                    <a:pt x="376617" y="56710"/>
                    <a:pt x="352948" y="76390"/>
                  </a:cubicBezTo>
                  <a:cubicBezTo>
                    <a:pt x="337790" y="89022"/>
                    <a:pt x="322100" y="102053"/>
                    <a:pt x="306010" y="114020"/>
                  </a:cubicBezTo>
                  <a:cubicBezTo>
                    <a:pt x="210938" y="183828"/>
                    <a:pt x="119190" y="276906"/>
                    <a:pt x="60551" y="363070"/>
                  </a:cubicBezTo>
                  <a:cubicBezTo>
                    <a:pt x="39276" y="394184"/>
                    <a:pt x="2710" y="454685"/>
                    <a:pt x="50" y="483539"/>
                  </a:cubicBezTo>
                  <a:cubicBezTo>
                    <a:pt x="-747" y="491650"/>
                    <a:pt x="8028" y="507074"/>
                    <a:pt x="20527" y="514919"/>
                  </a:cubicBezTo>
                  <a:cubicBezTo>
                    <a:pt x="25580" y="518111"/>
                    <a:pt x="33159" y="521036"/>
                    <a:pt x="40207" y="516781"/>
                  </a:cubicBezTo>
                  <a:cubicBezTo>
                    <a:pt x="43664" y="514653"/>
                    <a:pt x="46722" y="511063"/>
                    <a:pt x="49515" y="506011"/>
                  </a:cubicBezTo>
                  <a:cubicBezTo>
                    <a:pt x="113339" y="354560"/>
                    <a:pt x="286198" y="210821"/>
                    <a:pt x="379143" y="1335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747042" y="2874444"/>
              <a:ext cx="187931" cy="392893"/>
            </a:xfrm>
            <a:custGeom>
              <a:rect b="b" l="l" r="r" t="t"/>
              <a:pathLst>
                <a:path extrusionOk="0" h="598466" w="286262">
                  <a:moveTo>
                    <a:pt x="208287" y="28717"/>
                  </a:moveTo>
                  <a:cubicBezTo>
                    <a:pt x="191666" y="46401"/>
                    <a:pt x="175577" y="68208"/>
                    <a:pt x="166003" y="83234"/>
                  </a:cubicBezTo>
                  <a:lnTo>
                    <a:pt x="158424" y="95068"/>
                  </a:lnTo>
                  <a:cubicBezTo>
                    <a:pt x="133692" y="133629"/>
                    <a:pt x="112417" y="167004"/>
                    <a:pt x="95663" y="210351"/>
                  </a:cubicBezTo>
                  <a:cubicBezTo>
                    <a:pt x="87818" y="230430"/>
                    <a:pt x="80637" y="248380"/>
                    <a:pt x="73723" y="265533"/>
                  </a:cubicBezTo>
                  <a:cubicBezTo>
                    <a:pt x="59362" y="301302"/>
                    <a:pt x="45800" y="335209"/>
                    <a:pt x="31173" y="377493"/>
                  </a:cubicBezTo>
                  <a:cubicBezTo>
                    <a:pt x="11095" y="435733"/>
                    <a:pt x="-6457" y="522029"/>
                    <a:pt x="2319" y="573754"/>
                  </a:cubicBezTo>
                  <a:lnTo>
                    <a:pt x="2319" y="575084"/>
                  </a:lnTo>
                  <a:cubicBezTo>
                    <a:pt x="1920" y="581732"/>
                    <a:pt x="4446" y="587982"/>
                    <a:pt x="9366" y="592370"/>
                  </a:cubicBezTo>
                  <a:cubicBezTo>
                    <a:pt x="15483" y="597821"/>
                    <a:pt x="24392" y="599683"/>
                    <a:pt x="34630" y="597688"/>
                  </a:cubicBezTo>
                  <a:cubicBezTo>
                    <a:pt x="38220" y="597023"/>
                    <a:pt x="41412" y="595827"/>
                    <a:pt x="44204" y="594098"/>
                  </a:cubicBezTo>
                  <a:cubicBezTo>
                    <a:pt x="56038" y="586918"/>
                    <a:pt x="59495" y="570563"/>
                    <a:pt x="61357" y="554208"/>
                  </a:cubicBezTo>
                  <a:cubicBezTo>
                    <a:pt x="65878" y="514450"/>
                    <a:pt x="73723" y="479346"/>
                    <a:pt x="82233" y="442115"/>
                  </a:cubicBezTo>
                  <a:lnTo>
                    <a:pt x="84892" y="430547"/>
                  </a:lnTo>
                  <a:cubicBezTo>
                    <a:pt x="105635" y="338001"/>
                    <a:pt x="133160" y="280293"/>
                    <a:pt x="176375" y="193730"/>
                  </a:cubicBezTo>
                  <a:cubicBezTo>
                    <a:pt x="181427" y="183625"/>
                    <a:pt x="186347" y="174450"/>
                    <a:pt x="191267" y="165807"/>
                  </a:cubicBezTo>
                  <a:cubicBezTo>
                    <a:pt x="190203" y="166339"/>
                    <a:pt x="189272" y="166871"/>
                    <a:pt x="188209" y="167536"/>
                  </a:cubicBezTo>
                  <a:cubicBezTo>
                    <a:pt x="192464" y="161153"/>
                    <a:pt x="196985" y="154904"/>
                    <a:pt x="201506" y="148654"/>
                  </a:cubicBezTo>
                  <a:cubicBezTo>
                    <a:pt x="212808" y="130570"/>
                    <a:pt x="224775" y="113949"/>
                    <a:pt x="239402" y="94669"/>
                  </a:cubicBezTo>
                  <a:cubicBezTo>
                    <a:pt x="242061" y="91079"/>
                    <a:pt x="246050" y="86558"/>
                    <a:pt x="250704" y="81106"/>
                  </a:cubicBezTo>
                  <a:cubicBezTo>
                    <a:pt x="251900" y="79644"/>
                    <a:pt x="253363" y="78048"/>
                    <a:pt x="254826" y="76319"/>
                  </a:cubicBezTo>
                  <a:cubicBezTo>
                    <a:pt x="258150" y="71665"/>
                    <a:pt x="261607" y="67144"/>
                    <a:pt x="264798" y="62491"/>
                  </a:cubicBezTo>
                  <a:cubicBezTo>
                    <a:pt x="267857" y="58103"/>
                    <a:pt x="273043" y="51986"/>
                    <a:pt x="277829" y="45604"/>
                  </a:cubicBezTo>
                  <a:cubicBezTo>
                    <a:pt x="278095" y="45604"/>
                    <a:pt x="278228" y="45737"/>
                    <a:pt x="278494" y="45870"/>
                  </a:cubicBezTo>
                  <a:cubicBezTo>
                    <a:pt x="283414" y="38290"/>
                    <a:pt x="286738" y="31243"/>
                    <a:pt x="286206" y="26589"/>
                  </a:cubicBezTo>
                  <a:cubicBezTo>
                    <a:pt x="285409" y="23664"/>
                    <a:pt x="274239" y="11165"/>
                    <a:pt x="260145" y="3985"/>
                  </a:cubicBezTo>
                  <a:cubicBezTo>
                    <a:pt x="253230" y="394"/>
                    <a:pt x="247380" y="-802"/>
                    <a:pt x="243922" y="527"/>
                  </a:cubicBezTo>
                  <a:cubicBezTo>
                    <a:pt x="241662" y="1325"/>
                    <a:pt x="239268" y="2655"/>
                    <a:pt x="236742" y="4118"/>
                  </a:cubicBezTo>
                  <a:cubicBezTo>
                    <a:pt x="229163" y="8638"/>
                    <a:pt x="221052" y="15952"/>
                    <a:pt x="212808" y="24196"/>
                  </a:cubicBezTo>
                  <a:cubicBezTo>
                    <a:pt x="211744" y="25525"/>
                    <a:pt x="210680" y="26722"/>
                    <a:pt x="209617" y="28185"/>
                  </a:cubicBezTo>
                  <a:cubicBezTo>
                    <a:pt x="209218" y="28185"/>
                    <a:pt x="208819" y="28584"/>
                    <a:pt x="208420" y="287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1731105" y="3026681"/>
              <a:ext cx="65295" cy="65034"/>
            </a:xfrm>
            <a:custGeom>
              <a:rect b="b" l="l" r="r" t="t"/>
              <a:pathLst>
                <a:path extrusionOk="0" h="99061" w="99460">
                  <a:moveTo>
                    <a:pt x="59969" y="98928"/>
                  </a:moveTo>
                  <a:cubicBezTo>
                    <a:pt x="59969" y="98928"/>
                    <a:pt x="60368" y="98663"/>
                    <a:pt x="60501" y="98663"/>
                  </a:cubicBezTo>
                  <a:cubicBezTo>
                    <a:pt x="69542" y="74595"/>
                    <a:pt x="78451" y="52522"/>
                    <a:pt x="87626" y="29652"/>
                  </a:cubicBezTo>
                  <a:cubicBezTo>
                    <a:pt x="91482" y="20078"/>
                    <a:pt x="95471" y="10239"/>
                    <a:pt x="99460" y="0"/>
                  </a:cubicBezTo>
                  <a:cubicBezTo>
                    <a:pt x="92413" y="4122"/>
                    <a:pt x="85765" y="7978"/>
                    <a:pt x="79648" y="11701"/>
                  </a:cubicBezTo>
                  <a:cubicBezTo>
                    <a:pt x="61564" y="22605"/>
                    <a:pt x="46539" y="30051"/>
                    <a:pt x="30583" y="37763"/>
                  </a:cubicBezTo>
                  <a:cubicBezTo>
                    <a:pt x="24333" y="40821"/>
                    <a:pt x="17818" y="44012"/>
                    <a:pt x="11169" y="47470"/>
                  </a:cubicBezTo>
                  <a:cubicBezTo>
                    <a:pt x="7446" y="49996"/>
                    <a:pt x="3723" y="52522"/>
                    <a:pt x="0" y="55182"/>
                  </a:cubicBezTo>
                  <a:cubicBezTo>
                    <a:pt x="5984" y="59703"/>
                    <a:pt x="11568" y="64091"/>
                    <a:pt x="17153" y="68479"/>
                  </a:cubicBezTo>
                  <a:cubicBezTo>
                    <a:pt x="30982" y="79382"/>
                    <a:pt x="44013" y="89754"/>
                    <a:pt x="59836" y="990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2027905" y="2927930"/>
              <a:ext cx="65330" cy="48055"/>
            </a:xfrm>
            <a:custGeom>
              <a:rect b="b" l="l" r="r" t="t"/>
              <a:pathLst>
                <a:path extrusionOk="0" h="73199" w="99513">
                  <a:moveTo>
                    <a:pt x="74595" y="25032"/>
                  </a:moveTo>
                  <a:cubicBezTo>
                    <a:pt x="72601" y="23303"/>
                    <a:pt x="70340" y="21574"/>
                    <a:pt x="68213" y="19846"/>
                  </a:cubicBezTo>
                  <a:cubicBezTo>
                    <a:pt x="63958" y="16921"/>
                    <a:pt x="59437" y="13995"/>
                    <a:pt x="54517" y="11469"/>
                  </a:cubicBezTo>
                  <a:cubicBezTo>
                    <a:pt x="30849" y="-897"/>
                    <a:pt x="8776" y="-3291"/>
                    <a:pt x="0" y="4422"/>
                  </a:cubicBezTo>
                  <a:cubicBezTo>
                    <a:pt x="8377" y="4688"/>
                    <a:pt x="17685" y="6948"/>
                    <a:pt x="26594" y="10405"/>
                  </a:cubicBezTo>
                  <a:cubicBezTo>
                    <a:pt x="33907" y="10937"/>
                    <a:pt x="43082" y="13596"/>
                    <a:pt x="52655" y="18516"/>
                  </a:cubicBezTo>
                  <a:cubicBezTo>
                    <a:pt x="58905" y="21707"/>
                    <a:pt x="64357" y="25564"/>
                    <a:pt x="69144" y="29553"/>
                  </a:cubicBezTo>
                  <a:cubicBezTo>
                    <a:pt x="70340" y="30483"/>
                    <a:pt x="71537" y="31414"/>
                    <a:pt x="72601" y="32478"/>
                  </a:cubicBezTo>
                  <a:cubicBezTo>
                    <a:pt x="81509" y="40722"/>
                    <a:pt x="86429" y="49498"/>
                    <a:pt x="84701" y="55747"/>
                  </a:cubicBezTo>
                  <a:cubicBezTo>
                    <a:pt x="82307" y="64789"/>
                    <a:pt x="66883" y="65188"/>
                    <a:pt x="48932" y="57476"/>
                  </a:cubicBezTo>
                  <a:cubicBezTo>
                    <a:pt x="45076" y="57875"/>
                    <a:pt x="40954" y="58407"/>
                    <a:pt x="36433" y="59205"/>
                  </a:cubicBezTo>
                  <a:cubicBezTo>
                    <a:pt x="37896" y="60002"/>
                    <a:pt x="39492" y="60933"/>
                    <a:pt x="40954" y="61731"/>
                  </a:cubicBezTo>
                  <a:cubicBezTo>
                    <a:pt x="69276" y="76357"/>
                    <a:pt x="95338" y="77155"/>
                    <a:pt x="99061" y="63194"/>
                  </a:cubicBezTo>
                  <a:cubicBezTo>
                    <a:pt x="100923" y="56412"/>
                    <a:pt x="96934" y="47237"/>
                    <a:pt x="89089" y="38063"/>
                  </a:cubicBezTo>
                  <a:cubicBezTo>
                    <a:pt x="84435" y="33143"/>
                    <a:pt x="79116" y="28755"/>
                    <a:pt x="74462" y="24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851047" y="2938227"/>
              <a:ext cx="215004" cy="103905"/>
            </a:xfrm>
            <a:custGeom>
              <a:rect b="b" l="l" r="r" t="t"/>
              <a:pathLst>
                <a:path extrusionOk="0" h="158271" w="327501">
                  <a:moveTo>
                    <a:pt x="327501" y="30090"/>
                  </a:moveTo>
                  <a:cubicBezTo>
                    <a:pt x="327501" y="30090"/>
                    <a:pt x="326836" y="29026"/>
                    <a:pt x="326437" y="28361"/>
                  </a:cubicBezTo>
                  <a:cubicBezTo>
                    <a:pt x="316864" y="15064"/>
                    <a:pt x="286547" y="-892"/>
                    <a:pt x="266203" y="39"/>
                  </a:cubicBezTo>
                  <a:cubicBezTo>
                    <a:pt x="223254" y="1900"/>
                    <a:pt x="123528" y="35143"/>
                    <a:pt x="45741" y="68385"/>
                  </a:cubicBezTo>
                  <a:cubicBezTo>
                    <a:pt x="39758" y="78623"/>
                    <a:pt x="33774" y="89394"/>
                    <a:pt x="27657" y="101627"/>
                  </a:cubicBezTo>
                  <a:cubicBezTo>
                    <a:pt x="17552" y="121838"/>
                    <a:pt x="8377" y="140453"/>
                    <a:pt x="0" y="158271"/>
                  </a:cubicBezTo>
                  <a:cubicBezTo>
                    <a:pt x="1330" y="157473"/>
                    <a:pt x="2526" y="156676"/>
                    <a:pt x="3856" y="155878"/>
                  </a:cubicBezTo>
                  <a:cubicBezTo>
                    <a:pt x="8510" y="152953"/>
                    <a:pt x="13297" y="150027"/>
                    <a:pt x="17951" y="147102"/>
                  </a:cubicBezTo>
                  <a:cubicBezTo>
                    <a:pt x="26993" y="141650"/>
                    <a:pt x="34572" y="137395"/>
                    <a:pt x="41752" y="133672"/>
                  </a:cubicBezTo>
                  <a:cubicBezTo>
                    <a:pt x="129378" y="88995"/>
                    <a:pt x="213547" y="55221"/>
                    <a:pt x="273383" y="39530"/>
                  </a:cubicBezTo>
                  <a:cubicBezTo>
                    <a:pt x="274314" y="39265"/>
                    <a:pt x="275245" y="38999"/>
                    <a:pt x="276308" y="38733"/>
                  </a:cubicBezTo>
                  <a:cubicBezTo>
                    <a:pt x="296519" y="33547"/>
                    <a:pt x="313938" y="30489"/>
                    <a:pt x="327501" y="299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891106" y="2859286"/>
              <a:ext cx="67954" cy="48106"/>
            </a:xfrm>
            <a:custGeom>
              <a:rect b="b" l="l" r="r" t="t"/>
              <a:pathLst>
                <a:path extrusionOk="0" h="73276" w="103509">
                  <a:moveTo>
                    <a:pt x="64104" y="14708"/>
                  </a:moveTo>
                  <a:cubicBezTo>
                    <a:pt x="62243" y="13644"/>
                    <a:pt x="60381" y="12447"/>
                    <a:pt x="58519" y="11517"/>
                  </a:cubicBezTo>
                  <a:cubicBezTo>
                    <a:pt x="30197" y="-3243"/>
                    <a:pt x="4135" y="-3908"/>
                    <a:pt x="412" y="10054"/>
                  </a:cubicBezTo>
                  <a:cubicBezTo>
                    <a:pt x="-651" y="14043"/>
                    <a:pt x="412" y="18830"/>
                    <a:pt x="2806" y="23883"/>
                  </a:cubicBezTo>
                  <a:cubicBezTo>
                    <a:pt x="5731" y="21622"/>
                    <a:pt x="8523" y="19628"/>
                    <a:pt x="11316" y="17899"/>
                  </a:cubicBezTo>
                  <a:cubicBezTo>
                    <a:pt x="12778" y="16968"/>
                    <a:pt x="14374" y="16170"/>
                    <a:pt x="15837" y="15373"/>
                  </a:cubicBezTo>
                  <a:cubicBezTo>
                    <a:pt x="20623" y="7793"/>
                    <a:pt x="37909" y="8857"/>
                    <a:pt x="56658" y="18564"/>
                  </a:cubicBezTo>
                  <a:cubicBezTo>
                    <a:pt x="77002" y="29068"/>
                    <a:pt x="91496" y="45822"/>
                    <a:pt x="88703" y="55795"/>
                  </a:cubicBezTo>
                  <a:cubicBezTo>
                    <a:pt x="87374" y="60715"/>
                    <a:pt x="82188" y="63108"/>
                    <a:pt x="74742" y="62975"/>
                  </a:cubicBezTo>
                  <a:cubicBezTo>
                    <a:pt x="73545" y="65635"/>
                    <a:pt x="72082" y="68560"/>
                    <a:pt x="70354" y="71485"/>
                  </a:cubicBezTo>
                  <a:cubicBezTo>
                    <a:pt x="87374" y="75474"/>
                    <a:pt x="100538" y="72815"/>
                    <a:pt x="103064" y="63374"/>
                  </a:cubicBezTo>
                  <a:cubicBezTo>
                    <a:pt x="104393" y="58587"/>
                    <a:pt x="102665" y="52604"/>
                    <a:pt x="98942" y="46354"/>
                  </a:cubicBezTo>
                  <a:cubicBezTo>
                    <a:pt x="90299" y="34520"/>
                    <a:pt x="75141" y="22154"/>
                    <a:pt x="64104" y="148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844849" y="3053480"/>
              <a:ext cx="1658" cy="1920"/>
            </a:xfrm>
            <a:custGeom>
              <a:rect b="b" l="l" r="r" t="t"/>
              <a:pathLst>
                <a:path extrusionOk="0" h="2925" w="2526">
                  <a:moveTo>
                    <a:pt x="798" y="1064"/>
                  </a:moveTo>
                  <a:cubicBezTo>
                    <a:pt x="798" y="1064"/>
                    <a:pt x="266" y="2260"/>
                    <a:pt x="0" y="2925"/>
                  </a:cubicBezTo>
                  <a:cubicBezTo>
                    <a:pt x="798" y="1995"/>
                    <a:pt x="1728" y="931"/>
                    <a:pt x="2526" y="0"/>
                  </a:cubicBezTo>
                  <a:cubicBezTo>
                    <a:pt x="1994" y="399"/>
                    <a:pt x="1330" y="665"/>
                    <a:pt x="798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490873" y="2750746"/>
              <a:ext cx="150756" cy="106673"/>
            </a:xfrm>
            <a:custGeom>
              <a:rect b="b" l="l" r="r" t="t"/>
              <a:pathLst>
                <a:path extrusionOk="0" h="162487" w="229636">
                  <a:moveTo>
                    <a:pt x="44544" y="70340"/>
                  </a:moveTo>
                  <a:cubicBezTo>
                    <a:pt x="44012" y="71404"/>
                    <a:pt x="43348" y="72468"/>
                    <a:pt x="42683" y="73664"/>
                  </a:cubicBezTo>
                  <a:cubicBezTo>
                    <a:pt x="38428" y="81776"/>
                    <a:pt x="34572" y="88956"/>
                    <a:pt x="30849" y="95737"/>
                  </a:cubicBezTo>
                  <a:cubicBezTo>
                    <a:pt x="16887" y="121666"/>
                    <a:pt x="7446" y="139351"/>
                    <a:pt x="0" y="162487"/>
                  </a:cubicBezTo>
                  <a:cubicBezTo>
                    <a:pt x="266" y="162487"/>
                    <a:pt x="399" y="162487"/>
                    <a:pt x="532" y="162487"/>
                  </a:cubicBezTo>
                  <a:cubicBezTo>
                    <a:pt x="4255" y="159296"/>
                    <a:pt x="9574" y="155706"/>
                    <a:pt x="15823" y="151850"/>
                  </a:cubicBezTo>
                  <a:cubicBezTo>
                    <a:pt x="32843" y="141478"/>
                    <a:pt x="57309" y="129777"/>
                    <a:pt x="77388" y="120602"/>
                  </a:cubicBezTo>
                  <a:cubicBezTo>
                    <a:pt x="119805" y="101322"/>
                    <a:pt x="149058" y="87626"/>
                    <a:pt x="174720" y="74994"/>
                  </a:cubicBezTo>
                  <a:cubicBezTo>
                    <a:pt x="181236" y="67282"/>
                    <a:pt x="188283" y="59570"/>
                    <a:pt x="195862" y="51592"/>
                  </a:cubicBezTo>
                  <a:cubicBezTo>
                    <a:pt x="208627" y="38295"/>
                    <a:pt x="219930" y="28056"/>
                    <a:pt x="229636" y="20211"/>
                  </a:cubicBezTo>
                  <a:cubicBezTo>
                    <a:pt x="227376" y="18483"/>
                    <a:pt x="225115" y="16754"/>
                    <a:pt x="222988" y="15158"/>
                  </a:cubicBezTo>
                  <a:cubicBezTo>
                    <a:pt x="216472" y="10106"/>
                    <a:pt x="208361" y="3856"/>
                    <a:pt x="202777" y="665"/>
                  </a:cubicBezTo>
                  <a:cubicBezTo>
                    <a:pt x="199984" y="266"/>
                    <a:pt x="197325" y="0"/>
                    <a:pt x="194533" y="0"/>
                  </a:cubicBezTo>
                  <a:cubicBezTo>
                    <a:pt x="171396" y="9840"/>
                    <a:pt x="104380" y="41486"/>
                    <a:pt x="44411" y="703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533909" y="2897225"/>
              <a:ext cx="16324" cy="20950"/>
            </a:xfrm>
            <a:custGeom>
              <a:rect b="b" l="l" r="r" t="t"/>
              <a:pathLst>
                <a:path extrusionOk="0" h="31912" w="24865">
                  <a:moveTo>
                    <a:pt x="15557" y="31779"/>
                  </a:moveTo>
                  <a:cubicBezTo>
                    <a:pt x="18217" y="21674"/>
                    <a:pt x="21275" y="11036"/>
                    <a:pt x="24865" y="0"/>
                  </a:cubicBezTo>
                  <a:cubicBezTo>
                    <a:pt x="16488" y="4787"/>
                    <a:pt x="8111" y="9707"/>
                    <a:pt x="0" y="14626"/>
                  </a:cubicBezTo>
                  <a:cubicBezTo>
                    <a:pt x="3324" y="18084"/>
                    <a:pt x="6383" y="21674"/>
                    <a:pt x="9574" y="25131"/>
                  </a:cubicBezTo>
                  <a:cubicBezTo>
                    <a:pt x="11568" y="27392"/>
                    <a:pt x="13696" y="29652"/>
                    <a:pt x="15690" y="31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60785" y="2822152"/>
              <a:ext cx="9689" cy="5761"/>
            </a:xfrm>
            <a:custGeom>
              <a:rect b="b" l="l" r="r" t="t"/>
              <a:pathLst>
                <a:path extrusionOk="0" h="8775" w="14759">
                  <a:moveTo>
                    <a:pt x="133" y="7047"/>
                  </a:moveTo>
                  <a:cubicBezTo>
                    <a:pt x="1064" y="7579"/>
                    <a:pt x="1995" y="8244"/>
                    <a:pt x="2792" y="8776"/>
                  </a:cubicBezTo>
                  <a:cubicBezTo>
                    <a:pt x="6781" y="5585"/>
                    <a:pt x="10771" y="2659"/>
                    <a:pt x="14759" y="0"/>
                  </a:cubicBezTo>
                  <a:cubicBezTo>
                    <a:pt x="12100" y="1064"/>
                    <a:pt x="9441" y="2127"/>
                    <a:pt x="6914" y="3324"/>
                  </a:cubicBezTo>
                  <a:cubicBezTo>
                    <a:pt x="4388" y="4521"/>
                    <a:pt x="2128" y="5851"/>
                    <a:pt x="0" y="7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581920" y="2813336"/>
              <a:ext cx="12745" cy="17895"/>
            </a:xfrm>
            <a:custGeom>
              <a:rect b="b" l="l" r="r" t="t"/>
              <a:pathLst>
                <a:path extrusionOk="0" h="27258" w="19413">
                  <a:moveTo>
                    <a:pt x="19413" y="133"/>
                  </a:moveTo>
                  <a:cubicBezTo>
                    <a:pt x="19413" y="133"/>
                    <a:pt x="18350" y="665"/>
                    <a:pt x="17951" y="798"/>
                  </a:cubicBezTo>
                  <a:cubicBezTo>
                    <a:pt x="11701" y="9441"/>
                    <a:pt x="5718" y="18217"/>
                    <a:pt x="0" y="27259"/>
                  </a:cubicBezTo>
                  <a:cubicBezTo>
                    <a:pt x="5851" y="18350"/>
                    <a:pt x="12233" y="9308"/>
                    <a:pt x="19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718361" y="2879210"/>
              <a:ext cx="142114" cy="94571"/>
            </a:xfrm>
            <a:custGeom>
              <a:rect b="b" l="l" r="r" t="t"/>
              <a:pathLst>
                <a:path extrusionOk="0" h="144053" w="216472">
                  <a:moveTo>
                    <a:pt x="113821" y="82356"/>
                  </a:moveTo>
                  <a:cubicBezTo>
                    <a:pt x="117278" y="80362"/>
                    <a:pt x="120868" y="78500"/>
                    <a:pt x="124325" y="76506"/>
                  </a:cubicBezTo>
                  <a:lnTo>
                    <a:pt x="126453" y="75309"/>
                  </a:lnTo>
                  <a:cubicBezTo>
                    <a:pt x="148659" y="62810"/>
                    <a:pt x="186555" y="41535"/>
                    <a:pt x="215276" y="36216"/>
                  </a:cubicBezTo>
                  <a:lnTo>
                    <a:pt x="215808" y="35153"/>
                  </a:lnTo>
                  <a:cubicBezTo>
                    <a:pt x="215808" y="35153"/>
                    <a:pt x="216207" y="34887"/>
                    <a:pt x="216472" y="34621"/>
                  </a:cubicBezTo>
                  <a:cubicBezTo>
                    <a:pt x="198655" y="21590"/>
                    <a:pt x="164216" y="1113"/>
                    <a:pt x="156371" y="49"/>
                  </a:cubicBezTo>
                  <a:cubicBezTo>
                    <a:pt x="148659" y="-1015"/>
                    <a:pt x="110896" y="15340"/>
                    <a:pt x="54650" y="43662"/>
                  </a:cubicBezTo>
                  <a:cubicBezTo>
                    <a:pt x="40157" y="63608"/>
                    <a:pt x="25663" y="87941"/>
                    <a:pt x="12366" y="117726"/>
                  </a:cubicBezTo>
                  <a:cubicBezTo>
                    <a:pt x="7845" y="127698"/>
                    <a:pt x="3856" y="136208"/>
                    <a:pt x="0" y="144054"/>
                  </a:cubicBezTo>
                  <a:cubicBezTo>
                    <a:pt x="5186" y="141793"/>
                    <a:pt x="10239" y="139267"/>
                    <a:pt x="15291" y="136740"/>
                  </a:cubicBezTo>
                  <a:cubicBezTo>
                    <a:pt x="27524" y="129693"/>
                    <a:pt x="37763" y="123709"/>
                    <a:pt x="43880" y="120385"/>
                  </a:cubicBezTo>
                  <a:cubicBezTo>
                    <a:pt x="43880" y="120385"/>
                    <a:pt x="43880" y="120385"/>
                    <a:pt x="44013" y="120385"/>
                  </a:cubicBezTo>
                  <a:cubicBezTo>
                    <a:pt x="62628" y="108950"/>
                    <a:pt x="80712" y="97116"/>
                    <a:pt x="101189" y="87941"/>
                  </a:cubicBezTo>
                  <a:cubicBezTo>
                    <a:pt x="105311" y="86079"/>
                    <a:pt x="109566" y="84351"/>
                    <a:pt x="113688" y="824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531174" y="2750410"/>
              <a:ext cx="174966" cy="336615"/>
            </a:xfrm>
            <a:custGeom>
              <a:rect b="b" l="l" r="r" t="t"/>
              <a:pathLst>
                <a:path extrusionOk="0" h="512742" w="266513">
                  <a:moveTo>
                    <a:pt x="3901" y="492760"/>
                  </a:moveTo>
                  <a:lnTo>
                    <a:pt x="3901" y="493957"/>
                  </a:lnTo>
                  <a:cubicBezTo>
                    <a:pt x="3901" y="499541"/>
                    <a:pt x="5896" y="504062"/>
                    <a:pt x="9619" y="507387"/>
                  </a:cubicBezTo>
                  <a:cubicBezTo>
                    <a:pt x="14804" y="511907"/>
                    <a:pt x="23181" y="513636"/>
                    <a:pt x="33287" y="512306"/>
                  </a:cubicBezTo>
                  <a:cubicBezTo>
                    <a:pt x="36079" y="511907"/>
                    <a:pt x="38606" y="510977"/>
                    <a:pt x="40999" y="509647"/>
                  </a:cubicBezTo>
                  <a:cubicBezTo>
                    <a:pt x="52966" y="502334"/>
                    <a:pt x="57886" y="482787"/>
                    <a:pt x="58418" y="468294"/>
                  </a:cubicBezTo>
                  <a:cubicBezTo>
                    <a:pt x="59881" y="430398"/>
                    <a:pt x="64668" y="397156"/>
                    <a:pt x="69720" y="361919"/>
                  </a:cubicBezTo>
                  <a:lnTo>
                    <a:pt x="71316" y="351016"/>
                  </a:lnTo>
                  <a:cubicBezTo>
                    <a:pt x="81953" y="277085"/>
                    <a:pt x="84746" y="271102"/>
                    <a:pt x="102962" y="231876"/>
                  </a:cubicBezTo>
                  <a:cubicBezTo>
                    <a:pt x="106420" y="224297"/>
                    <a:pt x="110542" y="215521"/>
                    <a:pt x="115329" y="204884"/>
                  </a:cubicBezTo>
                  <a:cubicBezTo>
                    <a:pt x="162399" y="99971"/>
                    <a:pt x="221570" y="57821"/>
                    <a:pt x="250025" y="37476"/>
                  </a:cubicBezTo>
                  <a:cubicBezTo>
                    <a:pt x="257206" y="32291"/>
                    <a:pt x="265317" y="26573"/>
                    <a:pt x="266514" y="24047"/>
                  </a:cubicBezTo>
                  <a:cubicBezTo>
                    <a:pt x="261461" y="11946"/>
                    <a:pt x="254280" y="4367"/>
                    <a:pt x="245372" y="1442"/>
                  </a:cubicBezTo>
                  <a:cubicBezTo>
                    <a:pt x="233537" y="-2414"/>
                    <a:pt x="217714" y="1442"/>
                    <a:pt x="198434" y="13276"/>
                  </a:cubicBezTo>
                  <a:cubicBezTo>
                    <a:pt x="186600" y="20456"/>
                    <a:pt x="167452" y="34418"/>
                    <a:pt x="142720" y="60081"/>
                  </a:cubicBezTo>
                  <a:cubicBezTo>
                    <a:pt x="57620" y="148904"/>
                    <a:pt x="38872" y="224563"/>
                    <a:pt x="25176" y="279878"/>
                  </a:cubicBezTo>
                  <a:cubicBezTo>
                    <a:pt x="23846" y="285063"/>
                    <a:pt x="22650" y="290249"/>
                    <a:pt x="21320" y="295169"/>
                  </a:cubicBezTo>
                  <a:cubicBezTo>
                    <a:pt x="8156" y="346495"/>
                    <a:pt x="-7401" y="441567"/>
                    <a:pt x="3901" y="4928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434714" y="2688506"/>
              <a:ext cx="138913" cy="315043"/>
            </a:xfrm>
            <a:custGeom>
              <a:rect b="b" l="l" r="r" t="t"/>
              <a:pathLst>
                <a:path extrusionOk="0" h="479882" w="211597">
                  <a:moveTo>
                    <a:pt x="106553" y="185225"/>
                  </a:moveTo>
                  <a:cubicBezTo>
                    <a:pt x="110143" y="178577"/>
                    <a:pt x="113999" y="171263"/>
                    <a:pt x="118254" y="163285"/>
                  </a:cubicBezTo>
                  <a:cubicBezTo>
                    <a:pt x="144980" y="112491"/>
                    <a:pt x="175563" y="72601"/>
                    <a:pt x="211598" y="41752"/>
                  </a:cubicBezTo>
                  <a:cubicBezTo>
                    <a:pt x="193514" y="29652"/>
                    <a:pt x="176228" y="15690"/>
                    <a:pt x="160139" y="0"/>
                  </a:cubicBezTo>
                  <a:cubicBezTo>
                    <a:pt x="155884" y="3723"/>
                    <a:pt x="152161" y="7579"/>
                    <a:pt x="148837" y="11568"/>
                  </a:cubicBezTo>
                  <a:cubicBezTo>
                    <a:pt x="73576" y="101588"/>
                    <a:pt x="37941" y="197591"/>
                    <a:pt x="21320" y="262214"/>
                  </a:cubicBezTo>
                  <a:cubicBezTo>
                    <a:pt x="8156" y="313539"/>
                    <a:pt x="-7401" y="408612"/>
                    <a:pt x="3901" y="459938"/>
                  </a:cubicBezTo>
                  <a:lnTo>
                    <a:pt x="3901" y="461134"/>
                  </a:lnTo>
                  <a:cubicBezTo>
                    <a:pt x="3901" y="466719"/>
                    <a:pt x="5896" y="471373"/>
                    <a:pt x="9619" y="474564"/>
                  </a:cubicBezTo>
                  <a:cubicBezTo>
                    <a:pt x="13608" y="478021"/>
                    <a:pt x="19724" y="479883"/>
                    <a:pt x="26905" y="479883"/>
                  </a:cubicBezTo>
                  <a:cubicBezTo>
                    <a:pt x="28899" y="479617"/>
                    <a:pt x="30894" y="479351"/>
                    <a:pt x="32755" y="478952"/>
                  </a:cubicBezTo>
                  <a:cubicBezTo>
                    <a:pt x="44456" y="476160"/>
                    <a:pt x="48844" y="472304"/>
                    <a:pt x="51238" y="464990"/>
                  </a:cubicBezTo>
                  <a:cubicBezTo>
                    <a:pt x="51770" y="461799"/>
                    <a:pt x="52169" y="457677"/>
                    <a:pt x="52302" y="452358"/>
                  </a:cubicBezTo>
                  <a:cubicBezTo>
                    <a:pt x="52700" y="441056"/>
                    <a:pt x="52966" y="430020"/>
                    <a:pt x="53099" y="418983"/>
                  </a:cubicBezTo>
                  <a:cubicBezTo>
                    <a:pt x="53764" y="388933"/>
                    <a:pt x="54296" y="360610"/>
                    <a:pt x="58551" y="330958"/>
                  </a:cubicBezTo>
                  <a:cubicBezTo>
                    <a:pt x="69587" y="253704"/>
                    <a:pt x="81156" y="232296"/>
                    <a:pt x="106420" y="1853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661417" y="2731017"/>
              <a:ext cx="67972" cy="47273"/>
            </a:xfrm>
            <a:custGeom>
              <a:rect b="b" l="l" r="r" t="t"/>
              <a:pathLst>
                <a:path extrusionOk="0" h="72008" w="103537">
                  <a:moveTo>
                    <a:pt x="10681" y="798"/>
                  </a:moveTo>
                  <a:cubicBezTo>
                    <a:pt x="5362" y="2260"/>
                    <a:pt x="1639" y="5053"/>
                    <a:pt x="442" y="9574"/>
                  </a:cubicBezTo>
                  <a:cubicBezTo>
                    <a:pt x="-888" y="14494"/>
                    <a:pt x="841" y="20610"/>
                    <a:pt x="4830" y="27126"/>
                  </a:cubicBezTo>
                  <a:cubicBezTo>
                    <a:pt x="5362" y="26860"/>
                    <a:pt x="5761" y="26727"/>
                    <a:pt x="6293" y="26461"/>
                  </a:cubicBezTo>
                  <a:lnTo>
                    <a:pt x="5894" y="24732"/>
                  </a:lnTo>
                  <a:cubicBezTo>
                    <a:pt x="5894" y="24732"/>
                    <a:pt x="6559" y="25663"/>
                    <a:pt x="6958" y="26062"/>
                  </a:cubicBezTo>
                  <a:cubicBezTo>
                    <a:pt x="9617" y="24732"/>
                    <a:pt x="12409" y="23535"/>
                    <a:pt x="14936" y="22605"/>
                  </a:cubicBezTo>
                  <a:cubicBezTo>
                    <a:pt x="14404" y="20477"/>
                    <a:pt x="14404" y="18616"/>
                    <a:pt x="14936" y="16887"/>
                  </a:cubicBezTo>
                  <a:cubicBezTo>
                    <a:pt x="17595" y="6914"/>
                    <a:pt x="36344" y="7446"/>
                    <a:pt x="56688" y="17951"/>
                  </a:cubicBezTo>
                  <a:cubicBezTo>
                    <a:pt x="77032" y="28455"/>
                    <a:pt x="91525" y="45209"/>
                    <a:pt x="88733" y="55182"/>
                  </a:cubicBezTo>
                  <a:cubicBezTo>
                    <a:pt x="87403" y="60102"/>
                    <a:pt x="82351" y="62362"/>
                    <a:pt x="75037" y="62362"/>
                  </a:cubicBezTo>
                  <a:cubicBezTo>
                    <a:pt x="72910" y="64623"/>
                    <a:pt x="70118" y="66883"/>
                    <a:pt x="66793" y="69409"/>
                  </a:cubicBezTo>
                  <a:cubicBezTo>
                    <a:pt x="73575" y="69941"/>
                    <a:pt x="83281" y="72468"/>
                    <a:pt x="91260" y="71936"/>
                  </a:cubicBezTo>
                  <a:cubicBezTo>
                    <a:pt x="97509" y="70739"/>
                    <a:pt x="101764" y="67681"/>
                    <a:pt x="103094" y="62628"/>
                  </a:cubicBezTo>
                  <a:cubicBezTo>
                    <a:pt x="104423" y="57841"/>
                    <a:pt x="102695" y="51858"/>
                    <a:pt x="98839" y="45608"/>
                  </a:cubicBezTo>
                  <a:cubicBezTo>
                    <a:pt x="96312" y="41619"/>
                    <a:pt x="93121" y="37763"/>
                    <a:pt x="90196" y="34971"/>
                  </a:cubicBezTo>
                  <a:cubicBezTo>
                    <a:pt x="89531" y="33907"/>
                    <a:pt x="88600" y="32976"/>
                    <a:pt x="87802" y="32045"/>
                  </a:cubicBezTo>
                  <a:cubicBezTo>
                    <a:pt x="80090" y="24333"/>
                    <a:pt x="69985" y="16887"/>
                    <a:pt x="58416" y="10903"/>
                  </a:cubicBezTo>
                  <a:cubicBezTo>
                    <a:pt x="46582" y="4787"/>
                    <a:pt x="35280" y="1197"/>
                    <a:pt x="25706" y="0"/>
                  </a:cubicBezTo>
                  <a:cubicBezTo>
                    <a:pt x="22515" y="0"/>
                    <a:pt x="19191" y="0"/>
                    <a:pt x="15601" y="266"/>
                  </a:cubicBezTo>
                  <a:cubicBezTo>
                    <a:pt x="13872" y="399"/>
                    <a:pt x="12276" y="532"/>
                    <a:pt x="10681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824946" y="2829136"/>
              <a:ext cx="3229" cy="6110"/>
            </a:xfrm>
            <a:custGeom>
              <a:rect b="b" l="l" r="r" t="t"/>
              <a:pathLst>
                <a:path extrusionOk="0" h="9307" w="4919">
                  <a:moveTo>
                    <a:pt x="665" y="266"/>
                  </a:moveTo>
                  <a:cubicBezTo>
                    <a:pt x="665" y="266"/>
                    <a:pt x="266" y="133"/>
                    <a:pt x="0" y="0"/>
                  </a:cubicBezTo>
                  <a:cubicBezTo>
                    <a:pt x="1729" y="2925"/>
                    <a:pt x="3324" y="5851"/>
                    <a:pt x="4920" y="9308"/>
                  </a:cubicBezTo>
                  <a:cubicBezTo>
                    <a:pt x="4521" y="6515"/>
                    <a:pt x="2925" y="3457"/>
                    <a:pt x="665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541591" y="2927254"/>
              <a:ext cx="261" cy="872"/>
            </a:xfrm>
            <a:custGeom>
              <a:rect b="b" l="l" r="r" t="t"/>
              <a:pathLst>
                <a:path extrusionOk="0" h="1329" w="398">
                  <a:moveTo>
                    <a:pt x="266" y="0"/>
                  </a:moveTo>
                  <a:lnTo>
                    <a:pt x="266" y="0"/>
                  </a:lnTo>
                  <a:cubicBezTo>
                    <a:pt x="266" y="0"/>
                    <a:pt x="0" y="931"/>
                    <a:pt x="0" y="1330"/>
                  </a:cubicBezTo>
                  <a:cubicBezTo>
                    <a:pt x="0" y="931"/>
                    <a:pt x="266" y="399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774377" y="2803275"/>
              <a:ext cx="67883" cy="48031"/>
            </a:xfrm>
            <a:custGeom>
              <a:rect b="b" l="l" r="r" t="t"/>
              <a:pathLst>
                <a:path extrusionOk="0" h="73162" w="103402">
                  <a:moveTo>
                    <a:pt x="439" y="9873"/>
                  </a:moveTo>
                  <a:cubicBezTo>
                    <a:pt x="-625" y="13729"/>
                    <a:pt x="306" y="18383"/>
                    <a:pt x="2566" y="23303"/>
                  </a:cubicBezTo>
                  <a:cubicBezTo>
                    <a:pt x="6821" y="20776"/>
                    <a:pt x="10944" y="18782"/>
                    <a:pt x="14933" y="17186"/>
                  </a:cubicBezTo>
                  <a:cubicBezTo>
                    <a:pt x="17193" y="9474"/>
                    <a:pt x="29293" y="8277"/>
                    <a:pt x="44319" y="13330"/>
                  </a:cubicBezTo>
                  <a:cubicBezTo>
                    <a:pt x="45648" y="13596"/>
                    <a:pt x="47111" y="13862"/>
                    <a:pt x="48441" y="14261"/>
                  </a:cubicBezTo>
                  <a:cubicBezTo>
                    <a:pt x="53626" y="15857"/>
                    <a:pt x="58413" y="18516"/>
                    <a:pt x="62934" y="22106"/>
                  </a:cubicBezTo>
                  <a:cubicBezTo>
                    <a:pt x="79821" y="32611"/>
                    <a:pt x="90990" y="46838"/>
                    <a:pt x="88597" y="55747"/>
                  </a:cubicBezTo>
                  <a:cubicBezTo>
                    <a:pt x="87400" y="60002"/>
                    <a:pt x="83411" y="62396"/>
                    <a:pt x="77561" y="62794"/>
                  </a:cubicBezTo>
                  <a:cubicBezTo>
                    <a:pt x="74901" y="65321"/>
                    <a:pt x="71311" y="67714"/>
                    <a:pt x="67056" y="70507"/>
                  </a:cubicBezTo>
                  <a:cubicBezTo>
                    <a:pt x="85672" y="75692"/>
                    <a:pt x="100298" y="73299"/>
                    <a:pt x="102958" y="63193"/>
                  </a:cubicBezTo>
                  <a:cubicBezTo>
                    <a:pt x="106681" y="49365"/>
                    <a:pt x="86602" y="26095"/>
                    <a:pt x="58413" y="11469"/>
                  </a:cubicBezTo>
                  <a:cubicBezTo>
                    <a:pt x="30091" y="-3158"/>
                    <a:pt x="4029" y="-3956"/>
                    <a:pt x="306" y="10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636051" y="2818856"/>
              <a:ext cx="185491" cy="347735"/>
            </a:xfrm>
            <a:custGeom>
              <a:rect b="b" l="l" r="r" t="t"/>
              <a:pathLst>
                <a:path extrusionOk="0" h="529680" w="282545">
                  <a:moveTo>
                    <a:pt x="107559" y="243700"/>
                  </a:moveTo>
                  <a:cubicBezTo>
                    <a:pt x="108224" y="243434"/>
                    <a:pt x="109021" y="243035"/>
                    <a:pt x="109686" y="242769"/>
                  </a:cubicBezTo>
                  <a:cubicBezTo>
                    <a:pt x="115005" y="232132"/>
                    <a:pt x="120856" y="220164"/>
                    <a:pt x="127637" y="205139"/>
                  </a:cubicBezTo>
                  <a:cubicBezTo>
                    <a:pt x="141998" y="172961"/>
                    <a:pt x="157821" y="147032"/>
                    <a:pt x="173511" y="125757"/>
                  </a:cubicBezTo>
                  <a:cubicBezTo>
                    <a:pt x="173112" y="126023"/>
                    <a:pt x="172580" y="126156"/>
                    <a:pt x="172181" y="126289"/>
                  </a:cubicBezTo>
                  <a:cubicBezTo>
                    <a:pt x="171251" y="126688"/>
                    <a:pt x="170320" y="127220"/>
                    <a:pt x="169522" y="127618"/>
                  </a:cubicBezTo>
                  <a:cubicBezTo>
                    <a:pt x="178564" y="116050"/>
                    <a:pt x="188536" y="105147"/>
                    <a:pt x="199041" y="95307"/>
                  </a:cubicBezTo>
                  <a:cubicBezTo>
                    <a:pt x="226034" y="66719"/>
                    <a:pt x="250899" y="50763"/>
                    <a:pt x="266722" y="40790"/>
                  </a:cubicBezTo>
                  <a:cubicBezTo>
                    <a:pt x="273370" y="36535"/>
                    <a:pt x="280950" y="31748"/>
                    <a:pt x="282545" y="29355"/>
                  </a:cubicBezTo>
                  <a:cubicBezTo>
                    <a:pt x="275232" y="13931"/>
                    <a:pt x="266323" y="4490"/>
                    <a:pt x="256084" y="1299"/>
                  </a:cubicBezTo>
                  <a:cubicBezTo>
                    <a:pt x="245314" y="-2026"/>
                    <a:pt x="232549" y="1033"/>
                    <a:pt x="216992" y="10473"/>
                  </a:cubicBezTo>
                  <a:cubicBezTo>
                    <a:pt x="198775" y="21510"/>
                    <a:pt x="180160" y="39460"/>
                    <a:pt x="165267" y="53954"/>
                  </a:cubicBezTo>
                  <a:cubicBezTo>
                    <a:pt x="161278" y="57810"/>
                    <a:pt x="157555" y="61400"/>
                    <a:pt x="154098" y="64724"/>
                  </a:cubicBezTo>
                  <a:cubicBezTo>
                    <a:pt x="61951" y="150888"/>
                    <a:pt x="39080" y="241306"/>
                    <a:pt x="24055" y="301142"/>
                  </a:cubicBezTo>
                  <a:cubicBezTo>
                    <a:pt x="23124" y="304998"/>
                    <a:pt x="22193" y="308721"/>
                    <a:pt x="21262" y="312179"/>
                  </a:cubicBezTo>
                  <a:cubicBezTo>
                    <a:pt x="8098" y="363504"/>
                    <a:pt x="-7459" y="458577"/>
                    <a:pt x="3976" y="509903"/>
                  </a:cubicBezTo>
                  <a:lnTo>
                    <a:pt x="3976" y="511099"/>
                  </a:lnTo>
                  <a:cubicBezTo>
                    <a:pt x="3976" y="516684"/>
                    <a:pt x="5971" y="521338"/>
                    <a:pt x="9694" y="524529"/>
                  </a:cubicBezTo>
                  <a:cubicBezTo>
                    <a:pt x="14215" y="528518"/>
                    <a:pt x="21395" y="530114"/>
                    <a:pt x="30038" y="529582"/>
                  </a:cubicBezTo>
                  <a:cubicBezTo>
                    <a:pt x="30836" y="529316"/>
                    <a:pt x="31501" y="529183"/>
                    <a:pt x="32166" y="528917"/>
                  </a:cubicBezTo>
                  <a:cubicBezTo>
                    <a:pt x="47191" y="523864"/>
                    <a:pt x="53840" y="511631"/>
                    <a:pt x="57031" y="497270"/>
                  </a:cubicBezTo>
                  <a:cubicBezTo>
                    <a:pt x="57829" y="493148"/>
                    <a:pt x="58228" y="489026"/>
                    <a:pt x="58360" y="485303"/>
                  </a:cubicBezTo>
                  <a:cubicBezTo>
                    <a:pt x="59823" y="447407"/>
                    <a:pt x="64610" y="414298"/>
                    <a:pt x="69663" y="379062"/>
                  </a:cubicBezTo>
                  <a:lnTo>
                    <a:pt x="71258" y="368025"/>
                  </a:lnTo>
                  <a:cubicBezTo>
                    <a:pt x="79901" y="307658"/>
                    <a:pt x="89342" y="284521"/>
                    <a:pt x="103836" y="254869"/>
                  </a:cubicBezTo>
                  <a:cubicBezTo>
                    <a:pt x="104766" y="252077"/>
                    <a:pt x="105697" y="249285"/>
                    <a:pt x="106628" y="246492"/>
                  </a:cubicBezTo>
                  <a:cubicBezTo>
                    <a:pt x="106894" y="245561"/>
                    <a:pt x="107426" y="244631"/>
                    <a:pt x="107692" y="2437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601300" y="2827733"/>
              <a:ext cx="147526" cy="86514"/>
            </a:xfrm>
            <a:custGeom>
              <a:rect b="b" l="l" r="r" t="t"/>
              <a:pathLst>
                <a:path extrusionOk="0" h="131781" w="224716">
                  <a:moveTo>
                    <a:pt x="199187" y="42958"/>
                  </a:moveTo>
                  <a:cubicBezTo>
                    <a:pt x="202644" y="39767"/>
                    <a:pt x="206367" y="36177"/>
                    <a:pt x="210223" y="32321"/>
                  </a:cubicBezTo>
                  <a:cubicBezTo>
                    <a:pt x="214744" y="27933"/>
                    <a:pt x="219664" y="23279"/>
                    <a:pt x="224717" y="18492"/>
                  </a:cubicBezTo>
                  <a:cubicBezTo>
                    <a:pt x="218201" y="14503"/>
                    <a:pt x="211021" y="10647"/>
                    <a:pt x="203973" y="6791"/>
                  </a:cubicBezTo>
                  <a:cubicBezTo>
                    <a:pt x="200250" y="4796"/>
                    <a:pt x="196660" y="2802"/>
                    <a:pt x="193203" y="940"/>
                  </a:cubicBezTo>
                  <a:cubicBezTo>
                    <a:pt x="182300" y="-5176"/>
                    <a:pt x="99992" y="19689"/>
                    <a:pt x="43747" y="42426"/>
                  </a:cubicBezTo>
                  <a:cubicBezTo>
                    <a:pt x="35104" y="56920"/>
                    <a:pt x="26594" y="73142"/>
                    <a:pt x="18483" y="91359"/>
                  </a:cubicBezTo>
                  <a:cubicBezTo>
                    <a:pt x="13696" y="102129"/>
                    <a:pt x="9574" y="110905"/>
                    <a:pt x="6117" y="118484"/>
                  </a:cubicBezTo>
                  <a:cubicBezTo>
                    <a:pt x="3856" y="123404"/>
                    <a:pt x="1862" y="127792"/>
                    <a:pt x="0" y="131781"/>
                  </a:cubicBezTo>
                  <a:cubicBezTo>
                    <a:pt x="64756" y="94816"/>
                    <a:pt x="147994" y="63701"/>
                    <a:pt x="158631" y="59845"/>
                  </a:cubicBezTo>
                  <a:cubicBezTo>
                    <a:pt x="166210" y="56255"/>
                    <a:pt x="173524" y="53330"/>
                    <a:pt x="180571" y="51202"/>
                  </a:cubicBezTo>
                  <a:cubicBezTo>
                    <a:pt x="186555" y="48676"/>
                    <a:pt x="192139" y="46283"/>
                    <a:pt x="197325" y="44022"/>
                  </a:cubicBezTo>
                  <a:cubicBezTo>
                    <a:pt x="197591" y="44022"/>
                    <a:pt x="197857" y="43756"/>
                    <a:pt x="198256" y="43623"/>
                  </a:cubicBezTo>
                  <a:cubicBezTo>
                    <a:pt x="198655" y="43224"/>
                    <a:pt x="198921" y="42958"/>
                    <a:pt x="199320" y="42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714170" y="2821279"/>
              <a:ext cx="4539" cy="611"/>
            </a:xfrm>
            <a:custGeom>
              <a:rect b="b" l="l" r="r" t="t"/>
              <a:pathLst>
                <a:path extrusionOk="0" h="930" w="6914">
                  <a:moveTo>
                    <a:pt x="0" y="931"/>
                  </a:moveTo>
                  <a:cubicBezTo>
                    <a:pt x="2393" y="532"/>
                    <a:pt x="4787" y="266"/>
                    <a:pt x="6914" y="0"/>
                  </a:cubicBezTo>
                  <a:cubicBezTo>
                    <a:pt x="6515" y="0"/>
                    <a:pt x="6117" y="0"/>
                    <a:pt x="5718" y="0"/>
                  </a:cubicBezTo>
                  <a:cubicBezTo>
                    <a:pt x="3856" y="266"/>
                    <a:pt x="1862" y="665"/>
                    <a:pt x="0" y="9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623472" y="2955799"/>
              <a:ext cx="39369" cy="42774"/>
            </a:xfrm>
            <a:custGeom>
              <a:rect b="b" l="l" r="r" t="t"/>
              <a:pathLst>
                <a:path extrusionOk="0" h="65154" w="59968">
                  <a:moveTo>
                    <a:pt x="18350" y="47470"/>
                  </a:moveTo>
                  <a:cubicBezTo>
                    <a:pt x="24732" y="52921"/>
                    <a:pt x="31248" y="58506"/>
                    <a:pt x="38561" y="65155"/>
                  </a:cubicBezTo>
                  <a:cubicBezTo>
                    <a:pt x="43879" y="45342"/>
                    <a:pt x="50528" y="23402"/>
                    <a:pt x="59969" y="0"/>
                  </a:cubicBezTo>
                  <a:cubicBezTo>
                    <a:pt x="56113" y="1995"/>
                    <a:pt x="52257" y="3856"/>
                    <a:pt x="48533" y="5585"/>
                  </a:cubicBezTo>
                  <a:cubicBezTo>
                    <a:pt x="32976" y="13164"/>
                    <a:pt x="19280" y="19812"/>
                    <a:pt x="0" y="31381"/>
                  </a:cubicBezTo>
                  <a:cubicBezTo>
                    <a:pt x="6250" y="37231"/>
                    <a:pt x="12100" y="42151"/>
                    <a:pt x="18350" y="47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703171" y="2822239"/>
              <a:ext cx="8554" cy="1746"/>
            </a:xfrm>
            <a:custGeom>
              <a:rect b="b" l="l" r="r" t="t"/>
              <a:pathLst>
                <a:path extrusionOk="0" h="2659" w="13030">
                  <a:moveTo>
                    <a:pt x="13031" y="0"/>
                  </a:moveTo>
                  <a:cubicBezTo>
                    <a:pt x="8776" y="798"/>
                    <a:pt x="4521" y="1596"/>
                    <a:pt x="0" y="2659"/>
                  </a:cubicBezTo>
                  <a:cubicBezTo>
                    <a:pt x="4521" y="1596"/>
                    <a:pt x="8909" y="665"/>
                    <a:pt x="13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697148" y="2824073"/>
              <a:ext cx="5761" cy="1484"/>
            </a:xfrm>
            <a:custGeom>
              <a:rect b="b" l="l" r="r" t="t"/>
              <a:pathLst>
                <a:path extrusionOk="0" h="2260" w="8775">
                  <a:moveTo>
                    <a:pt x="8776" y="0"/>
                  </a:moveTo>
                  <a:cubicBezTo>
                    <a:pt x="5851" y="665"/>
                    <a:pt x="2925" y="1463"/>
                    <a:pt x="0" y="2260"/>
                  </a:cubicBezTo>
                  <a:cubicBezTo>
                    <a:pt x="2925" y="1463"/>
                    <a:pt x="5984" y="665"/>
                    <a:pt x="8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795790" y="2393016"/>
              <a:ext cx="28743" cy="131464"/>
            </a:xfrm>
            <a:custGeom>
              <a:rect b="b" l="l" r="r" t="t"/>
              <a:pathLst>
                <a:path extrusionOk="0" h="200250" w="43782">
                  <a:moveTo>
                    <a:pt x="0" y="133"/>
                  </a:moveTo>
                  <a:cubicBezTo>
                    <a:pt x="3856" y="11302"/>
                    <a:pt x="7978" y="22339"/>
                    <a:pt x="10770" y="32045"/>
                  </a:cubicBezTo>
                  <a:cubicBezTo>
                    <a:pt x="23934" y="77521"/>
                    <a:pt x="42284" y="141079"/>
                    <a:pt x="43614" y="200250"/>
                  </a:cubicBezTo>
                  <a:lnTo>
                    <a:pt x="43614" y="200250"/>
                  </a:lnTo>
                  <a:cubicBezTo>
                    <a:pt x="46007" y="130043"/>
                    <a:pt x="22472" y="530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791600" y="2341600"/>
              <a:ext cx="3229" cy="6809"/>
            </a:xfrm>
            <a:custGeom>
              <a:rect b="b" l="l" r="r" t="t"/>
              <a:pathLst>
                <a:path extrusionOk="0" h="10371" w="4919">
                  <a:moveTo>
                    <a:pt x="1596" y="0"/>
                  </a:moveTo>
                  <a:lnTo>
                    <a:pt x="1596" y="0"/>
                  </a:lnTo>
                  <a:cubicBezTo>
                    <a:pt x="1596" y="4122"/>
                    <a:pt x="931" y="7446"/>
                    <a:pt x="0" y="10372"/>
                  </a:cubicBezTo>
                  <a:cubicBezTo>
                    <a:pt x="1596" y="9308"/>
                    <a:pt x="3191" y="8377"/>
                    <a:pt x="4920" y="7313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815780" y="2332572"/>
              <a:ext cx="10737" cy="3877"/>
            </a:xfrm>
            <a:custGeom>
              <a:rect b="b" l="l" r="r" t="t"/>
              <a:pathLst>
                <a:path extrusionOk="0" h="5906" w="16355">
                  <a:moveTo>
                    <a:pt x="931" y="5907"/>
                  </a:moveTo>
                  <a:cubicBezTo>
                    <a:pt x="4122" y="4577"/>
                    <a:pt x="7180" y="3114"/>
                    <a:pt x="10106" y="1652"/>
                  </a:cubicBezTo>
                  <a:cubicBezTo>
                    <a:pt x="11701" y="854"/>
                    <a:pt x="13962" y="322"/>
                    <a:pt x="16355" y="189"/>
                  </a:cubicBezTo>
                  <a:lnTo>
                    <a:pt x="16355" y="189"/>
                  </a:lnTo>
                  <a:cubicBezTo>
                    <a:pt x="11169" y="-476"/>
                    <a:pt x="5718" y="588"/>
                    <a:pt x="0" y="3779"/>
                  </a:cubicBezTo>
                  <a:lnTo>
                    <a:pt x="0" y="3779"/>
                  </a:lnTo>
                  <a:lnTo>
                    <a:pt x="931" y="59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844587" y="2347013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856895" y="2373724"/>
              <a:ext cx="8729" cy="174"/>
            </a:xfrm>
            <a:custGeom>
              <a:rect b="b" l="l" r="r" t="t"/>
              <a:pathLst>
                <a:path extrusionOk="0" h="265" w="13296">
                  <a:moveTo>
                    <a:pt x="0" y="266"/>
                  </a:moveTo>
                  <a:cubicBezTo>
                    <a:pt x="0" y="266"/>
                    <a:pt x="0" y="133"/>
                    <a:pt x="0" y="0"/>
                  </a:cubicBezTo>
                  <a:cubicBezTo>
                    <a:pt x="0" y="0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590301" y="2629495"/>
              <a:ext cx="60930" cy="18855"/>
            </a:xfrm>
            <a:custGeom>
              <a:rect b="b" l="l" r="r" t="t"/>
              <a:pathLst>
                <a:path extrusionOk="0" h="28721" w="92811">
                  <a:moveTo>
                    <a:pt x="92812" y="0"/>
                  </a:moveTo>
                  <a:cubicBezTo>
                    <a:pt x="57309" y="2526"/>
                    <a:pt x="24466" y="9707"/>
                    <a:pt x="0" y="28721"/>
                  </a:cubicBezTo>
                  <a:cubicBezTo>
                    <a:pt x="4388" y="26062"/>
                    <a:pt x="8244" y="24067"/>
                    <a:pt x="10638" y="22871"/>
                  </a:cubicBezTo>
                  <a:cubicBezTo>
                    <a:pt x="36300" y="11169"/>
                    <a:pt x="64357" y="4122"/>
                    <a:pt x="9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846333" y="2349980"/>
              <a:ext cx="9427" cy="20601"/>
            </a:xfrm>
            <a:custGeom>
              <a:rect b="b" l="l" r="r" t="t"/>
              <a:pathLst>
                <a:path extrusionOk="0" h="31380" w="14360">
                  <a:moveTo>
                    <a:pt x="0" y="0"/>
                  </a:moveTo>
                  <a:cubicBezTo>
                    <a:pt x="4920" y="8776"/>
                    <a:pt x="9707" y="19413"/>
                    <a:pt x="14361" y="31381"/>
                  </a:cubicBezTo>
                  <a:cubicBezTo>
                    <a:pt x="10106" y="19679"/>
                    <a:pt x="5319" y="90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570921" y="2340191"/>
              <a:ext cx="300266" cy="353901"/>
            </a:xfrm>
            <a:custGeom>
              <a:rect b="b" l="l" r="r" t="t"/>
              <a:pathLst>
                <a:path extrusionOk="0" h="539073" w="457374">
                  <a:moveTo>
                    <a:pt x="0" y="509421"/>
                  </a:moveTo>
                  <a:cubicBezTo>
                    <a:pt x="5851" y="519793"/>
                    <a:pt x="19280" y="527638"/>
                    <a:pt x="31115" y="534552"/>
                  </a:cubicBezTo>
                  <a:cubicBezTo>
                    <a:pt x="33774" y="536148"/>
                    <a:pt x="36300" y="537611"/>
                    <a:pt x="38694" y="539073"/>
                  </a:cubicBezTo>
                  <a:lnTo>
                    <a:pt x="38694" y="538807"/>
                  </a:lnTo>
                  <a:cubicBezTo>
                    <a:pt x="46140" y="534153"/>
                    <a:pt x="53852" y="529898"/>
                    <a:pt x="61564" y="525909"/>
                  </a:cubicBezTo>
                  <a:cubicBezTo>
                    <a:pt x="59836" y="525909"/>
                    <a:pt x="58107" y="525909"/>
                    <a:pt x="56246" y="525909"/>
                  </a:cubicBezTo>
                  <a:cubicBezTo>
                    <a:pt x="60235" y="524846"/>
                    <a:pt x="64357" y="523649"/>
                    <a:pt x="68346" y="522452"/>
                  </a:cubicBezTo>
                  <a:cubicBezTo>
                    <a:pt x="101854" y="505831"/>
                    <a:pt x="136691" y="494662"/>
                    <a:pt x="175917" y="487880"/>
                  </a:cubicBezTo>
                  <a:cubicBezTo>
                    <a:pt x="189214" y="485620"/>
                    <a:pt x="203841" y="483758"/>
                    <a:pt x="219398" y="481897"/>
                  </a:cubicBezTo>
                  <a:cubicBezTo>
                    <a:pt x="256629" y="477376"/>
                    <a:pt x="298780" y="472323"/>
                    <a:pt x="328432" y="458096"/>
                  </a:cubicBezTo>
                  <a:cubicBezTo>
                    <a:pt x="402495" y="422460"/>
                    <a:pt x="449034" y="350125"/>
                    <a:pt x="456480" y="259308"/>
                  </a:cubicBezTo>
                  <a:cubicBezTo>
                    <a:pt x="463794" y="169288"/>
                    <a:pt x="424701" y="22092"/>
                    <a:pt x="395182" y="1881"/>
                  </a:cubicBezTo>
                  <a:cubicBezTo>
                    <a:pt x="391592" y="-645"/>
                    <a:pt x="389464" y="-113"/>
                    <a:pt x="388002" y="551"/>
                  </a:cubicBezTo>
                  <a:cubicBezTo>
                    <a:pt x="384810" y="2147"/>
                    <a:pt x="381353" y="3610"/>
                    <a:pt x="378029" y="5072"/>
                  </a:cubicBezTo>
                  <a:cubicBezTo>
                    <a:pt x="378827" y="11189"/>
                    <a:pt x="375503" y="17837"/>
                    <a:pt x="369120" y="21693"/>
                  </a:cubicBezTo>
                  <a:cubicBezTo>
                    <a:pt x="368455" y="22092"/>
                    <a:pt x="367658" y="22491"/>
                    <a:pt x="366860" y="22890"/>
                  </a:cubicBezTo>
                  <a:cubicBezTo>
                    <a:pt x="361940" y="25151"/>
                    <a:pt x="356621" y="25416"/>
                    <a:pt x="352100" y="23688"/>
                  </a:cubicBezTo>
                  <a:cubicBezTo>
                    <a:pt x="349840" y="22890"/>
                    <a:pt x="347845" y="21427"/>
                    <a:pt x="346383" y="19699"/>
                  </a:cubicBezTo>
                  <a:cubicBezTo>
                    <a:pt x="339867" y="23289"/>
                    <a:pt x="334947" y="27145"/>
                    <a:pt x="333618" y="31001"/>
                  </a:cubicBezTo>
                  <a:cubicBezTo>
                    <a:pt x="333219" y="32198"/>
                    <a:pt x="332953" y="33926"/>
                    <a:pt x="334415" y="36719"/>
                  </a:cubicBezTo>
                  <a:cubicBezTo>
                    <a:pt x="361009" y="86981"/>
                    <a:pt x="404224" y="197610"/>
                    <a:pt x="397177" y="293082"/>
                  </a:cubicBezTo>
                  <a:cubicBezTo>
                    <a:pt x="389331" y="397462"/>
                    <a:pt x="334282" y="452511"/>
                    <a:pt x="242002" y="448256"/>
                  </a:cubicBezTo>
                  <a:cubicBezTo>
                    <a:pt x="182433" y="445464"/>
                    <a:pt x="106242" y="445995"/>
                    <a:pt x="45076" y="473919"/>
                  </a:cubicBezTo>
                  <a:cubicBezTo>
                    <a:pt x="28322" y="481631"/>
                    <a:pt x="133" y="503172"/>
                    <a:pt x="266" y="509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550378" y="2658827"/>
              <a:ext cx="67909" cy="48206"/>
            </a:xfrm>
            <a:custGeom>
              <a:rect b="b" l="l" r="r" t="t"/>
              <a:pathLst>
                <a:path extrusionOk="0" h="73429" w="103441">
                  <a:moveTo>
                    <a:pt x="445" y="10103"/>
                  </a:moveTo>
                  <a:cubicBezTo>
                    <a:pt x="-3278" y="23932"/>
                    <a:pt x="16800" y="47201"/>
                    <a:pt x="44989" y="61961"/>
                  </a:cubicBezTo>
                  <a:cubicBezTo>
                    <a:pt x="73311" y="76587"/>
                    <a:pt x="99373" y="77385"/>
                    <a:pt x="103096" y="63423"/>
                  </a:cubicBezTo>
                  <a:cubicBezTo>
                    <a:pt x="103495" y="61961"/>
                    <a:pt x="103495" y="60232"/>
                    <a:pt x="103362" y="58503"/>
                  </a:cubicBezTo>
                  <a:cubicBezTo>
                    <a:pt x="102564" y="55578"/>
                    <a:pt x="101102" y="52520"/>
                    <a:pt x="99905" y="49329"/>
                  </a:cubicBezTo>
                  <a:cubicBezTo>
                    <a:pt x="96182" y="51190"/>
                    <a:pt x="92459" y="53185"/>
                    <a:pt x="88869" y="55179"/>
                  </a:cubicBezTo>
                  <a:cubicBezTo>
                    <a:pt x="88869" y="55445"/>
                    <a:pt x="88869" y="55578"/>
                    <a:pt x="88869" y="55844"/>
                  </a:cubicBezTo>
                  <a:cubicBezTo>
                    <a:pt x="87273" y="61562"/>
                    <a:pt x="80492" y="63822"/>
                    <a:pt x="71051" y="62758"/>
                  </a:cubicBezTo>
                  <a:lnTo>
                    <a:pt x="68790" y="65950"/>
                  </a:lnTo>
                  <a:cubicBezTo>
                    <a:pt x="65998" y="63955"/>
                    <a:pt x="62541" y="61961"/>
                    <a:pt x="58818" y="59833"/>
                  </a:cubicBezTo>
                  <a:cubicBezTo>
                    <a:pt x="55095" y="58503"/>
                    <a:pt x="51106" y="56908"/>
                    <a:pt x="47117" y="54780"/>
                  </a:cubicBezTo>
                  <a:cubicBezTo>
                    <a:pt x="26772" y="44276"/>
                    <a:pt x="12412" y="27522"/>
                    <a:pt x="15071" y="17549"/>
                  </a:cubicBezTo>
                  <a:cubicBezTo>
                    <a:pt x="16268" y="13161"/>
                    <a:pt x="20656" y="10768"/>
                    <a:pt x="26905" y="10369"/>
                  </a:cubicBezTo>
                  <a:cubicBezTo>
                    <a:pt x="29166" y="7709"/>
                    <a:pt x="32091" y="5050"/>
                    <a:pt x="35149" y="2258"/>
                  </a:cubicBezTo>
                  <a:cubicBezTo>
                    <a:pt x="17199" y="-2396"/>
                    <a:pt x="3237" y="130"/>
                    <a:pt x="711" y="9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1777825" y="2286082"/>
              <a:ext cx="33950" cy="62832"/>
            </a:xfrm>
            <a:custGeom>
              <a:rect b="b" l="l" r="r" t="t"/>
              <a:pathLst>
                <a:path extrusionOk="0" h="95707" w="51713">
                  <a:moveTo>
                    <a:pt x="40663" y="95338"/>
                  </a:moveTo>
                  <a:cubicBezTo>
                    <a:pt x="42391" y="96003"/>
                    <a:pt x="44785" y="95737"/>
                    <a:pt x="46912" y="94806"/>
                  </a:cubicBezTo>
                  <a:cubicBezTo>
                    <a:pt x="50635" y="93078"/>
                    <a:pt x="52231" y="89754"/>
                    <a:pt x="51566" y="88025"/>
                  </a:cubicBezTo>
                  <a:lnTo>
                    <a:pt x="14069" y="3989"/>
                  </a:lnTo>
                  <a:cubicBezTo>
                    <a:pt x="10080" y="1729"/>
                    <a:pt x="7022" y="399"/>
                    <a:pt x="4628" y="0"/>
                  </a:cubicBezTo>
                  <a:cubicBezTo>
                    <a:pt x="4362" y="133"/>
                    <a:pt x="3964" y="266"/>
                    <a:pt x="3698" y="532"/>
                  </a:cubicBezTo>
                  <a:cubicBezTo>
                    <a:pt x="639" y="2393"/>
                    <a:pt x="-557" y="5186"/>
                    <a:pt x="240" y="6648"/>
                  </a:cubicBezTo>
                  <a:lnTo>
                    <a:pt x="39067" y="93743"/>
                  </a:lnTo>
                  <a:cubicBezTo>
                    <a:pt x="39067" y="93743"/>
                    <a:pt x="39865" y="94806"/>
                    <a:pt x="40796" y="95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27839" y="3101534"/>
              <a:ext cx="50805" cy="55093"/>
            </a:xfrm>
            <a:custGeom>
              <a:rect b="b" l="l" r="r" t="t"/>
              <a:pathLst>
                <a:path extrusionOk="0" h="83919" w="77387">
                  <a:moveTo>
                    <a:pt x="67282" y="601"/>
                  </a:moveTo>
                  <a:cubicBezTo>
                    <a:pt x="67282" y="601"/>
                    <a:pt x="66750" y="867"/>
                    <a:pt x="66617" y="1133"/>
                  </a:cubicBezTo>
                  <a:lnTo>
                    <a:pt x="798" y="74398"/>
                  </a:lnTo>
                  <a:cubicBezTo>
                    <a:pt x="133" y="75196"/>
                    <a:pt x="0" y="76260"/>
                    <a:pt x="0" y="76925"/>
                  </a:cubicBezTo>
                  <a:cubicBezTo>
                    <a:pt x="0" y="78653"/>
                    <a:pt x="1197" y="80515"/>
                    <a:pt x="2659" y="81845"/>
                  </a:cubicBezTo>
                  <a:cubicBezTo>
                    <a:pt x="5718" y="84504"/>
                    <a:pt x="9308" y="84371"/>
                    <a:pt x="10770" y="82776"/>
                  </a:cubicBezTo>
                  <a:lnTo>
                    <a:pt x="76590" y="9510"/>
                  </a:lnTo>
                  <a:cubicBezTo>
                    <a:pt x="76590" y="9510"/>
                    <a:pt x="77388" y="8047"/>
                    <a:pt x="77388" y="6983"/>
                  </a:cubicBezTo>
                  <a:cubicBezTo>
                    <a:pt x="77388" y="5255"/>
                    <a:pt x="76324" y="3393"/>
                    <a:pt x="74728" y="2064"/>
                  </a:cubicBezTo>
                  <a:cubicBezTo>
                    <a:pt x="72069" y="-197"/>
                    <a:pt x="68878" y="-463"/>
                    <a:pt x="67282" y="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62407" y="2891987"/>
              <a:ext cx="614834" cy="215804"/>
            </a:xfrm>
            <a:custGeom>
              <a:rect b="b" l="l" r="r" t="t"/>
              <a:pathLst>
                <a:path extrusionOk="0" h="328719" w="936533">
                  <a:moveTo>
                    <a:pt x="625749" y="166742"/>
                  </a:moveTo>
                  <a:cubicBezTo>
                    <a:pt x="725475" y="157833"/>
                    <a:pt x="788236" y="146132"/>
                    <a:pt x="854056" y="106109"/>
                  </a:cubicBezTo>
                  <a:cubicBezTo>
                    <a:pt x="878389" y="91349"/>
                    <a:pt x="903121" y="72601"/>
                    <a:pt x="929449" y="48932"/>
                  </a:cubicBezTo>
                  <a:cubicBezTo>
                    <a:pt x="942347" y="26062"/>
                    <a:pt x="936496" y="20078"/>
                    <a:pt x="921072" y="4255"/>
                  </a:cubicBezTo>
                  <a:cubicBezTo>
                    <a:pt x="917748" y="931"/>
                    <a:pt x="915487" y="0"/>
                    <a:pt x="913493" y="0"/>
                  </a:cubicBezTo>
                  <a:cubicBezTo>
                    <a:pt x="912695" y="133"/>
                    <a:pt x="911764" y="399"/>
                    <a:pt x="910833" y="665"/>
                  </a:cubicBezTo>
                  <a:cubicBezTo>
                    <a:pt x="910301" y="931"/>
                    <a:pt x="909769" y="1064"/>
                    <a:pt x="909371" y="1463"/>
                  </a:cubicBezTo>
                  <a:cubicBezTo>
                    <a:pt x="906046" y="3457"/>
                    <a:pt x="902456" y="7047"/>
                    <a:pt x="898334" y="11169"/>
                  </a:cubicBezTo>
                  <a:cubicBezTo>
                    <a:pt x="894744" y="14759"/>
                    <a:pt x="890622" y="18881"/>
                    <a:pt x="885968" y="22605"/>
                  </a:cubicBezTo>
                  <a:cubicBezTo>
                    <a:pt x="874001" y="32178"/>
                    <a:pt x="860571" y="41619"/>
                    <a:pt x="846743" y="49996"/>
                  </a:cubicBezTo>
                  <a:cubicBezTo>
                    <a:pt x="829191" y="60634"/>
                    <a:pt x="811506" y="69410"/>
                    <a:pt x="795550" y="75127"/>
                  </a:cubicBezTo>
                  <a:cubicBezTo>
                    <a:pt x="724943" y="100657"/>
                    <a:pt x="650348" y="110231"/>
                    <a:pt x="560728" y="105311"/>
                  </a:cubicBezTo>
                  <a:cubicBezTo>
                    <a:pt x="489589" y="101455"/>
                    <a:pt x="433078" y="74462"/>
                    <a:pt x="383082" y="50794"/>
                  </a:cubicBezTo>
                  <a:cubicBezTo>
                    <a:pt x="316997" y="19280"/>
                    <a:pt x="259953" y="-7845"/>
                    <a:pt x="190012" y="27524"/>
                  </a:cubicBezTo>
                  <a:cubicBezTo>
                    <a:pt x="178709" y="33242"/>
                    <a:pt x="168737" y="38694"/>
                    <a:pt x="159562" y="44278"/>
                  </a:cubicBezTo>
                  <a:cubicBezTo>
                    <a:pt x="122730" y="66617"/>
                    <a:pt x="97466" y="91349"/>
                    <a:pt x="79781" y="122198"/>
                  </a:cubicBezTo>
                  <a:cubicBezTo>
                    <a:pt x="75526" y="129511"/>
                    <a:pt x="69277" y="147196"/>
                    <a:pt x="61963" y="167673"/>
                  </a:cubicBezTo>
                  <a:cubicBezTo>
                    <a:pt x="46539" y="211021"/>
                    <a:pt x="25663" y="269926"/>
                    <a:pt x="0" y="302503"/>
                  </a:cubicBezTo>
                  <a:cubicBezTo>
                    <a:pt x="1463" y="304763"/>
                    <a:pt x="3989" y="308221"/>
                    <a:pt x="7180" y="311811"/>
                  </a:cubicBezTo>
                  <a:cubicBezTo>
                    <a:pt x="13031" y="306758"/>
                    <a:pt x="22871" y="307157"/>
                    <a:pt x="29519" y="313008"/>
                  </a:cubicBezTo>
                  <a:cubicBezTo>
                    <a:pt x="33375" y="316332"/>
                    <a:pt x="35768" y="320986"/>
                    <a:pt x="36034" y="325772"/>
                  </a:cubicBezTo>
                  <a:cubicBezTo>
                    <a:pt x="36034" y="326703"/>
                    <a:pt x="36034" y="327767"/>
                    <a:pt x="36034" y="328698"/>
                  </a:cubicBezTo>
                  <a:cubicBezTo>
                    <a:pt x="45741" y="329097"/>
                    <a:pt x="55448" y="324044"/>
                    <a:pt x="65022" y="313539"/>
                  </a:cubicBezTo>
                  <a:cubicBezTo>
                    <a:pt x="87892" y="288408"/>
                    <a:pt x="103582" y="251842"/>
                    <a:pt x="118741" y="216472"/>
                  </a:cubicBezTo>
                  <a:cubicBezTo>
                    <a:pt x="139351" y="168338"/>
                    <a:pt x="160759" y="118608"/>
                    <a:pt x="201048" y="94142"/>
                  </a:cubicBezTo>
                  <a:cubicBezTo>
                    <a:pt x="205569" y="91482"/>
                    <a:pt x="210223" y="89089"/>
                    <a:pt x="214877" y="87094"/>
                  </a:cubicBezTo>
                  <a:cubicBezTo>
                    <a:pt x="307423" y="48267"/>
                    <a:pt x="369253" y="80845"/>
                    <a:pt x="434674" y="115417"/>
                  </a:cubicBezTo>
                  <a:cubicBezTo>
                    <a:pt x="489191" y="144138"/>
                    <a:pt x="545436" y="173923"/>
                    <a:pt x="625749" y="1668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327198" y="2876302"/>
              <a:ext cx="69053" cy="71291"/>
            </a:xfrm>
            <a:custGeom>
              <a:rect b="b" l="l" r="r" t="t"/>
              <a:pathLst>
                <a:path extrusionOk="0" h="108592" w="105184">
                  <a:moveTo>
                    <a:pt x="100923" y="72159"/>
                  </a:moveTo>
                  <a:cubicBezTo>
                    <a:pt x="112358" y="43837"/>
                    <a:pt x="99992" y="12855"/>
                    <a:pt x="73266" y="3016"/>
                  </a:cubicBezTo>
                  <a:cubicBezTo>
                    <a:pt x="46539" y="-6824"/>
                    <a:pt x="15424" y="8201"/>
                    <a:pt x="3856" y="36657"/>
                  </a:cubicBezTo>
                  <a:cubicBezTo>
                    <a:pt x="1862" y="41576"/>
                    <a:pt x="665" y="46629"/>
                    <a:pt x="0" y="51682"/>
                  </a:cubicBezTo>
                  <a:cubicBezTo>
                    <a:pt x="6515" y="47161"/>
                    <a:pt x="12632" y="42507"/>
                    <a:pt x="18483" y="37853"/>
                  </a:cubicBezTo>
                  <a:cubicBezTo>
                    <a:pt x="19014" y="37454"/>
                    <a:pt x="19546" y="36923"/>
                    <a:pt x="20078" y="36524"/>
                  </a:cubicBezTo>
                  <a:cubicBezTo>
                    <a:pt x="24466" y="28811"/>
                    <a:pt x="30982" y="22961"/>
                    <a:pt x="38428" y="19238"/>
                  </a:cubicBezTo>
                  <a:cubicBezTo>
                    <a:pt x="40024" y="17908"/>
                    <a:pt x="41619" y="16711"/>
                    <a:pt x="43215" y="15781"/>
                  </a:cubicBezTo>
                  <a:cubicBezTo>
                    <a:pt x="50395" y="11393"/>
                    <a:pt x="57442" y="11792"/>
                    <a:pt x="64224" y="16578"/>
                  </a:cubicBezTo>
                  <a:cubicBezTo>
                    <a:pt x="65288" y="16844"/>
                    <a:pt x="66351" y="17110"/>
                    <a:pt x="67415" y="17509"/>
                  </a:cubicBezTo>
                  <a:cubicBezTo>
                    <a:pt x="86695" y="24556"/>
                    <a:pt x="95604" y="46895"/>
                    <a:pt x="87360" y="67239"/>
                  </a:cubicBezTo>
                  <a:cubicBezTo>
                    <a:pt x="83504" y="76946"/>
                    <a:pt x="76324" y="84392"/>
                    <a:pt x="67947" y="88913"/>
                  </a:cubicBezTo>
                  <a:cubicBezTo>
                    <a:pt x="60368" y="95562"/>
                    <a:pt x="52788" y="101678"/>
                    <a:pt x="45475" y="107529"/>
                  </a:cubicBezTo>
                  <a:cubicBezTo>
                    <a:pt x="48002" y="107662"/>
                    <a:pt x="50528" y="108061"/>
                    <a:pt x="53054" y="108592"/>
                  </a:cubicBezTo>
                  <a:cubicBezTo>
                    <a:pt x="73266" y="106864"/>
                    <a:pt x="92546" y="93168"/>
                    <a:pt x="101056" y="7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21379" y="3156138"/>
              <a:ext cx="2095" cy="3317"/>
            </a:xfrm>
            <a:custGeom>
              <a:rect b="b" l="l" r="r" t="t"/>
              <a:pathLst>
                <a:path extrusionOk="0" h="5052" w="3191">
                  <a:moveTo>
                    <a:pt x="133" y="0"/>
                  </a:moveTo>
                  <a:cubicBezTo>
                    <a:pt x="133" y="2260"/>
                    <a:pt x="1197" y="3989"/>
                    <a:pt x="3191" y="5053"/>
                  </a:cubicBezTo>
                  <a:lnTo>
                    <a:pt x="3058" y="5053"/>
                  </a:lnTo>
                  <a:cubicBezTo>
                    <a:pt x="1729" y="3457"/>
                    <a:pt x="798" y="18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64153" y="3022229"/>
              <a:ext cx="23744" cy="52551"/>
            </a:xfrm>
            <a:custGeom>
              <a:rect b="b" l="l" r="r" t="t"/>
              <a:pathLst>
                <a:path extrusionOk="0" h="80047" w="36167">
                  <a:moveTo>
                    <a:pt x="24599" y="28189"/>
                  </a:moveTo>
                  <a:cubicBezTo>
                    <a:pt x="16355" y="49464"/>
                    <a:pt x="5718" y="64889"/>
                    <a:pt x="0" y="80047"/>
                  </a:cubicBezTo>
                  <a:cubicBezTo>
                    <a:pt x="13563" y="57442"/>
                    <a:pt x="25663" y="27923"/>
                    <a:pt x="36167" y="0"/>
                  </a:cubicBezTo>
                  <a:cubicBezTo>
                    <a:pt x="32577" y="8377"/>
                    <a:pt x="28854" y="17419"/>
                    <a:pt x="24599" y="28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418153" y="2973781"/>
              <a:ext cx="69335" cy="62553"/>
            </a:xfrm>
            <a:custGeom>
              <a:rect b="b" l="l" r="r" t="t"/>
              <a:pathLst>
                <a:path extrusionOk="0" h="95283" w="105613">
                  <a:moveTo>
                    <a:pt x="89362" y="0"/>
                  </a:moveTo>
                  <a:cubicBezTo>
                    <a:pt x="89229" y="5984"/>
                    <a:pt x="89096" y="11967"/>
                    <a:pt x="88830" y="17951"/>
                  </a:cubicBezTo>
                  <a:cubicBezTo>
                    <a:pt x="88830" y="20477"/>
                    <a:pt x="88564" y="22871"/>
                    <a:pt x="88431" y="25264"/>
                  </a:cubicBezTo>
                  <a:cubicBezTo>
                    <a:pt x="91489" y="33907"/>
                    <a:pt x="91489" y="44012"/>
                    <a:pt x="87633" y="53719"/>
                  </a:cubicBezTo>
                  <a:cubicBezTo>
                    <a:pt x="79389" y="74063"/>
                    <a:pt x="56917" y="84967"/>
                    <a:pt x="37770" y="77919"/>
                  </a:cubicBezTo>
                  <a:cubicBezTo>
                    <a:pt x="18489" y="70872"/>
                    <a:pt x="9581" y="48533"/>
                    <a:pt x="17825" y="28189"/>
                  </a:cubicBezTo>
                  <a:cubicBezTo>
                    <a:pt x="17957" y="27923"/>
                    <a:pt x="18090" y="27524"/>
                    <a:pt x="18223" y="27258"/>
                  </a:cubicBezTo>
                  <a:cubicBezTo>
                    <a:pt x="18223" y="27258"/>
                    <a:pt x="18223" y="27258"/>
                    <a:pt x="18223" y="26993"/>
                  </a:cubicBezTo>
                  <a:cubicBezTo>
                    <a:pt x="16761" y="20344"/>
                    <a:pt x="15830" y="13164"/>
                    <a:pt x="15165" y="5718"/>
                  </a:cubicBezTo>
                  <a:cubicBezTo>
                    <a:pt x="10644" y="10770"/>
                    <a:pt x="6921" y="16621"/>
                    <a:pt x="4262" y="23136"/>
                  </a:cubicBezTo>
                  <a:cubicBezTo>
                    <a:pt x="-7174" y="51459"/>
                    <a:pt x="5193" y="82440"/>
                    <a:pt x="31919" y="92280"/>
                  </a:cubicBezTo>
                  <a:cubicBezTo>
                    <a:pt x="58646" y="102120"/>
                    <a:pt x="89760" y="86961"/>
                    <a:pt x="101329" y="58772"/>
                  </a:cubicBezTo>
                  <a:cubicBezTo>
                    <a:pt x="110105" y="37231"/>
                    <a:pt x="104919" y="14228"/>
                    <a:pt x="90159" y="0"/>
                  </a:cubicBezTo>
                  <a:cubicBezTo>
                    <a:pt x="89893" y="0"/>
                    <a:pt x="89760" y="0"/>
                    <a:pt x="89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332570" y="3111722"/>
              <a:ext cx="61276" cy="45193"/>
            </a:xfrm>
            <a:custGeom>
              <a:rect b="b" l="l" r="r" t="t"/>
              <a:pathLst>
                <a:path extrusionOk="0" h="68840" w="93337">
                  <a:moveTo>
                    <a:pt x="92739" y="58615"/>
                  </a:moveTo>
                  <a:cubicBezTo>
                    <a:pt x="96728" y="45318"/>
                    <a:pt x="80373" y="24043"/>
                    <a:pt x="55508" y="10613"/>
                  </a:cubicBezTo>
                  <a:cubicBezTo>
                    <a:pt x="30244" y="-3083"/>
                    <a:pt x="5645" y="-3615"/>
                    <a:pt x="858" y="9549"/>
                  </a:cubicBezTo>
                  <a:cubicBezTo>
                    <a:pt x="-4062" y="22713"/>
                    <a:pt x="12692" y="44653"/>
                    <a:pt x="37956" y="58349"/>
                  </a:cubicBezTo>
                  <a:cubicBezTo>
                    <a:pt x="54976" y="67524"/>
                    <a:pt x="71464" y="70715"/>
                    <a:pt x="81969" y="67789"/>
                  </a:cubicBezTo>
                  <a:cubicBezTo>
                    <a:pt x="87287" y="65795"/>
                    <a:pt x="90877" y="62471"/>
                    <a:pt x="92739" y="58482"/>
                  </a:cubicBezTo>
                  <a:close/>
                  <a:moveTo>
                    <a:pt x="79708" y="52498"/>
                  </a:moveTo>
                  <a:cubicBezTo>
                    <a:pt x="76251" y="61939"/>
                    <a:pt x="58566" y="61673"/>
                    <a:pt x="40350" y="51700"/>
                  </a:cubicBezTo>
                  <a:cubicBezTo>
                    <a:pt x="22133" y="41861"/>
                    <a:pt x="10166" y="26037"/>
                    <a:pt x="13623" y="16597"/>
                  </a:cubicBezTo>
                  <a:cubicBezTo>
                    <a:pt x="17080" y="7156"/>
                    <a:pt x="34765" y="7422"/>
                    <a:pt x="52981" y="17395"/>
                  </a:cubicBezTo>
                  <a:cubicBezTo>
                    <a:pt x="53779" y="17793"/>
                    <a:pt x="54577" y="18325"/>
                    <a:pt x="55242" y="18857"/>
                  </a:cubicBezTo>
                  <a:cubicBezTo>
                    <a:pt x="56173" y="19389"/>
                    <a:pt x="56971" y="19921"/>
                    <a:pt x="57768" y="20320"/>
                  </a:cubicBezTo>
                  <a:cubicBezTo>
                    <a:pt x="73193" y="30159"/>
                    <a:pt x="82766" y="43988"/>
                    <a:pt x="79708" y="52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453567" y="3182935"/>
              <a:ext cx="54186" cy="53429"/>
            </a:xfrm>
            <a:custGeom>
              <a:rect b="b" l="l" r="r" t="t"/>
              <a:pathLst>
                <a:path extrusionOk="0" h="81384" w="82537">
                  <a:moveTo>
                    <a:pt x="55230" y="19151"/>
                  </a:moveTo>
                  <a:cubicBezTo>
                    <a:pt x="33822" y="137"/>
                    <a:pt x="10154" y="-5714"/>
                    <a:pt x="2442" y="6121"/>
                  </a:cubicBezTo>
                  <a:cubicBezTo>
                    <a:pt x="-5270" y="18088"/>
                    <a:pt x="5899" y="43219"/>
                    <a:pt x="27307" y="62233"/>
                  </a:cubicBezTo>
                  <a:cubicBezTo>
                    <a:pt x="48715" y="81248"/>
                    <a:pt x="72383" y="87098"/>
                    <a:pt x="80095" y="75264"/>
                  </a:cubicBezTo>
                  <a:cubicBezTo>
                    <a:pt x="87808" y="63430"/>
                    <a:pt x="76638" y="38166"/>
                    <a:pt x="55230" y="19151"/>
                  </a:cubicBezTo>
                  <a:close/>
                  <a:moveTo>
                    <a:pt x="69192" y="65557"/>
                  </a:moveTo>
                  <a:cubicBezTo>
                    <a:pt x="63740" y="74067"/>
                    <a:pt x="46720" y="69945"/>
                    <a:pt x="31296" y="56250"/>
                  </a:cubicBezTo>
                  <a:cubicBezTo>
                    <a:pt x="15872" y="42554"/>
                    <a:pt x="7894" y="24470"/>
                    <a:pt x="13478" y="15960"/>
                  </a:cubicBezTo>
                  <a:cubicBezTo>
                    <a:pt x="19063" y="7450"/>
                    <a:pt x="35950" y="11572"/>
                    <a:pt x="51374" y="25268"/>
                  </a:cubicBezTo>
                  <a:cubicBezTo>
                    <a:pt x="66799" y="38964"/>
                    <a:pt x="74777" y="57047"/>
                    <a:pt x="69325" y="65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1475859" y="3217418"/>
              <a:ext cx="1484" cy="960"/>
            </a:xfrm>
            <a:custGeom>
              <a:rect b="b" l="l" r="r" t="t"/>
              <a:pathLst>
                <a:path extrusionOk="0" h="1462" w="2260">
                  <a:moveTo>
                    <a:pt x="0" y="0"/>
                  </a:moveTo>
                  <a:lnTo>
                    <a:pt x="1995" y="1463"/>
                  </a:lnTo>
                  <a:lnTo>
                    <a:pt x="2260" y="665"/>
                  </a:lnTo>
                  <a:cubicBezTo>
                    <a:pt x="1463" y="266"/>
                    <a:pt x="665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1482318" y="3187040"/>
              <a:ext cx="13705" cy="11522"/>
            </a:xfrm>
            <a:custGeom>
              <a:rect b="b" l="l" r="r" t="t"/>
              <a:pathLst>
                <a:path extrusionOk="0" h="17551" w="20876">
                  <a:moveTo>
                    <a:pt x="0" y="0"/>
                  </a:moveTo>
                  <a:cubicBezTo>
                    <a:pt x="4521" y="2925"/>
                    <a:pt x="8909" y="6117"/>
                    <a:pt x="13297" y="10106"/>
                  </a:cubicBezTo>
                  <a:cubicBezTo>
                    <a:pt x="15956" y="12499"/>
                    <a:pt x="18483" y="15025"/>
                    <a:pt x="20876" y="17552"/>
                  </a:cubicBezTo>
                  <a:cubicBezTo>
                    <a:pt x="16355" y="11169"/>
                    <a:pt x="8643" y="5053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1465035" y="3201967"/>
              <a:ext cx="6285" cy="11784"/>
            </a:xfrm>
            <a:custGeom>
              <a:rect b="b" l="l" r="r" t="t"/>
              <a:pathLst>
                <a:path extrusionOk="0" h="17950" w="9573">
                  <a:moveTo>
                    <a:pt x="0" y="0"/>
                  </a:moveTo>
                  <a:cubicBezTo>
                    <a:pt x="931" y="5452"/>
                    <a:pt x="4388" y="11967"/>
                    <a:pt x="9574" y="17951"/>
                  </a:cubicBezTo>
                  <a:cubicBezTo>
                    <a:pt x="5452" y="12233"/>
                    <a:pt x="1862" y="558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1514700" y="3055314"/>
              <a:ext cx="67821" cy="59301"/>
            </a:xfrm>
            <a:custGeom>
              <a:rect b="b" l="l" r="r" t="t"/>
              <a:pathLst>
                <a:path extrusionOk="0" h="90329" w="103307">
                  <a:moveTo>
                    <a:pt x="101860" y="14892"/>
                  </a:moveTo>
                  <a:cubicBezTo>
                    <a:pt x="101727" y="13962"/>
                    <a:pt x="101462" y="12366"/>
                    <a:pt x="101063" y="10505"/>
                  </a:cubicBezTo>
                  <a:cubicBezTo>
                    <a:pt x="99334" y="6781"/>
                    <a:pt x="97340" y="3191"/>
                    <a:pt x="94813" y="0"/>
                  </a:cubicBezTo>
                  <a:cubicBezTo>
                    <a:pt x="94813" y="1463"/>
                    <a:pt x="94680" y="2792"/>
                    <a:pt x="94680" y="4122"/>
                  </a:cubicBezTo>
                  <a:cubicBezTo>
                    <a:pt x="94414" y="11834"/>
                    <a:pt x="93085" y="20211"/>
                    <a:pt x="90558" y="28189"/>
                  </a:cubicBezTo>
                  <a:cubicBezTo>
                    <a:pt x="91356" y="34838"/>
                    <a:pt x="90558" y="41752"/>
                    <a:pt x="87766" y="48666"/>
                  </a:cubicBezTo>
                  <a:cubicBezTo>
                    <a:pt x="79522" y="69011"/>
                    <a:pt x="57050" y="79914"/>
                    <a:pt x="37903" y="72867"/>
                  </a:cubicBezTo>
                  <a:cubicBezTo>
                    <a:pt x="19287" y="66085"/>
                    <a:pt x="10378" y="45076"/>
                    <a:pt x="17160" y="25397"/>
                  </a:cubicBezTo>
                  <a:cubicBezTo>
                    <a:pt x="15830" y="18084"/>
                    <a:pt x="14899" y="10106"/>
                    <a:pt x="14367" y="1729"/>
                  </a:cubicBezTo>
                  <a:cubicBezTo>
                    <a:pt x="10245" y="6515"/>
                    <a:pt x="6788" y="11967"/>
                    <a:pt x="4262" y="18217"/>
                  </a:cubicBezTo>
                  <a:cubicBezTo>
                    <a:pt x="-7174" y="46539"/>
                    <a:pt x="5193" y="77521"/>
                    <a:pt x="31919" y="87360"/>
                  </a:cubicBezTo>
                  <a:cubicBezTo>
                    <a:pt x="53327" y="95205"/>
                    <a:pt x="77261" y="86961"/>
                    <a:pt x="92021" y="69011"/>
                  </a:cubicBezTo>
                  <a:cubicBezTo>
                    <a:pt x="102392" y="54517"/>
                    <a:pt x="105584" y="35769"/>
                    <a:pt x="101727" y="15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621547" y="3136322"/>
              <a:ext cx="69330" cy="61854"/>
            </a:xfrm>
            <a:custGeom>
              <a:rect b="b" l="l" r="r" t="t"/>
              <a:pathLst>
                <a:path extrusionOk="0" h="94218" w="105605">
                  <a:moveTo>
                    <a:pt x="4262" y="22073"/>
                  </a:moveTo>
                  <a:cubicBezTo>
                    <a:pt x="-7174" y="50395"/>
                    <a:pt x="5193" y="81377"/>
                    <a:pt x="31919" y="91216"/>
                  </a:cubicBezTo>
                  <a:cubicBezTo>
                    <a:pt x="58646" y="101056"/>
                    <a:pt x="89760" y="85898"/>
                    <a:pt x="101329" y="57575"/>
                  </a:cubicBezTo>
                  <a:cubicBezTo>
                    <a:pt x="109839" y="36699"/>
                    <a:pt x="105185" y="14228"/>
                    <a:pt x="91489" y="0"/>
                  </a:cubicBezTo>
                  <a:cubicBezTo>
                    <a:pt x="91489" y="665"/>
                    <a:pt x="91489" y="1330"/>
                    <a:pt x="91489" y="1995"/>
                  </a:cubicBezTo>
                  <a:cubicBezTo>
                    <a:pt x="91223" y="8643"/>
                    <a:pt x="90159" y="15956"/>
                    <a:pt x="88298" y="22871"/>
                  </a:cubicBezTo>
                  <a:cubicBezTo>
                    <a:pt x="91755" y="31779"/>
                    <a:pt x="91888" y="42417"/>
                    <a:pt x="87899" y="52390"/>
                  </a:cubicBezTo>
                  <a:cubicBezTo>
                    <a:pt x="79655" y="72734"/>
                    <a:pt x="57183" y="83637"/>
                    <a:pt x="38036" y="76590"/>
                  </a:cubicBezTo>
                  <a:cubicBezTo>
                    <a:pt x="21282" y="70473"/>
                    <a:pt x="12373" y="52655"/>
                    <a:pt x="15830" y="34705"/>
                  </a:cubicBezTo>
                  <a:cubicBezTo>
                    <a:pt x="15298" y="32577"/>
                    <a:pt x="15032" y="30184"/>
                    <a:pt x="15032" y="27790"/>
                  </a:cubicBezTo>
                  <a:cubicBezTo>
                    <a:pt x="13703" y="21807"/>
                    <a:pt x="12772" y="15291"/>
                    <a:pt x="12107" y="8377"/>
                  </a:cubicBezTo>
                  <a:cubicBezTo>
                    <a:pt x="9049" y="12366"/>
                    <a:pt x="6522" y="16887"/>
                    <a:pt x="4528" y="21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733109" y="3238194"/>
              <a:ext cx="69407" cy="60038"/>
            </a:xfrm>
            <a:custGeom>
              <a:rect b="b" l="l" r="r" t="t"/>
              <a:pathLst>
                <a:path extrusionOk="0" h="91452" w="105723">
                  <a:moveTo>
                    <a:pt x="45748" y="91349"/>
                  </a:moveTo>
                  <a:cubicBezTo>
                    <a:pt x="68751" y="92812"/>
                    <a:pt x="91888" y="78717"/>
                    <a:pt x="101462" y="55182"/>
                  </a:cubicBezTo>
                  <a:cubicBezTo>
                    <a:pt x="109440" y="35370"/>
                    <a:pt x="105850" y="14228"/>
                    <a:pt x="93750" y="0"/>
                  </a:cubicBezTo>
                  <a:cubicBezTo>
                    <a:pt x="93750" y="532"/>
                    <a:pt x="93617" y="1064"/>
                    <a:pt x="93484" y="1596"/>
                  </a:cubicBezTo>
                  <a:cubicBezTo>
                    <a:pt x="92686" y="9175"/>
                    <a:pt x="91489" y="16754"/>
                    <a:pt x="89362" y="23801"/>
                  </a:cubicBezTo>
                  <a:cubicBezTo>
                    <a:pt x="91755" y="32045"/>
                    <a:pt x="91356" y="41220"/>
                    <a:pt x="87766" y="50129"/>
                  </a:cubicBezTo>
                  <a:cubicBezTo>
                    <a:pt x="79522" y="70473"/>
                    <a:pt x="57183" y="81377"/>
                    <a:pt x="37903" y="74329"/>
                  </a:cubicBezTo>
                  <a:cubicBezTo>
                    <a:pt x="22212" y="68612"/>
                    <a:pt x="13437" y="52655"/>
                    <a:pt x="15165" y="36034"/>
                  </a:cubicBezTo>
                  <a:cubicBezTo>
                    <a:pt x="13171" y="31380"/>
                    <a:pt x="12107" y="26328"/>
                    <a:pt x="12373" y="21142"/>
                  </a:cubicBezTo>
                  <a:cubicBezTo>
                    <a:pt x="11708" y="17020"/>
                    <a:pt x="11176" y="12499"/>
                    <a:pt x="10777" y="7845"/>
                  </a:cubicBezTo>
                  <a:cubicBezTo>
                    <a:pt x="8251" y="11435"/>
                    <a:pt x="5990" y="15424"/>
                    <a:pt x="4262" y="19679"/>
                  </a:cubicBezTo>
                  <a:cubicBezTo>
                    <a:pt x="-7174" y="48001"/>
                    <a:pt x="5193" y="78983"/>
                    <a:pt x="31919" y="88823"/>
                  </a:cubicBezTo>
                  <a:cubicBezTo>
                    <a:pt x="34446" y="89754"/>
                    <a:pt x="36972" y="90285"/>
                    <a:pt x="39498" y="90684"/>
                  </a:cubicBezTo>
                  <a:cubicBezTo>
                    <a:pt x="39498" y="90684"/>
                    <a:pt x="39498" y="90684"/>
                    <a:pt x="39631" y="90684"/>
                  </a:cubicBezTo>
                  <a:cubicBezTo>
                    <a:pt x="41626" y="90950"/>
                    <a:pt x="43620" y="91216"/>
                    <a:pt x="45482" y="91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432421" y="3000668"/>
              <a:ext cx="40470" cy="21049"/>
            </a:xfrm>
            <a:custGeom>
              <a:rect b="b" l="l" r="r" t="t"/>
              <a:pathLst>
                <a:path extrusionOk="0" h="32062" w="61645">
                  <a:moveTo>
                    <a:pt x="59518" y="10505"/>
                  </a:moveTo>
                  <a:cubicBezTo>
                    <a:pt x="60581" y="7978"/>
                    <a:pt x="61113" y="5585"/>
                    <a:pt x="61645" y="3058"/>
                  </a:cubicBezTo>
                  <a:cubicBezTo>
                    <a:pt x="59916" y="5718"/>
                    <a:pt x="57656" y="8111"/>
                    <a:pt x="54598" y="9973"/>
                  </a:cubicBezTo>
                  <a:cubicBezTo>
                    <a:pt x="50476" y="12366"/>
                    <a:pt x="45423" y="13962"/>
                    <a:pt x="38376" y="14892"/>
                  </a:cubicBezTo>
                  <a:cubicBezTo>
                    <a:pt x="25079" y="16754"/>
                    <a:pt x="13510" y="13962"/>
                    <a:pt x="5931" y="7313"/>
                  </a:cubicBezTo>
                  <a:cubicBezTo>
                    <a:pt x="3538" y="5186"/>
                    <a:pt x="1543" y="2659"/>
                    <a:pt x="81" y="0"/>
                  </a:cubicBezTo>
                  <a:cubicBezTo>
                    <a:pt x="-850" y="13297"/>
                    <a:pt x="6330" y="25663"/>
                    <a:pt x="18829" y="30317"/>
                  </a:cubicBezTo>
                  <a:cubicBezTo>
                    <a:pt x="34519" y="36035"/>
                    <a:pt x="52869" y="27259"/>
                    <a:pt x="59651" y="10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530417" y="3085343"/>
              <a:ext cx="37885" cy="14213"/>
            </a:xfrm>
            <a:custGeom>
              <a:rect b="b" l="l" r="r" t="t"/>
              <a:pathLst>
                <a:path extrusionOk="0" h="21650" w="57708">
                  <a:moveTo>
                    <a:pt x="34572" y="21009"/>
                  </a:moveTo>
                  <a:cubicBezTo>
                    <a:pt x="44411" y="18350"/>
                    <a:pt x="53187" y="11036"/>
                    <a:pt x="57442" y="532"/>
                  </a:cubicBezTo>
                  <a:cubicBezTo>
                    <a:pt x="57442" y="399"/>
                    <a:pt x="57442" y="133"/>
                    <a:pt x="57708" y="0"/>
                  </a:cubicBezTo>
                  <a:cubicBezTo>
                    <a:pt x="54916" y="3590"/>
                    <a:pt x="51725" y="6648"/>
                    <a:pt x="48002" y="8909"/>
                  </a:cubicBezTo>
                  <a:cubicBezTo>
                    <a:pt x="44278" y="11169"/>
                    <a:pt x="40289" y="12632"/>
                    <a:pt x="36034" y="13164"/>
                  </a:cubicBezTo>
                  <a:cubicBezTo>
                    <a:pt x="22738" y="15025"/>
                    <a:pt x="11169" y="12233"/>
                    <a:pt x="3457" y="5585"/>
                  </a:cubicBezTo>
                  <a:cubicBezTo>
                    <a:pt x="2128" y="4388"/>
                    <a:pt x="1064" y="3058"/>
                    <a:pt x="0" y="1729"/>
                  </a:cubicBezTo>
                  <a:cubicBezTo>
                    <a:pt x="4787" y="17552"/>
                    <a:pt x="20344" y="23535"/>
                    <a:pt x="34572" y="21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636130" y="3159193"/>
              <a:ext cx="40489" cy="24278"/>
            </a:xfrm>
            <a:custGeom>
              <a:rect b="b" l="l" r="r" t="t"/>
              <a:pathLst>
                <a:path extrusionOk="0" h="36981" w="61674">
                  <a:moveTo>
                    <a:pt x="46406" y="17818"/>
                  </a:moveTo>
                  <a:cubicBezTo>
                    <a:pt x="42683" y="20078"/>
                    <a:pt x="38694" y="21408"/>
                    <a:pt x="34439" y="22073"/>
                  </a:cubicBezTo>
                  <a:cubicBezTo>
                    <a:pt x="21142" y="23934"/>
                    <a:pt x="9574" y="21142"/>
                    <a:pt x="1995" y="14494"/>
                  </a:cubicBezTo>
                  <a:cubicBezTo>
                    <a:pt x="1330" y="13962"/>
                    <a:pt x="665" y="13297"/>
                    <a:pt x="0" y="12632"/>
                  </a:cubicBezTo>
                  <a:cubicBezTo>
                    <a:pt x="1729" y="22871"/>
                    <a:pt x="8377" y="31646"/>
                    <a:pt x="18350" y="35237"/>
                  </a:cubicBezTo>
                  <a:cubicBezTo>
                    <a:pt x="34040" y="40954"/>
                    <a:pt x="52390" y="32178"/>
                    <a:pt x="59171" y="15424"/>
                  </a:cubicBezTo>
                  <a:cubicBezTo>
                    <a:pt x="61298" y="10239"/>
                    <a:pt x="61963" y="5053"/>
                    <a:pt x="61564" y="0"/>
                  </a:cubicBezTo>
                  <a:cubicBezTo>
                    <a:pt x="57974" y="7313"/>
                    <a:pt x="53054" y="13696"/>
                    <a:pt x="46406" y="17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748477" y="3262113"/>
              <a:ext cx="39718" cy="21474"/>
            </a:xfrm>
            <a:custGeom>
              <a:rect b="b" l="l" r="r" t="t"/>
              <a:pathLst>
                <a:path extrusionOk="0" h="32710" w="60500">
                  <a:moveTo>
                    <a:pt x="47736" y="13297"/>
                  </a:moveTo>
                  <a:cubicBezTo>
                    <a:pt x="43879" y="15690"/>
                    <a:pt x="39359" y="17286"/>
                    <a:pt x="34439" y="18350"/>
                  </a:cubicBezTo>
                  <a:cubicBezTo>
                    <a:pt x="20876" y="20876"/>
                    <a:pt x="8643" y="18084"/>
                    <a:pt x="0" y="10505"/>
                  </a:cubicBezTo>
                  <a:cubicBezTo>
                    <a:pt x="266" y="12499"/>
                    <a:pt x="665" y="14228"/>
                    <a:pt x="1197" y="15956"/>
                  </a:cubicBezTo>
                  <a:cubicBezTo>
                    <a:pt x="3058" y="20078"/>
                    <a:pt x="5851" y="23668"/>
                    <a:pt x="9441" y="26594"/>
                  </a:cubicBezTo>
                  <a:cubicBezTo>
                    <a:pt x="10903" y="27524"/>
                    <a:pt x="12499" y="28455"/>
                    <a:pt x="14228" y="28987"/>
                  </a:cubicBezTo>
                  <a:cubicBezTo>
                    <a:pt x="18483" y="31513"/>
                    <a:pt x="23003" y="32710"/>
                    <a:pt x="27524" y="32710"/>
                  </a:cubicBezTo>
                  <a:cubicBezTo>
                    <a:pt x="27790" y="32710"/>
                    <a:pt x="28056" y="32710"/>
                    <a:pt x="28322" y="32710"/>
                  </a:cubicBezTo>
                  <a:cubicBezTo>
                    <a:pt x="29253" y="32710"/>
                    <a:pt x="30051" y="32577"/>
                    <a:pt x="30982" y="32444"/>
                  </a:cubicBezTo>
                  <a:cubicBezTo>
                    <a:pt x="32045" y="32444"/>
                    <a:pt x="32976" y="32178"/>
                    <a:pt x="33907" y="31912"/>
                  </a:cubicBezTo>
                  <a:cubicBezTo>
                    <a:pt x="34971" y="31646"/>
                    <a:pt x="35901" y="31381"/>
                    <a:pt x="36965" y="30982"/>
                  </a:cubicBezTo>
                  <a:cubicBezTo>
                    <a:pt x="37098" y="30982"/>
                    <a:pt x="37231" y="30982"/>
                    <a:pt x="37497" y="30849"/>
                  </a:cubicBezTo>
                  <a:cubicBezTo>
                    <a:pt x="41752" y="29120"/>
                    <a:pt x="45741" y="26328"/>
                    <a:pt x="48799" y="22339"/>
                  </a:cubicBezTo>
                  <a:cubicBezTo>
                    <a:pt x="51326" y="20610"/>
                    <a:pt x="53453" y="18483"/>
                    <a:pt x="55448" y="16222"/>
                  </a:cubicBezTo>
                  <a:cubicBezTo>
                    <a:pt x="56379" y="14626"/>
                    <a:pt x="57309" y="13031"/>
                    <a:pt x="58107" y="11169"/>
                  </a:cubicBezTo>
                  <a:cubicBezTo>
                    <a:pt x="59570" y="7446"/>
                    <a:pt x="60368" y="3723"/>
                    <a:pt x="60501" y="0"/>
                  </a:cubicBezTo>
                  <a:cubicBezTo>
                    <a:pt x="57309" y="5319"/>
                    <a:pt x="53320" y="9840"/>
                    <a:pt x="47736" y="13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850698" y="3343470"/>
              <a:ext cx="27236" cy="18079"/>
            </a:xfrm>
            <a:custGeom>
              <a:rect b="b" l="l" r="r" t="t"/>
              <a:pathLst>
                <a:path extrusionOk="0" h="27538" w="41486">
                  <a:moveTo>
                    <a:pt x="18881" y="19413"/>
                  </a:moveTo>
                  <a:cubicBezTo>
                    <a:pt x="11302" y="14759"/>
                    <a:pt x="4654" y="7579"/>
                    <a:pt x="0" y="0"/>
                  </a:cubicBezTo>
                  <a:cubicBezTo>
                    <a:pt x="266" y="7180"/>
                    <a:pt x="3191" y="14095"/>
                    <a:pt x="8111" y="19147"/>
                  </a:cubicBezTo>
                  <a:cubicBezTo>
                    <a:pt x="10239" y="20876"/>
                    <a:pt x="12632" y="22472"/>
                    <a:pt x="15291" y="23535"/>
                  </a:cubicBezTo>
                  <a:cubicBezTo>
                    <a:pt x="18483" y="25264"/>
                    <a:pt x="21940" y="26727"/>
                    <a:pt x="25530" y="27126"/>
                  </a:cubicBezTo>
                  <a:cubicBezTo>
                    <a:pt x="26062" y="27391"/>
                    <a:pt x="26594" y="27391"/>
                    <a:pt x="27125" y="27524"/>
                  </a:cubicBezTo>
                  <a:cubicBezTo>
                    <a:pt x="31779" y="27657"/>
                    <a:pt x="36566" y="26860"/>
                    <a:pt x="41087" y="24865"/>
                  </a:cubicBezTo>
                  <a:cubicBezTo>
                    <a:pt x="41087" y="24865"/>
                    <a:pt x="41353" y="24732"/>
                    <a:pt x="41486" y="24599"/>
                  </a:cubicBezTo>
                  <a:cubicBezTo>
                    <a:pt x="34306" y="25929"/>
                    <a:pt x="26727" y="24200"/>
                    <a:pt x="19014" y="19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2182501" y="3011580"/>
              <a:ext cx="14576" cy="19205"/>
            </a:xfrm>
            <a:custGeom>
              <a:rect b="b" l="l" r="r" t="t"/>
              <a:pathLst>
                <a:path extrusionOk="0" h="29253" w="22202">
                  <a:moveTo>
                    <a:pt x="21940" y="27923"/>
                  </a:moveTo>
                  <a:cubicBezTo>
                    <a:pt x="23934" y="20477"/>
                    <a:pt x="14361" y="8510"/>
                    <a:pt x="0" y="0"/>
                  </a:cubicBezTo>
                  <a:cubicBezTo>
                    <a:pt x="7047" y="6383"/>
                    <a:pt x="13962" y="15823"/>
                    <a:pt x="21408" y="29253"/>
                  </a:cubicBezTo>
                  <a:cubicBezTo>
                    <a:pt x="21674" y="28854"/>
                    <a:pt x="21807" y="28455"/>
                    <a:pt x="21940" y="27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2073297" y="2947419"/>
              <a:ext cx="2270" cy="1920"/>
            </a:xfrm>
            <a:custGeom>
              <a:rect b="b" l="l" r="r" t="t"/>
              <a:pathLst>
                <a:path extrusionOk="0" h="2925" w="3457">
                  <a:moveTo>
                    <a:pt x="0" y="0"/>
                  </a:moveTo>
                  <a:cubicBezTo>
                    <a:pt x="1197" y="931"/>
                    <a:pt x="2393" y="1995"/>
                    <a:pt x="3457" y="2925"/>
                  </a:cubicBezTo>
                  <a:cubicBezTo>
                    <a:pt x="2393" y="1862"/>
                    <a:pt x="1197" y="9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2055227" y="2939475"/>
              <a:ext cx="24082" cy="26680"/>
            </a:xfrm>
            <a:custGeom>
              <a:rect b="b" l="l" r="r" t="t"/>
              <a:pathLst>
                <a:path extrusionOk="0" h="40640" w="36683">
                  <a:moveTo>
                    <a:pt x="10106" y="4255"/>
                  </a:moveTo>
                  <a:cubicBezTo>
                    <a:pt x="6648" y="2393"/>
                    <a:pt x="3191" y="1064"/>
                    <a:pt x="0" y="0"/>
                  </a:cubicBezTo>
                  <a:cubicBezTo>
                    <a:pt x="10505" y="5984"/>
                    <a:pt x="19413" y="13164"/>
                    <a:pt x="24333" y="19812"/>
                  </a:cubicBezTo>
                  <a:cubicBezTo>
                    <a:pt x="29519" y="26993"/>
                    <a:pt x="29120" y="32311"/>
                    <a:pt x="27923" y="35636"/>
                  </a:cubicBezTo>
                  <a:lnTo>
                    <a:pt x="26594" y="39359"/>
                  </a:lnTo>
                  <a:lnTo>
                    <a:pt x="22605" y="39359"/>
                  </a:lnTo>
                  <a:cubicBezTo>
                    <a:pt x="20610" y="39359"/>
                    <a:pt x="18483" y="39359"/>
                    <a:pt x="16222" y="39359"/>
                  </a:cubicBezTo>
                  <a:cubicBezTo>
                    <a:pt x="26727" y="42018"/>
                    <a:pt x="34838" y="40555"/>
                    <a:pt x="36433" y="34838"/>
                  </a:cubicBezTo>
                  <a:cubicBezTo>
                    <a:pt x="38561" y="26727"/>
                    <a:pt x="26860" y="13031"/>
                    <a:pt x="10106" y="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927691" y="2874615"/>
              <a:ext cx="17443" cy="22259"/>
            </a:xfrm>
            <a:custGeom>
              <a:rect b="b" l="l" r="r" t="t"/>
              <a:pathLst>
                <a:path extrusionOk="0" h="33906" w="26569">
                  <a:moveTo>
                    <a:pt x="26328" y="28854"/>
                  </a:moveTo>
                  <a:cubicBezTo>
                    <a:pt x="28056" y="22206"/>
                    <a:pt x="20344" y="11834"/>
                    <a:pt x="8377" y="3457"/>
                  </a:cubicBezTo>
                  <a:cubicBezTo>
                    <a:pt x="5585" y="2260"/>
                    <a:pt x="2792" y="1064"/>
                    <a:pt x="0" y="0"/>
                  </a:cubicBezTo>
                  <a:cubicBezTo>
                    <a:pt x="9840" y="7047"/>
                    <a:pt x="21275" y="17818"/>
                    <a:pt x="21940" y="25264"/>
                  </a:cubicBezTo>
                  <a:cubicBezTo>
                    <a:pt x="22206" y="27923"/>
                    <a:pt x="21940" y="30849"/>
                    <a:pt x="21009" y="33907"/>
                  </a:cubicBezTo>
                  <a:cubicBezTo>
                    <a:pt x="23801" y="32976"/>
                    <a:pt x="25663" y="31381"/>
                    <a:pt x="26328" y="28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966713" y="3478109"/>
              <a:ext cx="23130" cy="14358"/>
            </a:xfrm>
            <a:custGeom>
              <a:rect b="b" l="l" r="r" t="t"/>
              <a:pathLst>
                <a:path extrusionOk="0" h="21870" w="35232">
                  <a:moveTo>
                    <a:pt x="20076" y="6733"/>
                  </a:moveTo>
                  <a:cubicBezTo>
                    <a:pt x="5716" y="-1245"/>
                    <a:pt x="1727" y="-846"/>
                    <a:pt x="397" y="1415"/>
                  </a:cubicBezTo>
                  <a:cubicBezTo>
                    <a:pt x="-933" y="3675"/>
                    <a:pt x="397" y="6999"/>
                    <a:pt x="15156" y="15110"/>
                  </a:cubicBezTo>
                  <a:cubicBezTo>
                    <a:pt x="29118" y="22822"/>
                    <a:pt x="33506" y="22822"/>
                    <a:pt x="34836" y="20562"/>
                  </a:cubicBezTo>
                  <a:cubicBezTo>
                    <a:pt x="36165" y="18302"/>
                    <a:pt x="34836" y="14977"/>
                    <a:pt x="20076" y="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938430" y="3462423"/>
              <a:ext cx="23130" cy="14308"/>
            </a:xfrm>
            <a:custGeom>
              <a:rect b="b" l="l" r="r" t="t"/>
              <a:pathLst>
                <a:path extrusionOk="0" h="21794" w="35232">
                  <a:moveTo>
                    <a:pt x="34836" y="20522"/>
                  </a:moveTo>
                  <a:cubicBezTo>
                    <a:pt x="36165" y="18261"/>
                    <a:pt x="34836" y="14937"/>
                    <a:pt x="20076" y="6826"/>
                  </a:cubicBezTo>
                  <a:cubicBezTo>
                    <a:pt x="5715" y="-1152"/>
                    <a:pt x="1860" y="-886"/>
                    <a:pt x="397" y="1374"/>
                  </a:cubicBezTo>
                  <a:cubicBezTo>
                    <a:pt x="-933" y="3635"/>
                    <a:pt x="397" y="6959"/>
                    <a:pt x="15156" y="15070"/>
                  </a:cubicBezTo>
                  <a:cubicBezTo>
                    <a:pt x="29118" y="22782"/>
                    <a:pt x="33506" y="22782"/>
                    <a:pt x="34836" y="20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901890" y="3443693"/>
              <a:ext cx="31387" cy="27585"/>
            </a:xfrm>
            <a:custGeom>
              <a:rect b="b" l="l" r="r" t="t"/>
              <a:pathLst>
                <a:path extrusionOk="0" h="42019" w="47809">
                  <a:moveTo>
                    <a:pt x="474" y="21127"/>
                  </a:moveTo>
                  <a:cubicBezTo>
                    <a:pt x="1937" y="22988"/>
                    <a:pt x="4331" y="22988"/>
                    <a:pt x="13904" y="18068"/>
                  </a:cubicBezTo>
                  <a:cubicBezTo>
                    <a:pt x="13771" y="20329"/>
                    <a:pt x="13771" y="23121"/>
                    <a:pt x="13904" y="26844"/>
                  </a:cubicBezTo>
                  <a:cubicBezTo>
                    <a:pt x="14702" y="39609"/>
                    <a:pt x="17095" y="42268"/>
                    <a:pt x="19755" y="42002"/>
                  </a:cubicBezTo>
                  <a:cubicBezTo>
                    <a:pt x="22414" y="41737"/>
                    <a:pt x="24409" y="39210"/>
                    <a:pt x="23478" y="25913"/>
                  </a:cubicBezTo>
                  <a:cubicBezTo>
                    <a:pt x="23212" y="21658"/>
                    <a:pt x="22680" y="18600"/>
                    <a:pt x="22148" y="16207"/>
                  </a:cubicBezTo>
                  <a:cubicBezTo>
                    <a:pt x="23744" y="17271"/>
                    <a:pt x="25605" y="18334"/>
                    <a:pt x="27733" y="19531"/>
                  </a:cubicBezTo>
                  <a:cubicBezTo>
                    <a:pt x="41695" y="27376"/>
                    <a:pt x="45950" y="27376"/>
                    <a:pt x="47412" y="24983"/>
                  </a:cubicBezTo>
                  <a:cubicBezTo>
                    <a:pt x="48742" y="22722"/>
                    <a:pt x="47412" y="19398"/>
                    <a:pt x="32786" y="11154"/>
                  </a:cubicBezTo>
                  <a:cubicBezTo>
                    <a:pt x="31589" y="10489"/>
                    <a:pt x="30392" y="9824"/>
                    <a:pt x="29329" y="9292"/>
                  </a:cubicBezTo>
                  <a:cubicBezTo>
                    <a:pt x="35445" y="5436"/>
                    <a:pt x="36509" y="3442"/>
                    <a:pt x="35711" y="1713"/>
                  </a:cubicBezTo>
                  <a:cubicBezTo>
                    <a:pt x="34780" y="-414"/>
                    <a:pt x="31589" y="-1611"/>
                    <a:pt x="18691" y="4638"/>
                  </a:cubicBezTo>
                  <a:cubicBezTo>
                    <a:pt x="15367" y="3841"/>
                    <a:pt x="13904" y="4373"/>
                    <a:pt x="13239" y="5569"/>
                  </a:cubicBezTo>
                  <a:cubicBezTo>
                    <a:pt x="12841" y="6101"/>
                    <a:pt x="12707" y="6899"/>
                    <a:pt x="12973" y="7697"/>
                  </a:cubicBezTo>
                  <a:cubicBezTo>
                    <a:pt x="342" y="15010"/>
                    <a:pt x="-988" y="19265"/>
                    <a:pt x="474" y="20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855100" y="3413602"/>
              <a:ext cx="22525" cy="15122"/>
            </a:xfrm>
            <a:custGeom>
              <a:rect b="b" l="l" r="r" t="t"/>
              <a:pathLst>
                <a:path extrusionOk="0" h="23034" w="34311">
                  <a:moveTo>
                    <a:pt x="14436" y="15637"/>
                  </a:moveTo>
                  <a:cubicBezTo>
                    <a:pt x="28132" y="24014"/>
                    <a:pt x="32387" y="24014"/>
                    <a:pt x="33850" y="21753"/>
                  </a:cubicBezTo>
                  <a:cubicBezTo>
                    <a:pt x="35312" y="19493"/>
                    <a:pt x="33983" y="16302"/>
                    <a:pt x="19755" y="7526"/>
                  </a:cubicBezTo>
                  <a:cubicBezTo>
                    <a:pt x="5793" y="-984"/>
                    <a:pt x="1937" y="-984"/>
                    <a:pt x="474" y="1276"/>
                  </a:cubicBezTo>
                  <a:cubicBezTo>
                    <a:pt x="-988" y="3537"/>
                    <a:pt x="209" y="6861"/>
                    <a:pt x="14569" y="15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827897" y="3396089"/>
              <a:ext cx="22241" cy="15667"/>
            </a:xfrm>
            <a:custGeom>
              <a:rect b="b" l="l" r="r" t="t"/>
              <a:pathLst>
                <a:path extrusionOk="0" h="23865" w="33878">
                  <a:moveTo>
                    <a:pt x="557" y="1227"/>
                  </a:moveTo>
                  <a:cubicBezTo>
                    <a:pt x="-1038" y="3354"/>
                    <a:pt x="26" y="6811"/>
                    <a:pt x="14120" y="15986"/>
                  </a:cubicBezTo>
                  <a:cubicBezTo>
                    <a:pt x="27550" y="24762"/>
                    <a:pt x="31938" y="24895"/>
                    <a:pt x="33401" y="22635"/>
                  </a:cubicBezTo>
                  <a:cubicBezTo>
                    <a:pt x="34863" y="20374"/>
                    <a:pt x="33667" y="17183"/>
                    <a:pt x="19705" y="8008"/>
                  </a:cubicBezTo>
                  <a:cubicBezTo>
                    <a:pt x="6009" y="-901"/>
                    <a:pt x="2153" y="-1034"/>
                    <a:pt x="557" y="1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801522" y="3377762"/>
              <a:ext cx="21785" cy="16271"/>
            </a:xfrm>
            <a:custGeom>
              <a:rect b="b" l="l" r="r" t="t"/>
              <a:pathLst>
                <a:path extrusionOk="0" h="24785" w="33183">
                  <a:moveTo>
                    <a:pt x="13608" y="16378"/>
                  </a:moveTo>
                  <a:cubicBezTo>
                    <a:pt x="26772" y="25553"/>
                    <a:pt x="31027" y="25819"/>
                    <a:pt x="32623" y="23691"/>
                  </a:cubicBezTo>
                  <a:cubicBezTo>
                    <a:pt x="34218" y="21431"/>
                    <a:pt x="33155" y="18239"/>
                    <a:pt x="19459" y="8666"/>
                  </a:cubicBezTo>
                  <a:cubicBezTo>
                    <a:pt x="6162" y="-775"/>
                    <a:pt x="2306" y="-1041"/>
                    <a:pt x="577" y="1087"/>
                  </a:cubicBezTo>
                  <a:cubicBezTo>
                    <a:pt x="-1018" y="3214"/>
                    <a:pt x="-88" y="6671"/>
                    <a:pt x="13608" y="16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775969" y="3358168"/>
              <a:ext cx="21198" cy="17114"/>
            </a:xfrm>
            <a:custGeom>
              <a:rect b="b" l="l" r="r" t="t"/>
              <a:pathLst>
                <a:path extrusionOk="0" h="26069" w="32290">
                  <a:moveTo>
                    <a:pt x="13038" y="16971"/>
                  </a:moveTo>
                  <a:cubicBezTo>
                    <a:pt x="25670" y="26810"/>
                    <a:pt x="30058" y="27076"/>
                    <a:pt x="31654" y="25082"/>
                  </a:cubicBezTo>
                  <a:cubicBezTo>
                    <a:pt x="33383" y="22954"/>
                    <a:pt x="32319" y="19630"/>
                    <a:pt x="19155" y="9392"/>
                  </a:cubicBezTo>
                  <a:cubicBezTo>
                    <a:pt x="6390" y="-581"/>
                    <a:pt x="2534" y="-1113"/>
                    <a:pt x="672" y="1015"/>
                  </a:cubicBezTo>
                  <a:cubicBezTo>
                    <a:pt x="-1056" y="3009"/>
                    <a:pt x="-258" y="6599"/>
                    <a:pt x="12905" y="169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751003" y="3337958"/>
              <a:ext cx="20875" cy="17453"/>
            </a:xfrm>
            <a:custGeom>
              <a:rect b="b" l="l" r="r" t="t"/>
              <a:pathLst>
                <a:path extrusionOk="0" h="26585" w="31797">
                  <a:moveTo>
                    <a:pt x="12774" y="17039"/>
                  </a:moveTo>
                  <a:cubicBezTo>
                    <a:pt x="25140" y="27012"/>
                    <a:pt x="29395" y="27676"/>
                    <a:pt x="31124" y="25682"/>
                  </a:cubicBezTo>
                  <a:cubicBezTo>
                    <a:pt x="32852" y="23687"/>
                    <a:pt x="32055" y="20230"/>
                    <a:pt x="19024" y="9593"/>
                  </a:cubicBezTo>
                  <a:cubicBezTo>
                    <a:pt x="6392" y="-646"/>
                    <a:pt x="2403" y="-1045"/>
                    <a:pt x="674" y="950"/>
                  </a:cubicBezTo>
                  <a:cubicBezTo>
                    <a:pt x="-1054" y="3077"/>
                    <a:pt x="-257" y="6402"/>
                    <a:pt x="12774" y="17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726123" y="3317778"/>
              <a:ext cx="20789" cy="17484"/>
            </a:xfrm>
            <a:custGeom>
              <a:rect b="b" l="l" r="r" t="t"/>
              <a:pathLst>
                <a:path extrusionOk="0" h="26632" w="31666">
                  <a:moveTo>
                    <a:pt x="676" y="974"/>
                  </a:moveTo>
                  <a:cubicBezTo>
                    <a:pt x="-1053" y="2968"/>
                    <a:pt x="-255" y="6425"/>
                    <a:pt x="12643" y="17063"/>
                  </a:cubicBezTo>
                  <a:cubicBezTo>
                    <a:pt x="25009" y="27168"/>
                    <a:pt x="29264" y="27700"/>
                    <a:pt x="30993" y="25706"/>
                  </a:cubicBezTo>
                  <a:cubicBezTo>
                    <a:pt x="32721" y="23711"/>
                    <a:pt x="31923" y="20254"/>
                    <a:pt x="18893" y="9617"/>
                  </a:cubicBezTo>
                  <a:cubicBezTo>
                    <a:pt x="6261" y="-755"/>
                    <a:pt x="2272" y="-1021"/>
                    <a:pt x="543" y="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701244" y="3297400"/>
              <a:ext cx="20790" cy="17522"/>
            </a:xfrm>
            <a:custGeom>
              <a:rect b="b" l="l" r="r" t="t"/>
              <a:pathLst>
                <a:path extrusionOk="0" h="26690" w="31668">
                  <a:moveTo>
                    <a:pt x="12643" y="17121"/>
                  </a:moveTo>
                  <a:cubicBezTo>
                    <a:pt x="25009" y="27227"/>
                    <a:pt x="29264" y="27759"/>
                    <a:pt x="30993" y="25764"/>
                  </a:cubicBezTo>
                  <a:cubicBezTo>
                    <a:pt x="32721" y="23770"/>
                    <a:pt x="31923" y="20313"/>
                    <a:pt x="19025" y="9675"/>
                  </a:cubicBezTo>
                  <a:cubicBezTo>
                    <a:pt x="6394" y="-696"/>
                    <a:pt x="2404" y="-1095"/>
                    <a:pt x="676" y="1032"/>
                  </a:cubicBezTo>
                  <a:cubicBezTo>
                    <a:pt x="-1053" y="3027"/>
                    <a:pt x="-255" y="6484"/>
                    <a:pt x="12643" y="17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676365" y="3277148"/>
              <a:ext cx="20790" cy="17506"/>
            </a:xfrm>
            <a:custGeom>
              <a:rect b="b" l="l" r="r" t="t"/>
              <a:pathLst>
                <a:path extrusionOk="0" h="26665" w="31668">
                  <a:moveTo>
                    <a:pt x="12643" y="16988"/>
                  </a:moveTo>
                  <a:cubicBezTo>
                    <a:pt x="25009" y="27094"/>
                    <a:pt x="29264" y="27759"/>
                    <a:pt x="30993" y="25764"/>
                  </a:cubicBezTo>
                  <a:cubicBezTo>
                    <a:pt x="32721" y="23770"/>
                    <a:pt x="31923" y="20313"/>
                    <a:pt x="19025" y="9675"/>
                  </a:cubicBezTo>
                  <a:cubicBezTo>
                    <a:pt x="6394" y="-696"/>
                    <a:pt x="2404" y="-1095"/>
                    <a:pt x="676" y="1032"/>
                  </a:cubicBezTo>
                  <a:cubicBezTo>
                    <a:pt x="-1053" y="3027"/>
                    <a:pt x="-255" y="6484"/>
                    <a:pt x="12643" y="17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651399" y="3256777"/>
              <a:ext cx="20801" cy="17536"/>
            </a:xfrm>
            <a:custGeom>
              <a:rect b="b" l="l" r="r" t="t"/>
              <a:pathLst>
                <a:path extrusionOk="0" h="26712" w="31685">
                  <a:moveTo>
                    <a:pt x="12776" y="17036"/>
                  </a:moveTo>
                  <a:cubicBezTo>
                    <a:pt x="25142" y="27141"/>
                    <a:pt x="29264" y="27806"/>
                    <a:pt x="30993" y="25812"/>
                  </a:cubicBezTo>
                  <a:cubicBezTo>
                    <a:pt x="32721" y="23817"/>
                    <a:pt x="32056" y="20360"/>
                    <a:pt x="19025" y="9723"/>
                  </a:cubicBezTo>
                  <a:cubicBezTo>
                    <a:pt x="6394" y="-649"/>
                    <a:pt x="2537" y="-1048"/>
                    <a:pt x="676" y="947"/>
                  </a:cubicBezTo>
                  <a:cubicBezTo>
                    <a:pt x="-1053" y="2941"/>
                    <a:pt x="-255" y="6398"/>
                    <a:pt x="12643" y="17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626695" y="3236350"/>
              <a:ext cx="20703" cy="17536"/>
            </a:xfrm>
            <a:custGeom>
              <a:rect b="b" l="l" r="r" t="t"/>
              <a:pathLst>
                <a:path extrusionOk="0" h="26712" w="31535">
                  <a:moveTo>
                    <a:pt x="12643" y="17036"/>
                  </a:moveTo>
                  <a:cubicBezTo>
                    <a:pt x="25009" y="27141"/>
                    <a:pt x="29131" y="27806"/>
                    <a:pt x="30860" y="25812"/>
                  </a:cubicBezTo>
                  <a:cubicBezTo>
                    <a:pt x="32588" y="23817"/>
                    <a:pt x="31790" y="20360"/>
                    <a:pt x="18893" y="9723"/>
                  </a:cubicBezTo>
                  <a:cubicBezTo>
                    <a:pt x="6261" y="-649"/>
                    <a:pt x="2404" y="-1048"/>
                    <a:pt x="676" y="947"/>
                  </a:cubicBezTo>
                  <a:cubicBezTo>
                    <a:pt x="-1053" y="2941"/>
                    <a:pt x="-255" y="6398"/>
                    <a:pt x="12643" y="17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601979" y="3215837"/>
              <a:ext cx="20640" cy="17536"/>
            </a:xfrm>
            <a:custGeom>
              <a:rect b="b" l="l" r="r" t="t"/>
              <a:pathLst>
                <a:path extrusionOk="0" h="26712" w="31440">
                  <a:moveTo>
                    <a:pt x="695" y="947"/>
                  </a:moveTo>
                  <a:cubicBezTo>
                    <a:pt x="-1034" y="2941"/>
                    <a:pt x="-369" y="6398"/>
                    <a:pt x="12529" y="17036"/>
                  </a:cubicBezTo>
                  <a:cubicBezTo>
                    <a:pt x="24762" y="27141"/>
                    <a:pt x="29017" y="27806"/>
                    <a:pt x="30746" y="25812"/>
                  </a:cubicBezTo>
                  <a:cubicBezTo>
                    <a:pt x="32474" y="23817"/>
                    <a:pt x="31810" y="20360"/>
                    <a:pt x="18912" y="9723"/>
                  </a:cubicBezTo>
                  <a:cubicBezTo>
                    <a:pt x="6280" y="-649"/>
                    <a:pt x="2424" y="-1048"/>
                    <a:pt x="695" y="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577274" y="3195284"/>
              <a:ext cx="20640" cy="17715"/>
            </a:xfrm>
            <a:custGeom>
              <a:rect b="b" l="l" r="r" t="t"/>
              <a:pathLst>
                <a:path extrusionOk="0" h="26984" w="31440">
                  <a:moveTo>
                    <a:pt x="12529" y="17227"/>
                  </a:moveTo>
                  <a:cubicBezTo>
                    <a:pt x="24762" y="27466"/>
                    <a:pt x="29017" y="28130"/>
                    <a:pt x="30746" y="26003"/>
                  </a:cubicBezTo>
                  <a:cubicBezTo>
                    <a:pt x="32474" y="24008"/>
                    <a:pt x="31810" y="20551"/>
                    <a:pt x="18912" y="9781"/>
                  </a:cubicBezTo>
                  <a:cubicBezTo>
                    <a:pt x="6280" y="-591"/>
                    <a:pt x="2424" y="-1123"/>
                    <a:pt x="695" y="1005"/>
                  </a:cubicBezTo>
                  <a:cubicBezTo>
                    <a:pt x="-1034" y="2999"/>
                    <a:pt x="-369" y="6457"/>
                    <a:pt x="12529" y="17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552570" y="3174723"/>
              <a:ext cx="20640" cy="17707"/>
            </a:xfrm>
            <a:custGeom>
              <a:rect b="b" l="l" r="r" t="t"/>
              <a:pathLst>
                <a:path extrusionOk="0" h="26972" w="31440">
                  <a:moveTo>
                    <a:pt x="12529" y="17166"/>
                  </a:moveTo>
                  <a:cubicBezTo>
                    <a:pt x="24762" y="27404"/>
                    <a:pt x="29017" y="28069"/>
                    <a:pt x="30746" y="26075"/>
                  </a:cubicBezTo>
                  <a:cubicBezTo>
                    <a:pt x="32474" y="24080"/>
                    <a:pt x="31810" y="20623"/>
                    <a:pt x="18912" y="9852"/>
                  </a:cubicBezTo>
                  <a:cubicBezTo>
                    <a:pt x="6413" y="-652"/>
                    <a:pt x="2424" y="-1051"/>
                    <a:pt x="695" y="944"/>
                  </a:cubicBezTo>
                  <a:cubicBezTo>
                    <a:pt x="-1034" y="2938"/>
                    <a:pt x="-369" y="6395"/>
                    <a:pt x="12529" y="17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527954" y="3154209"/>
              <a:ext cx="20640" cy="17707"/>
            </a:xfrm>
            <a:custGeom>
              <a:rect b="b" l="l" r="r" t="t"/>
              <a:pathLst>
                <a:path extrusionOk="0" h="26972" w="31440">
                  <a:moveTo>
                    <a:pt x="12529" y="17166"/>
                  </a:moveTo>
                  <a:cubicBezTo>
                    <a:pt x="24762" y="27404"/>
                    <a:pt x="29017" y="28069"/>
                    <a:pt x="30746" y="26075"/>
                  </a:cubicBezTo>
                  <a:cubicBezTo>
                    <a:pt x="32474" y="24080"/>
                    <a:pt x="31810" y="20623"/>
                    <a:pt x="18912" y="9852"/>
                  </a:cubicBezTo>
                  <a:cubicBezTo>
                    <a:pt x="6413" y="-652"/>
                    <a:pt x="2424" y="-1051"/>
                    <a:pt x="695" y="944"/>
                  </a:cubicBezTo>
                  <a:cubicBezTo>
                    <a:pt x="-1034" y="2938"/>
                    <a:pt x="-369" y="6395"/>
                    <a:pt x="12529" y="17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503249" y="3133655"/>
              <a:ext cx="20640" cy="17646"/>
            </a:xfrm>
            <a:custGeom>
              <a:rect b="b" l="l" r="r" t="t"/>
              <a:pathLst>
                <a:path extrusionOk="0" h="26879" w="31440">
                  <a:moveTo>
                    <a:pt x="695" y="872"/>
                  </a:moveTo>
                  <a:cubicBezTo>
                    <a:pt x="-1034" y="2866"/>
                    <a:pt x="-369" y="6324"/>
                    <a:pt x="12529" y="17094"/>
                  </a:cubicBezTo>
                  <a:cubicBezTo>
                    <a:pt x="24762" y="27200"/>
                    <a:pt x="28884" y="27997"/>
                    <a:pt x="30746" y="26003"/>
                  </a:cubicBezTo>
                  <a:cubicBezTo>
                    <a:pt x="32474" y="24008"/>
                    <a:pt x="31810" y="20418"/>
                    <a:pt x="18912" y="9781"/>
                  </a:cubicBezTo>
                  <a:cubicBezTo>
                    <a:pt x="6413" y="-591"/>
                    <a:pt x="2424" y="-1123"/>
                    <a:pt x="695" y="1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478805" y="3112936"/>
              <a:ext cx="20468" cy="17815"/>
            </a:xfrm>
            <a:custGeom>
              <a:rect b="b" l="l" r="r" t="t"/>
              <a:pathLst>
                <a:path extrusionOk="0" h="27137" w="31178">
                  <a:moveTo>
                    <a:pt x="12265" y="17273"/>
                  </a:moveTo>
                  <a:cubicBezTo>
                    <a:pt x="24498" y="27511"/>
                    <a:pt x="28620" y="28309"/>
                    <a:pt x="30482" y="26182"/>
                  </a:cubicBezTo>
                  <a:cubicBezTo>
                    <a:pt x="32210" y="24187"/>
                    <a:pt x="31546" y="20730"/>
                    <a:pt x="18781" y="9960"/>
                  </a:cubicBezTo>
                  <a:cubicBezTo>
                    <a:pt x="6282" y="-545"/>
                    <a:pt x="2426" y="-1077"/>
                    <a:pt x="697" y="918"/>
                  </a:cubicBezTo>
                  <a:cubicBezTo>
                    <a:pt x="-1032" y="2912"/>
                    <a:pt x="-367" y="6369"/>
                    <a:pt x="12398" y="17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454437" y="3091987"/>
              <a:ext cx="20395" cy="17933"/>
            </a:xfrm>
            <a:custGeom>
              <a:rect b="b" l="l" r="r" t="t"/>
              <a:pathLst>
                <a:path extrusionOk="0" h="27316" w="31067">
                  <a:moveTo>
                    <a:pt x="12285" y="17270"/>
                  </a:moveTo>
                  <a:cubicBezTo>
                    <a:pt x="24385" y="27641"/>
                    <a:pt x="28640" y="28439"/>
                    <a:pt x="30369" y="26445"/>
                  </a:cubicBezTo>
                  <a:cubicBezTo>
                    <a:pt x="32097" y="24450"/>
                    <a:pt x="31433" y="20993"/>
                    <a:pt x="18801" y="10090"/>
                  </a:cubicBezTo>
                  <a:cubicBezTo>
                    <a:pt x="6435" y="-548"/>
                    <a:pt x="2578" y="-1080"/>
                    <a:pt x="717" y="915"/>
                  </a:cubicBezTo>
                  <a:cubicBezTo>
                    <a:pt x="-1012" y="2909"/>
                    <a:pt x="-480" y="6367"/>
                    <a:pt x="12285" y="17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30219" y="3070864"/>
              <a:ext cx="20309" cy="18104"/>
            </a:xfrm>
            <a:custGeom>
              <a:rect b="b" l="l" r="r" t="t"/>
              <a:pathLst>
                <a:path extrusionOk="0" h="27576" w="30935">
                  <a:moveTo>
                    <a:pt x="12210" y="17400"/>
                  </a:moveTo>
                  <a:cubicBezTo>
                    <a:pt x="24177" y="27905"/>
                    <a:pt x="28432" y="28702"/>
                    <a:pt x="30161" y="26708"/>
                  </a:cubicBezTo>
                  <a:cubicBezTo>
                    <a:pt x="32023" y="24713"/>
                    <a:pt x="31358" y="21256"/>
                    <a:pt x="18726" y="10220"/>
                  </a:cubicBezTo>
                  <a:cubicBezTo>
                    <a:pt x="6493" y="-551"/>
                    <a:pt x="2504" y="-1082"/>
                    <a:pt x="775" y="912"/>
                  </a:cubicBezTo>
                  <a:cubicBezTo>
                    <a:pt x="-1087" y="2907"/>
                    <a:pt x="-422" y="6364"/>
                    <a:pt x="12210" y="17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406212" y="3049581"/>
              <a:ext cx="20225" cy="18123"/>
            </a:xfrm>
            <a:custGeom>
              <a:rect b="b" l="l" r="r" t="t"/>
              <a:pathLst>
                <a:path extrusionOk="0" h="27605" w="30807">
                  <a:moveTo>
                    <a:pt x="777" y="887"/>
                  </a:moveTo>
                  <a:cubicBezTo>
                    <a:pt x="-1084" y="2882"/>
                    <a:pt x="-420" y="6339"/>
                    <a:pt x="12079" y="17376"/>
                  </a:cubicBezTo>
                  <a:cubicBezTo>
                    <a:pt x="24047" y="27880"/>
                    <a:pt x="28169" y="28678"/>
                    <a:pt x="30030" y="26816"/>
                  </a:cubicBezTo>
                  <a:cubicBezTo>
                    <a:pt x="31892" y="24822"/>
                    <a:pt x="31227" y="21365"/>
                    <a:pt x="18728" y="10328"/>
                  </a:cubicBezTo>
                  <a:cubicBezTo>
                    <a:pt x="6495" y="-442"/>
                    <a:pt x="2639" y="-1107"/>
                    <a:pt x="777" y="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382293" y="3028179"/>
              <a:ext cx="20137" cy="18275"/>
            </a:xfrm>
            <a:custGeom>
              <a:rect b="b" l="l" r="r" t="t"/>
              <a:pathLst>
                <a:path extrusionOk="0" h="27837" w="30674">
                  <a:moveTo>
                    <a:pt x="11946" y="17530"/>
                  </a:moveTo>
                  <a:cubicBezTo>
                    <a:pt x="23781" y="28168"/>
                    <a:pt x="28036" y="28966"/>
                    <a:pt x="29897" y="26971"/>
                  </a:cubicBezTo>
                  <a:cubicBezTo>
                    <a:pt x="31759" y="24977"/>
                    <a:pt x="31094" y="21519"/>
                    <a:pt x="18595" y="10350"/>
                  </a:cubicBezTo>
                  <a:cubicBezTo>
                    <a:pt x="6495" y="-553"/>
                    <a:pt x="2506" y="-1085"/>
                    <a:pt x="777" y="909"/>
                  </a:cubicBezTo>
                  <a:cubicBezTo>
                    <a:pt x="-1084" y="2904"/>
                    <a:pt x="-420" y="6361"/>
                    <a:pt x="12079" y="17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1358461" y="3006721"/>
              <a:ext cx="20053" cy="18331"/>
            </a:xfrm>
            <a:custGeom>
              <a:rect b="b" l="l" r="r" t="t"/>
              <a:pathLst>
                <a:path extrusionOk="0" h="27922" w="30545">
                  <a:moveTo>
                    <a:pt x="11949" y="17506"/>
                  </a:moveTo>
                  <a:cubicBezTo>
                    <a:pt x="23783" y="28143"/>
                    <a:pt x="27905" y="29074"/>
                    <a:pt x="29766" y="27080"/>
                  </a:cubicBezTo>
                  <a:cubicBezTo>
                    <a:pt x="31628" y="25085"/>
                    <a:pt x="30963" y="21628"/>
                    <a:pt x="18597" y="10459"/>
                  </a:cubicBezTo>
                  <a:cubicBezTo>
                    <a:pt x="6497" y="-445"/>
                    <a:pt x="2641" y="-1110"/>
                    <a:pt x="779" y="885"/>
                  </a:cubicBezTo>
                  <a:cubicBezTo>
                    <a:pt x="-1082" y="2879"/>
                    <a:pt x="-417" y="6337"/>
                    <a:pt x="11949" y="175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1334703" y="2985024"/>
              <a:ext cx="20067" cy="18480"/>
            </a:xfrm>
            <a:custGeom>
              <a:rect b="b" l="l" r="r" t="t"/>
              <a:pathLst>
                <a:path extrusionOk="0" h="28149" w="30567">
                  <a:moveTo>
                    <a:pt x="11970" y="17712"/>
                  </a:moveTo>
                  <a:cubicBezTo>
                    <a:pt x="23804" y="28482"/>
                    <a:pt x="27926" y="29280"/>
                    <a:pt x="29788" y="27286"/>
                  </a:cubicBezTo>
                  <a:cubicBezTo>
                    <a:pt x="31649" y="25291"/>
                    <a:pt x="30985" y="21834"/>
                    <a:pt x="18619" y="10531"/>
                  </a:cubicBezTo>
                  <a:cubicBezTo>
                    <a:pt x="6518" y="-505"/>
                    <a:pt x="2662" y="-1037"/>
                    <a:pt x="801" y="825"/>
                  </a:cubicBezTo>
                  <a:cubicBezTo>
                    <a:pt x="-1061" y="2819"/>
                    <a:pt x="-529" y="6276"/>
                    <a:pt x="11837" y="17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217711" y="2875315"/>
              <a:ext cx="42886" cy="52914"/>
            </a:xfrm>
            <a:custGeom>
              <a:rect b="b" l="l" r="r" t="t"/>
              <a:pathLst>
                <a:path extrusionOk="0" h="80600" w="65325">
                  <a:moveTo>
                    <a:pt x="11465" y="18083"/>
                  </a:moveTo>
                  <a:cubicBezTo>
                    <a:pt x="15588" y="22072"/>
                    <a:pt x="18779" y="24731"/>
                    <a:pt x="21305" y="26327"/>
                  </a:cubicBezTo>
                  <a:cubicBezTo>
                    <a:pt x="21039" y="26593"/>
                    <a:pt x="20906" y="26726"/>
                    <a:pt x="20640" y="26992"/>
                  </a:cubicBezTo>
                  <a:cubicBezTo>
                    <a:pt x="11997" y="35236"/>
                    <a:pt x="8673" y="38959"/>
                    <a:pt x="8141" y="41219"/>
                  </a:cubicBezTo>
                  <a:cubicBezTo>
                    <a:pt x="6413" y="40688"/>
                    <a:pt x="5349" y="40954"/>
                    <a:pt x="4684" y="41751"/>
                  </a:cubicBezTo>
                  <a:cubicBezTo>
                    <a:pt x="2823" y="43613"/>
                    <a:pt x="3221" y="47203"/>
                    <a:pt x="15189" y="58771"/>
                  </a:cubicBezTo>
                  <a:cubicBezTo>
                    <a:pt x="20773" y="64223"/>
                    <a:pt x="24629" y="67148"/>
                    <a:pt x="27289" y="68611"/>
                  </a:cubicBezTo>
                  <a:cubicBezTo>
                    <a:pt x="20108" y="75259"/>
                    <a:pt x="19311" y="77653"/>
                    <a:pt x="20640" y="79514"/>
                  </a:cubicBezTo>
                  <a:cubicBezTo>
                    <a:pt x="21970" y="81509"/>
                    <a:pt x="26225" y="81908"/>
                    <a:pt x="39522" y="70340"/>
                  </a:cubicBezTo>
                  <a:cubicBezTo>
                    <a:pt x="47899" y="62893"/>
                    <a:pt x="51090" y="58638"/>
                    <a:pt x="51755" y="55979"/>
                  </a:cubicBezTo>
                  <a:cubicBezTo>
                    <a:pt x="59733" y="62760"/>
                    <a:pt x="62924" y="63292"/>
                    <a:pt x="64520" y="61564"/>
                  </a:cubicBezTo>
                  <a:cubicBezTo>
                    <a:pt x="66381" y="59569"/>
                    <a:pt x="65850" y="56112"/>
                    <a:pt x="53749" y="44677"/>
                  </a:cubicBezTo>
                  <a:cubicBezTo>
                    <a:pt x="41915" y="33507"/>
                    <a:pt x="38059" y="32842"/>
                    <a:pt x="36198" y="34704"/>
                  </a:cubicBezTo>
                  <a:cubicBezTo>
                    <a:pt x="34336" y="36566"/>
                    <a:pt x="34868" y="40156"/>
                    <a:pt x="46968" y="51591"/>
                  </a:cubicBezTo>
                  <a:cubicBezTo>
                    <a:pt x="47367" y="51990"/>
                    <a:pt x="47633" y="52256"/>
                    <a:pt x="48032" y="52522"/>
                  </a:cubicBezTo>
                  <a:cubicBezTo>
                    <a:pt x="45505" y="53320"/>
                    <a:pt x="41117" y="56245"/>
                    <a:pt x="33272" y="63159"/>
                  </a:cubicBezTo>
                  <a:cubicBezTo>
                    <a:pt x="33006" y="63292"/>
                    <a:pt x="32873" y="63558"/>
                    <a:pt x="32607" y="63691"/>
                  </a:cubicBezTo>
                  <a:cubicBezTo>
                    <a:pt x="31145" y="61165"/>
                    <a:pt x="28087" y="57309"/>
                    <a:pt x="22236" y="51591"/>
                  </a:cubicBezTo>
                  <a:cubicBezTo>
                    <a:pt x="18513" y="48001"/>
                    <a:pt x="15588" y="45474"/>
                    <a:pt x="13194" y="43746"/>
                  </a:cubicBezTo>
                  <a:cubicBezTo>
                    <a:pt x="16119" y="42682"/>
                    <a:pt x="20507" y="39890"/>
                    <a:pt x="27289" y="33374"/>
                  </a:cubicBezTo>
                  <a:cubicBezTo>
                    <a:pt x="39256" y="21673"/>
                    <a:pt x="39921" y="17285"/>
                    <a:pt x="38059" y="15689"/>
                  </a:cubicBezTo>
                  <a:cubicBezTo>
                    <a:pt x="36464" y="14227"/>
                    <a:pt x="34070" y="14626"/>
                    <a:pt x="27289" y="20476"/>
                  </a:cubicBezTo>
                  <a:cubicBezTo>
                    <a:pt x="25560" y="18083"/>
                    <a:pt x="22635" y="15025"/>
                    <a:pt x="18380" y="10903"/>
                  </a:cubicBezTo>
                  <a:cubicBezTo>
                    <a:pt x="6679" y="-400"/>
                    <a:pt x="2823" y="-1064"/>
                    <a:pt x="828" y="797"/>
                  </a:cubicBezTo>
                  <a:cubicBezTo>
                    <a:pt x="-1034" y="2659"/>
                    <a:pt x="-635" y="6249"/>
                    <a:pt x="11465" y="1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312702" y="2991002"/>
              <a:ext cx="19736" cy="18622"/>
            </a:xfrm>
            <a:custGeom>
              <a:rect b="b" l="l" r="r" t="t"/>
              <a:pathLst>
                <a:path extrusionOk="0" h="28366" w="30063">
                  <a:moveTo>
                    <a:pt x="18490" y="10733"/>
                  </a:moveTo>
                  <a:cubicBezTo>
                    <a:pt x="6922" y="-170"/>
                    <a:pt x="2800" y="-1101"/>
                    <a:pt x="805" y="760"/>
                  </a:cubicBezTo>
                  <a:cubicBezTo>
                    <a:pt x="-1056" y="2622"/>
                    <a:pt x="-524" y="6212"/>
                    <a:pt x="11576" y="17647"/>
                  </a:cubicBezTo>
                  <a:cubicBezTo>
                    <a:pt x="23543" y="28817"/>
                    <a:pt x="27399" y="29482"/>
                    <a:pt x="29261" y="27487"/>
                  </a:cubicBezTo>
                  <a:cubicBezTo>
                    <a:pt x="31122" y="25493"/>
                    <a:pt x="30590" y="22035"/>
                    <a:pt x="18357" y="106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336098" y="3012987"/>
              <a:ext cx="19822" cy="18599"/>
            </a:xfrm>
            <a:custGeom>
              <a:rect b="b" l="l" r="r" t="t"/>
              <a:pathLst>
                <a:path extrusionOk="0" h="28330" w="30194">
                  <a:moveTo>
                    <a:pt x="18488" y="10622"/>
                  </a:moveTo>
                  <a:cubicBezTo>
                    <a:pt x="6787" y="-282"/>
                    <a:pt x="2665" y="-1080"/>
                    <a:pt x="803" y="782"/>
                  </a:cubicBezTo>
                  <a:cubicBezTo>
                    <a:pt x="-1058" y="2643"/>
                    <a:pt x="-527" y="6234"/>
                    <a:pt x="11706" y="17669"/>
                  </a:cubicBezTo>
                  <a:cubicBezTo>
                    <a:pt x="23674" y="28838"/>
                    <a:pt x="27530" y="29370"/>
                    <a:pt x="29391" y="27509"/>
                  </a:cubicBezTo>
                  <a:cubicBezTo>
                    <a:pt x="31253" y="25514"/>
                    <a:pt x="30721" y="22057"/>
                    <a:pt x="18488" y="10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359582" y="3034859"/>
              <a:ext cx="19994" cy="18502"/>
            </a:xfrm>
            <a:custGeom>
              <a:rect b="b" l="l" r="r" t="t"/>
              <a:pathLst>
                <a:path extrusionOk="0" h="28183" w="30455">
                  <a:moveTo>
                    <a:pt x="18619" y="10548"/>
                  </a:moveTo>
                  <a:cubicBezTo>
                    <a:pt x="6917" y="-223"/>
                    <a:pt x="2795" y="-1154"/>
                    <a:pt x="801" y="841"/>
                  </a:cubicBezTo>
                  <a:cubicBezTo>
                    <a:pt x="-1061" y="2836"/>
                    <a:pt x="-529" y="6293"/>
                    <a:pt x="11837" y="17595"/>
                  </a:cubicBezTo>
                  <a:cubicBezTo>
                    <a:pt x="23937" y="28631"/>
                    <a:pt x="27793" y="29296"/>
                    <a:pt x="29655" y="27302"/>
                  </a:cubicBezTo>
                  <a:cubicBezTo>
                    <a:pt x="31517" y="25307"/>
                    <a:pt x="30985" y="21850"/>
                    <a:pt x="18619" y="10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383240" y="3056506"/>
              <a:ext cx="20065" cy="18345"/>
            </a:xfrm>
            <a:custGeom>
              <a:rect b="b" l="l" r="r" t="t"/>
              <a:pathLst>
                <a:path extrusionOk="0" h="27944" w="30564">
                  <a:moveTo>
                    <a:pt x="18616" y="10417"/>
                  </a:moveTo>
                  <a:cubicBezTo>
                    <a:pt x="6782" y="-220"/>
                    <a:pt x="2660" y="-1151"/>
                    <a:pt x="799" y="843"/>
                  </a:cubicBezTo>
                  <a:cubicBezTo>
                    <a:pt x="-1063" y="2838"/>
                    <a:pt x="-531" y="6295"/>
                    <a:pt x="11968" y="17464"/>
                  </a:cubicBezTo>
                  <a:cubicBezTo>
                    <a:pt x="24068" y="28501"/>
                    <a:pt x="28057" y="29033"/>
                    <a:pt x="29786" y="27038"/>
                  </a:cubicBezTo>
                  <a:cubicBezTo>
                    <a:pt x="31647" y="25044"/>
                    <a:pt x="30982" y="21586"/>
                    <a:pt x="18616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406997" y="3078052"/>
              <a:ext cx="20225" cy="18275"/>
            </a:xfrm>
            <a:custGeom>
              <a:rect b="b" l="l" r="r" t="t"/>
              <a:pathLst>
                <a:path extrusionOk="0" h="27837" w="30807">
                  <a:moveTo>
                    <a:pt x="18728" y="10307"/>
                  </a:moveTo>
                  <a:cubicBezTo>
                    <a:pt x="6894" y="-330"/>
                    <a:pt x="2639" y="-1128"/>
                    <a:pt x="777" y="866"/>
                  </a:cubicBezTo>
                  <a:cubicBezTo>
                    <a:pt x="-1084" y="2861"/>
                    <a:pt x="-420" y="6318"/>
                    <a:pt x="12079" y="17487"/>
                  </a:cubicBezTo>
                  <a:cubicBezTo>
                    <a:pt x="24313" y="28391"/>
                    <a:pt x="28169" y="28923"/>
                    <a:pt x="30030" y="26928"/>
                  </a:cubicBezTo>
                  <a:cubicBezTo>
                    <a:pt x="31892" y="24934"/>
                    <a:pt x="31227" y="21476"/>
                    <a:pt x="18728" y="10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431092" y="3099349"/>
              <a:ext cx="20346" cy="18020"/>
            </a:xfrm>
            <a:custGeom>
              <a:rect b="b" l="l" r="r" t="t"/>
              <a:pathLst>
                <a:path extrusionOk="0" h="27449" w="30992">
                  <a:moveTo>
                    <a:pt x="18726" y="10046"/>
                  </a:moveTo>
                  <a:cubicBezTo>
                    <a:pt x="6759" y="-325"/>
                    <a:pt x="2504" y="-1123"/>
                    <a:pt x="775" y="871"/>
                  </a:cubicBezTo>
                  <a:cubicBezTo>
                    <a:pt x="-1087" y="2866"/>
                    <a:pt x="-422" y="6323"/>
                    <a:pt x="12210" y="17359"/>
                  </a:cubicBezTo>
                  <a:cubicBezTo>
                    <a:pt x="24576" y="27997"/>
                    <a:pt x="28565" y="28529"/>
                    <a:pt x="30294" y="26534"/>
                  </a:cubicBezTo>
                  <a:cubicBezTo>
                    <a:pt x="32022" y="24540"/>
                    <a:pt x="31358" y="21083"/>
                    <a:pt x="18726" y="10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455412" y="3120295"/>
              <a:ext cx="20763" cy="17555"/>
            </a:xfrm>
            <a:custGeom>
              <a:rect b="b" l="l" r="r" t="t"/>
              <a:pathLst>
                <a:path extrusionOk="0" h="26740" w="31627">
                  <a:moveTo>
                    <a:pt x="27821" y="17764"/>
                  </a:moveTo>
                  <a:lnTo>
                    <a:pt x="26491" y="16434"/>
                  </a:lnTo>
                  <a:cubicBezTo>
                    <a:pt x="24629" y="14572"/>
                    <a:pt x="22103" y="12445"/>
                    <a:pt x="18912" y="9786"/>
                  </a:cubicBezTo>
                  <a:cubicBezTo>
                    <a:pt x="6679" y="-320"/>
                    <a:pt x="2557" y="-1118"/>
                    <a:pt x="695" y="877"/>
                  </a:cubicBezTo>
                  <a:cubicBezTo>
                    <a:pt x="-1034" y="2871"/>
                    <a:pt x="-369" y="6461"/>
                    <a:pt x="12529" y="17099"/>
                  </a:cubicBezTo>
                  <a:cubicBezTo>
                    <a:pt x="15720" y="19758"/>
                    <a:pt x="18380" y="21620"/>
                    <a:pt x="20507" y="23082"/>
                  </a:cubicBezTo>
                  <a:lnTo>
                    <a:pt x="22103" y="24013"/>
                  </a:lnTo>
                  <a:lnTo>
                    <a:pt x="23433" y="24811"/>
                  </a:lnTo>
                  <a:cubicBezTo>
                    <a:pt x="24230" y="25343"/>
                    <a:pt x="25028" y="25742"/>
                    <a:pt x="25826" y="26008"/>
                  </a:cubicBezTo>
                  <a:cubicBezTo>
                    <a:pt x="28618" y="27204"/>
                    <a:pt x="29948" y="26805"/>
                    <a:pt x="30879" y="25742"/>
                  </a:cubicBezTo>
                  <a:cubicBezTo>
                    <a:pt x="31810" y="24678"/>
                    <a:pt x="32076" y="23348"/>
                    <a:pt x="30480" y="20955"/>
                  </a:cubicBezTo>
                  <a:cubicBezTo>
                    <a:pt x="30081" y="20290"/>
                    <a:pt x="29549" y="19625"/>
                    <a:pt x="29017" y="18827"/>
                  </a:cubicBezTo>
                  <a:cubicBezTo>
                    <a:pt x="28618" y="18428"/>
                    <a:pt x="28485" y="18163"/>
                    <a:pt x="27821" y="17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480115" y="3140885"/>
              <a:ext cx="20468" cy="17878"/>
            </a:xfrm>
            <a:custGeom>
              <a:rect b="b" l="l" r="r" t="t"/>
              <a:pathLst>
                <a:path extrusionOk="0" h="27233" w="31178">
                  <a:moveTo>
                    <a:pt x="18781" y="9937"/>
                  </a:moveTo>
                  <a:cubicBezTo>
                    <a:pt x="6680" y="-434"/>
                    <a:pt x="2425" y="-1099"/>
                    <a:pt x="697" y="896"/>
                  </a:cubicBezTo>
                  <a:cubicBezTo>
                    <a:pt x="-1032" y="2890"/>
                    <a:pt x="-367" y="6347"/>
                    <a:pt x="12398" y="17251"/>
                  </a:cubicBezTo>
                  <a:cubicBezTo>
                    <a:pt x="24897" y="27888"/>
                    <a:pt x="28753" y="28287"/>
                    <a:pt x="30482" y="26292"/>
                  </a:cubicBezTo>
                  <a:cubicBezTo>
                    <a:pt x="32210" y="24298"/>
                    <a:pt x="31546" y="20841"/>
                    <a:pt x="18781" y="9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504557" y="3161748"/>
              <a:ext cx="20506" cy="17878"/>
            </a:xfrm>
            <a:custGeom>
              <a:rect b="b" l="l" r="r" t="t"/>
              <a:pathLst>
                <a:path extrusionOk="0" h="27233" w="31236">
                  <a:moveTo>
                    <a:pt x="18781" y="9937"/>
                  </a:moveTo>
                  <a:cubicBezTo>
                    <a:pt x="6680" y="-434"/>
                    <a:pt x="2425" y="-1099"/>
                    <a:pt x="697" y="896"/>
                  </a:cubicBezTo>
                  <a:cubicBezTo>
                    <a:pt x="-1032" y="2890"/>
                    <a:pt x="-367" y="6347"/>
                    <a:pt x="12398" y="17251"/>
                  </a:cubicBezTo>
                  <a:cubicBezTo>
                    <a:pt x="24764" y="27888"/>
                    <a:pt x="28753" y="28287"/>
                    <a:pt x="30482" y="26292"/>
                  </a:cubicBezTo>
                  <a:cubicBezTo>
                    <a:pt x="32343" y="24298"/>
                    <a:pt x="31546" y="20841"/>
                    <a:pt x="18914" y="9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1528999" y="3182611"/>
              <a:ext cx="20468" cy="17878"/>
            </a:xfrm>
            <a:custGeom>
              <a:rect b="b" l="l" r="r" t="t"/>
              <a:pathLst>
                <a:path extrusionOk="0" h="27233" w="31178">
                  <a:moveTo>
                    <a:pt x="18781" y="9937"/>
                  </a:moveTo>
                  <a:cubicBezTo>
                    <a:pt x="6681" y="-434"/>
                    <a:pt x="2426" y="-1099"/>
                    <a:pt x="697" y="896"/>
                  </a:cubicBezTo>
                  <a:cubicBezTo>
                    <a:pt x="-1032" y="2890"/>
                    <a:pt x="-367" y="6347"/>
                    <a:pt x="12398" y="17251"/>
                  </a:cubicBezTo>
                  <a:cubicBezTo>
                    <a:pt x="24897" y="27888"/>
                    <a:pt x="28753" y="28287"/>
                    <a:pt x="30482" y="26292"/>
                  </a:cubicBezTo>
                  <a:cubicBezTo>
                    <a:pt x="32210" y="24298"/>
                    <a:pt x="31546" y="20841"/>
                    <a:pt x="18781" y="9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1553441" y="3203387"/>
              <a:ext cx="20556" cy="17863"/>
            </a:xfrm>
            <a:custGeom>
              <a:rect b="b" l="l" r="r" t="t"/>
              <a:pathLst>
                <a:path extrusionOk="0" h="27210" w="31311">
                  <a:moveTo>
                    <a:pt x="18781" y="9937"/>
                  </a:moveTo>
                  <a:cubicBezTo>
                    <a:pt x="6680" y="-434"/>
                    <a:pt x="2425" y="-1099"/>
                    <a:pt x="697" y="896"/>
                  </a:cubicBezTo>
                  <a:cubicBezTo>
                    <a:pt x="-1032" y="2890"/>
                    <a:pt x="-367" y="6347"/>
                    <a:pt x="12398" y="17251"/>
                  </a:cubicBezTo>
                  <a:cubicBezTo>
                    <a:pt x="24897" y="27755"/>
                    <a:pt x="28753" y="28287"/>
                    <a:pt x="30615" y="26293"/>
                  </a:cubicBezTo>
                  <a:cubicBezTo>
                    <a:pt x="32343" y="24298"/>
                    <a:pt x="31679" y="20841"/>
                    <a:pt x="18914" y="9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577885" y="3224161"/>
              <a:ext cx="20640" cy="17707"/>
            </a:xfrm>
            <a:custGeom>
              <a:rect b="b" l="l" r="r" t="t"/>
              <a:pathLst>
                <a:path extrusionOk="0" h="26972" w="31440">
                  <a:moveTo>
                    <a:pt x="18912" y="9807"/>
                  </a:moveTo>
                  <a:cubicBezTo>
                    <a:pt x="6679" y="-431"/>
                    <a:pt x="2557" y="-1096"/>
                    <a:pt x="695" y="898"/>
                  </a:cubicBezTo>
                  <a:cubicBezTo>
                    <a:pt x="-1034" y="2893"/>
                    <a:pt x="-369" y="6350"/>
                    <a:pt x="12529" y="17121"/>
                  </a:cubicBezTo>
                  <a:cubicBezTo>
                    <a:pt x="25028" y="27625"/>
                    <a:pt x="29017" y="28024"/>
                    <a:pt x="30746" y="26029"/>
                  </a:cubicBezTo>
                  <a:cubicBezTo>
                    <a:pt x="32475" y="24035"/>
                    <a:pt x="31810" y="20578"/>
                    <a:pt x="18912" y="9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602502" y="3244761"/>
              <a:ext cx="20715" cy="17536"/>
            </a:xfrm>
            <a:custGeom>
              <a:rect b="b" l="l" r="r" t="t"/>
              <a:pathLst>
                <a:path extrusionOk="0" h="26712" w="31554">
                  <a:moveTo>
                    <a:pt x="18912" y="9677"/>
                  </a:moveTo>
                  <a:cubicBezTo>
                    <a:pt x="6679" y="-429"/>
                    <a:pt x="2424" y="-1093"/>
                    <a:pt x="695" y="901"/>
                  </a:cubicBezTo>
                  <a:cubicBezTo>
                    <a:pt x="-1034" y="2896"/>
                    <a:pt x="-369" y="6353"/>
                    <a:pt x="12529" y="16990"/>
                  </a:cubicBezTo>
                  <a:cubicBezTo>
                    <a:pt x="25161" y="27362"/>
                    <a:pt x="29150" y="27761"/>
                    <a:pt x="30879" y="25766"/>
                  </a:cubicBezTo>
                  <a:cubicBezTo>
                    <a:pt x="32607" y="23772"/>
                    <a:pt x="31810" y="20315"/>
                    <a:pt x="18912" y="9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627307" y="3265185"/>
              <a:ext cx="20875" cy="17422"/>
            </a:xfrm>
            <a:custGeom>
              <a:rect b="b" l="l" r="r" t="t"/>
              <a:pathLst>
                <a:path extrusionOk="0" h="26538" w="31797">
                  <a:moveTo>
                    <a:pt x="19024" y="9547"/>
                  </a:moveTo>
                  <a:cubicBezTo>
                    <a:pt x="6658" y="-426"/>
                    <a:pt x="2403" y="-1091"/>
                    <a:pt x="674" y="904"/>
                  </a:cubicBezTo>
                  <a:cubicBezTo>
                    <a:pt x="-1054" y="2899"/>
                    <a:pt x="-257" y="6356"/>
                    <a:pt x="12774" y="16993"/>
                  </a:cubicBezTo>
                  <a:cubicBezTo>
                    <a:pt x="25539" y="27232"/>
                    <a:pt x="29395" y="27631"/>
                    <a:pt x="31124" y="25503"/>
                  </a:cubicBezTo>
                  <a:cubicBezTo>
                    <a:pt x="32852" y="23509"/>
                    <a:pt x="32055" y="20051"/>
                    <a:pt x="19024" y="9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652274" y="3285293"/>
              <a:ext cx="21036" cy="17238"/>
            </a:xfrm>
            <a:custGeom>
              <a:rect b="b" l="l" r="r" t="t"/>
              <a:pathLst>
                <a:path extrusionOk="0" h="26258" w="32042">
                  <a:moveTo>
                    <a:pt x="19155" y="9368"/>
                  </a:moveTo>
                  <a:cubicBezTo>
                    <a:pt x="6656" y="-472"/>
                    <a:pt x="2401" y="-1137"/>
                    <a:pt x="672" y="991"/>
                  </a:cubicBezTo>
                  <a:cubicBezTo>
                    <a:pt x="-1056" y="2985"/>
                    <a:pt x="-258" y="6443"/>
                    <a:pt x="12905" y="16947"/>
                  </a:cubicBezTo>
                  <a:cubicBezTo>
                    <a:pt x="25803" y="27053"/>
                    <a:pt x="29659" y="27319"/>
                    <a:pt x="31388" y="25191"/>
                  </a:cubicBezTo>
                  <a:cubicBezTo>
                    <a:pt x="33117" y="23064"/>
                    <a:pt x="32186" y="19739"/>
                    <a:pt x="19022" y="9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677690" y="3305176"/>
              <a:ext cx="21283" cy="16999"/>
            </a:xfrm>
            <a:custGeom>
              <a:rect b="b" l="l" r="r" t="t"/>
              <a:pathLst>
                <a:path extrusionOk="0" h="25893" w="32419">
                  <a:moveTo>
                    <a:pt x="19135" y="9132"/>
                  </a:moveTo>
                  <a:cubicBezTo>
                    <a:pt x="6503" y="-574"/>
                    <a:pt x="2248" y="-1106"/>
                    <a:pt x="653" y="1021"/>
                  </a:cubicBezTo>
                  <a:cubicBezTo>
                    <a:pt x="-1076" y="3149"/>
                    <a:pt x="-145" y="6473"/>
                    <a:pt x="13152" y="16712"/>
                  </a:cubicBezTo>
                  <a:cubicBezTo>
                    <a:pt x="26183" y="26684"/>
                    <a:pt x="30172" y="26950"/>
                    <a:pt x="31767" y="24823"/>
                  </a:cubicBezTo>
                  <a:cubicBezTo>
                    <a:pt x="33496" y="22695"/>
                    <a:pt x="32565" y="19238"/>
                    <a:pt x="19268" y="9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703095" y="3324622"/>
              <a:ext cx="21495" cy="16763"/>
            </a:xfrm>
            <a:custGeom>
              <a:rect b="b" l="l" r="r" t="t"/>
              <a:pathLst>
                <a:path extrusionOk="0" h="25534" w="32742">
                  <a:moveTo>
                    <a:pt x="19398" y="8898"/>
                  </a:moveTo>
                  <a:cubicBezTo>
                    <a:pt x="6633" y="-675"/>
                    <a:pt x="2378" y="-1074"/>
                    <a:pt x="649" y="1053"/>
                  </a:cubicBezTo>
                  <a:cubicBezTo>
                    <a:pt x="-1079" y="3181"/>
                    <a:pt x="-148" y="6638"/>
                    <a:pt x="13414" y="16610"/>
                  </a:cubicBezTo>
                  <a:cubicBezTo>
                    <a:pt x="26578" y="26317"/>
                    <a:pt x="30567" y="26583"/>
                    <a:pt x="32163" y="24456"/>
                  </a:cubicBezTo>
                  <a:cubicBezTo>
                    <a:pt x="33758" y="22328"/>
                    <a:pt x="32828" y="19004"/>
                    <a:pt x="19398" y="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1729067" y="3343734"/>
              <a:ext cx="21459" cy="16593"/>
            </a:xfrm>
            <a:custGeom>
              <a:rect b="b" l="l" r="r" t="t"/>
              <a:pathLst>
                <a:path extrusionOk="0" h="25275" w="32687">
                  <a:moveTo>
                    <a:pt x="579" y="1061"/>
                  </a:moveTo>
                  <a:cubicBezTo>
                    <a:pt x="-1017" y="3188"/>
                    <a:pt x="-86" y="6512"/>
                    <a:pt x="13477" y="16352"/>
                  </a:cubicBezTo>
                  <a:cubicBezTo>
                    <a:pt x="26507" y="26059"/>
                    <a:pt x="30497" y="26325"/>
                    <a:pt x="32092" y="24197"/>
                  </a:cubicBezTo>
                  <a:cubicBezTo>
                    <a:pt x="33688" y="22070"/>
                    <a:pt x="32890" y="18745"/>
                    <a:pt x="19327" y="8640"/>
                  </a:cubicBezTo>
                  <a:cubicBezTo>
                    <a:pt x="6429" y="-668"/>
                    <a:pt x="2041" y="-1067"/>
                    <a:pt x="446" y="1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754895" y="3362856"/>
              <a:ext cx="21460" cy="16676"/>
            </a:xfrm>
            <a:custGeom>
              <a:rect b="b" l="l" r="r" t="t"/>
              <a:pathLst>
                <a:path extrusionOk="0" h="25401" w="32689">
                  <a:moveTo>
                    <a:pt x="595" y="920"/>
                  </a:moveTo>
                  <a:cubicBezTo>
                    <a:pt x="-1000" y="3048"/>
                    <a:pt x="-202" y="6505"/>
                    <a:pt x="13360" y="16477"/>
                  </a:cubicBezTo>
                  <a:cubicBezTo>
                    <a:pt x="26524" y="26184"/>
                    <a:pt x="30380" y="26450"/>
                    <a:pt x="32109" y="24323"/>
                  </a:cubicBezTo>
                  <a:cubicBezTo>
                    <a:pt x="33705" y="22195"/>
                    <a:pt x="32774" y="18871"/>
                    <a:pt x="19344" y="8898"/>
                  </a:cubicBezTo>
                  <a:cubicBezTo>
                    <a:pt x="6579" y="-675"/>
                    <a:pt x="2324" y="-1074"/>
                    <a:pt x="595" y="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780745" y="3381971"/>
              <a:ext cx="21535" cy="16526"/>
            </a:xfrm>
            <a:custGeom>
              <a:rect b="b" l="l" r="r" t="t"/>
              <a:pathLst>
                <a:path extrusionOk="0" h="25173" w="32803">
                  <a:moveTo>
                    <a:pt x="579" y="1057"/>
                  </a:moveTo>
                  <a:cubicBezTo>
                    <a:pt x="-1017" y="3184"/>
                    <a:pt x="-86" y="6641"/>
                    <a:pt x="13477" y="16481"/>
                  </a:cubicBezTo>
                  <a:cubicBezTo>
                    <a:pt x="26773" y="26055"/>
                    <a:pt x="30630" y="26188"/>
                    <a:pt x="32225" y="24060"/>
                  </a:cubicBezTo>
                  <a:cubicBezTo>
                    <a:pt x="33821" y="21933"/>
                    <a:pt x="32890" y="18609"/>
                    <a:pt x="19327" y="8769"/>
                  </a:cubicBezTo>
                  <a:cubicBezTo>
                    <a:pt x="6429" y="-672"/>
                    <a:pt x="2174" y="-1071"/>
                    <a:pt x="579" y="1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806759" y="3400822"/>
              <a:ext cx="21785" cy="16244"/>
            </a:xfrm>
            <a:custGeom>
              <a:rect b="b" l="l" r="r" t="t"/>
              <a:pathLst>
                <a:path extrusionOk="0" h="24744" w="33183">
                  <a:moveTo>
                    <a:pt x="19459" y="8511"/>
                  </a:moveTo>
                  <a:cubicBezTo>
                    <a:pt x="6428" y="-664"/>
                    <a:pt x="2173" y="-1063"/>
                    <a:pt x="577" y="1064"/>
                  </a:cubicBezTo>
                  <a:cubicBezTo>
                    <a:pt x="-1018" y="3192"/>
                    <a:pt x="-88" y="6649"/>
                    <a:pt x="13608" y="16223"/>
                  </a:cubicBezTo>
                  <a:cubicBezTo>
                    <a:pt x="27038" y="25663"/>
                    <a:pt x="31027" y="25796"/>
                    <a:pt x="32623" y="23536"/>
                  </a:cubicBezTo>
                  <a:cubicBezTo>
                    <a:pt x="34218" y="21408"/>
                    <a:pt x="33155" y="18084"/>
                    <a:pt x="19459" y="8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833046" y="3419306"/>
              <a:ext cx="21937" cy="15972"/>
            </a:xfrm>
            <a:custGeom>
              <a:rect b="b" l="l" r="r" t="t"/>
              <a:pathLst>
                <a:path extrusionOk="0" h="24329" w="33415">
                  <a:moveTo>
                    <a:pt x="560" y="1099"/>
                  </a:moveTo>
                  <a:cubicBezTo>
                    <a:pt x="-1036" y="3226"/>
                    <a:pt x="28" y="6683"/>
                    <a:pt x="13857" y="16124"/>
                  </a:cubicBezTo>
                  <a:cubicBezTo>
                    <a:pt x="27420" y="25299"/>
                    <a:pt x="31409" y="25299"/>
                    <a:pt x="32871" y="23171"/>
                  </a:cubicBezTo>
                  <a:cubicBezTo>
                    <a:pt x="34467" y="20911"/>
                    <a:pt x="33270" y="17720"/>
                    <a:pt x="19442" y="8279"/>
                  </a:cubicBezTo>
                  <a:cubicBezTo>
                    <a:pt x="6278" y="-763"/>
                    <a:pt x="2023" y="-1029"/>
                    <a:pt x="427" y="1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886691" y="3454802"/>
              <a:ext cx="22457" cy="15254"/>
            </a:xfrm>
            <a:custGeom>
              <a:rect b="b" l="l" r="r" t="t"/>
              <a:pathLst>
                <a:path extrusionOk="0" h="23235" w="34207">
                  <a:moveTo>
                    <a:pt x="19770" y="7663"/>
                  </a:moveTo>
                  <a:cubicBezTo>
                    <a:pt x="6207" y="-847"/>
                    <a:pt x="1952" y="-979"/>
                    <a:pt x="489" y="1148"/>
                  </a:cubicBezTo>
                  <a:cubicBezTo>
                    <a:pt x="-973" y="3409"/>
                    <a:pt x="91" y="6733"/>
                    <a:pt x="14318" y="15642"/>
                  </a:cubicBezTo>
                  <a:cubicBezTo>
                    <a:pt x="28280" y="24284"/>
                    <a:pt x="32269" y="24152"/>
                    <a:pt x="33732" y="22024"/>
                  </a:cubicBezTo>
                  <a:cubicBezTo>
                    <a:pt x="35194" y="19764"/>
                    <a:pt x="33997" y="16572"/>
                    <a:pt x="19770" y="76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914024" y="3471843"/>
              <a:ext cx="22691" cy="14955"/>
            </a:xfrm>
            <a:custGeom>
              <a:rect b="b" l="l" r="r" t="t"/>
              <a:pathLst>
                <a:path extrusionOk="0" h="22780" w="34563">
                  <a:moveTo>
                    <a:pt x="19887" y="7368"/>
                  </a:moveTo>
                  <a:cubicBezTo>
                    <a:pt x="6191" y="-877"/>
                    <a:pt x="1936" y="-1009"/>
                    <a:pt x="473" y="1251"/>
                  </a:cubicBezTo>
                  <a:cubicBezTo>
                    <a:pt x="-989" y="3511"/>
                    <a:pt x="208" y="6836"/>
                    <a:pt x="14701" y="15479"/>
                  </a:cubicBezTo>
                  <a:cubicBezTo>
                    <a:pt x="28796" y="23856"/>
                    <a:pt x="32785" y="23723"/>
                    <a:pt x="34114" y="21462"/>
                  </a:cubicBezTo>
                  <a:cubicBezTo>
                    <a:pt x="35577" y="19202"/>
                    <a:pt x="34114" y="16011"/>
                    <a:pt x="19887" y="7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941705" y="3488399"/>
              <a:ext cx="22997" cy="14604"/>
            </a:xfrm>
            <a:custGeom>
              <a:rect b="b" l="l" r="r" t="t"/>
              <a:pathLst>
                <a:path extrusionOk="0" h="22245" w="35030">
                  <a:moveTo>
                    <a:pt x="20006" y="7015"/>
                  </a:moveTo>
                  <a:cubicBezTo>
                    <a:pt x="6177" y="-963"/>
                    <a:pt x="1922" y="-963"/>
                    <a:pt x="459" y="1298"/>
                  </a:cubicBezTo>
                  <a:cubicBezTo>
                    <a:pt x="-1003" y="3558"/>
                    <a:pt x="326" y="6882"/>
                    <a:pt x="14953" y="15259"/>
                  </a:cubicBezTo>
                  <a:cubicBezTo>
                    <a:pt x="29180" y="23503"/>
                    <a:pt x="33170" y="23104"/>
                    <a:pt x="34632" y="20844"/>
                  </a:cubicBezTo>
                  <a:cubicBezTo>
                    <a:pt x="35962" y="18583"/>
                    <a:pt x="34632" y="15259"/>
                    <a:pt x="20139" y="7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1859682" y="3434330"/>
              <a:ext cx="23052" cy="25854"/>
            </a:xfrm>
            <a:custGeom>
              <a:rect b="b" l="l" r="r" t="t"/>
              <a:pathLst>
                <a:path extrusionOk="0" h="39382" w="35114">
                  <a:moveTo>
                    <a:pt x="19691" y="12518"/>
                  </a:moveTo>
                  <a:cubicBezTo>
                    <a:pt x="6394" y="3742"/>
                    <a:pt x="2139" y="3476"/>
                    <a:pt x="543" y="5737"/>
                  </a:cubicBezTo>
                  <a:cubicBezTo>
                    <a:pt x="-1052" y="7864"/>
                    <a:pt x="145" y="11321"/>
                    <a:pt x="14106" y="20496"/>
                  </a:cubicBezTo>
                  <a:cubicBezTo>
                    <a:pt x="19026" y="23687"/>
                    <a:pt x="22616" y="25682"/>
                    <a:pt x="25409" y="26879"/>
                  </a:cubicBezTo>
                  <a:cubicBezTo>
                    <a:pt x="25940" y="36984"/>
                    <a:pt x="28201" y="39511"/>
                    <a:pt x="30328" y="39378"/>
                  </a:cubicBezTo>
                  <a:cubicBezTo>
                    <a:pt x="33121" y="39112"/>
                    <a:pt x="34716" y="36186"/>
                    <a:pt x="34982" y="19698"/>
                  </a:cubicBezTo>
                  <a:cubicBezTo>
                    <a:pt x="35514" y="3609"/>
                    <a:pt x="34450" y="418"/>
                    <a:pt x="31658" y="19"/>
                  </a:cubicBezTo>
                  <a:cubicBezTo>
                    <a:pt x="29398" y="-247"/>
                    <a:pt x="26472" y="2146"/>
                    <a:pt x="25542" y="16507"/>
                  </a:cubicBezTo>
                  <a:cubicBezTo>
                    <a:pt x="23946" y="15310"/>
                    <a:pt x="22084" y="13981"/>
                    <a:pt x="19824" y="1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1878752" y="3420851"/>
              <a:ext cx="27113" cy="24141"/>
            </a:xfrm>
            <a:custGeom>
              <a:rect b="b" l="l" r="r" t="t"/>
              <a:pathLst>
                <a:path extrusionOk="0" h="36773" w="41299">
                  <a:moveTo>
                    <a:pt x="4204" y="10845"/>
                  </a:moveTo>
                  <a:cubicBezTo>
                    <a:pt x="4204" y="10845"/>
                    <a:pt x="4869" y="10845"/>
                    <a:pt x="5135" y="10845"/>
                  </a:cubicBezTo>
                  <a:cubicBezTo>
                    <a:pt x="3008" y="12440"/>
                    <a:pt x="2609" y="13770"/>
                    <a:pt x="3008" y="14834"/>
                  </a:cubicBezTo>
                  <a:cubicBezTo>
                    <a:pt x="3273" y="15764"/>
                    <a:pt x="4071" y="16562"/>
                    <a:pt x="5800" y="16828"/>
                  </a:cubicBezTo>
                  <a:cubicBezTo>
                    <a:pt x="5534" y="19089"/>
                    <a:pt x="8326" y="22546"/>
                    <a:pt x="20559" y="29726"/>
                  </a:cubicBezTo>
                  <a:cubicBezTo>
                    <a:pt x="34388" y="37837"/>
                    <a:pt x="38776" y="37704"/>
                    <a:pt x="40106" y="35444"/>
                  </a:cubicBezTo>
                  <a:cubicBezTo>
                    <a:pt x="41568" y="33183"/>
                    <a:pt x="40106" y="29859"/>
                    <a:pt x="25745" y="21482"/>
                  </a:cubicBezTo>
                  <a:cubicBezTo>
                    <a:pt x="20825" y="18557"/>
                    <a:pt x="17102" y="16695"/>
                    <a:pt x="14310" y="15631"/>
                  </a:cubicBezTo>
                  <a:cubicBezTo>
                    <a:pt x="16836" y="14967"/>
                    <a:pt x="19761" y="14036"/>
                    <a:pt x="23485" y="12839"/>
                  </a:cubicBezTo>
                  <a:cubicBezTo>
                    <a:pt x="39441" y="7520"/>
                    <a:pt x="41967" y="4595"/>
                    <a:pt x="41169" y="2069"/>
                  </a:cubicBezTo>
                  <a:cubicBezTo>
                    <a:pt x="40372" y="-458"/>
                    <a:pt x="37047" y="-1522"/>
                    <a:pt x="20559" y="3930"/>
                  </a:cubicBezTo>
                  <a:cubicBezTo>
                    <a:pt x="15640" y="5659"/>
                    <a:pt x="12049" y="6988"/>
                    <a:pt x="9390" y="8318"/>
                  </a:cubicBezTo>
                  <a:cubicBezTo>
                    <a:pt x="9124" y="6988"/>
                    <a:pt x="7528" y="6324"/>
                    <a:pt x="5401" y="5792"/>
                  </a:cubicBezTo>
                  <a:cubicBezTo>
                    <a:pt x="2874" y="5260"/>
                    <a:pt x="614" y="5127"/>
                    <a:pt x="82" y="7254"/>
                  </a:cubicBezTo>
                  <a:cubicBezTo>
                    <a:pt x="-450" y="9382"/>
                    <a:pt x="1678" y="10180"/>
                    <a:pt x="4204" y="10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1912009" y="3410916"/>
              <a:ext cx="25433" cy="10673"/>
            </a:xfrm>
            <a:custGeom>
              <a:rect b="b" l="l" r="r" t="t"/>
              <a:pathLst>
                <a:path extrusionOk="0" h="16257" w="38741">
                  <a:moveTo>
                    <a:pt x="20696" y="12682"/>
                  </a:moveTo>
                  <a:cubicBezTo>
                    <a:pt x="36785" y="7762"/>
                    <a:pt x="39312" y="4704"/>
                    <a:pt x="38647" y="2177"/>
                  </a:cubicBezTo>
                  <a:cubicBezTo>
                    <a:pt x="37982" y="-349"/>
                    <a:pt x="34525" y="-1546"/>
                    <a:pt x="18037" y="3507"/>
                  </a:cubicBezTo>
                  <a:cubicBezTo>
                    <a:pt x="2347" y="8427"/>
                    <a:pt x="-579" y="11618"/>
                    <a:pt x="86" y="14145"/>
                  </a:cubicBezTo>
                  <a:cubicBezTo>
                    <a:pt x="884" y="16671"/>
                    <a:pt x="4208" y="17735"/>
                    <a:pt x="20696" y="12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1943697" y="3401641"/>
              <a:ext cx="25519" cy="10312"/>
            </a:xfrm>
            <a:custGeom>
              <a:rect b="b" l="l" r="r" t="t"/>
              <a:pathLst>
                <a:path extrusionOk="0" h="15707" w="38871">
                  <a:moveTo>
                    <a:pt x="86" y="13513"/>
                  </a:moveTo>
                  <a:cubicBezTo>
                    <a:pt x="751" y="16040"/>
                    <a:pt x="4208" y="17236"/>
                    <a:pt x="20696" y="12317"/>
                  </a:cubicBezTo>
                  <a:cubicBezTo>
                    <a:pt x="36785" y="7663"/>
                    <a:pt x="39445" y="4737"/>
                    <a:pt x="38780" y="2211"/>
                  </a:cubicBezTo>
                  <a:cubicBezTo>
                    <a:pt x="38115" y="-316"/>
                    <a:pt x="34791" y="-1512"/>
                    <a:pt x="18170" y="3275"/>
                  </a:cubicBezTo>
                  <a:cubicBezTo>
                    <a:pt x="2346" y="7929"/>
                    <a:pt x="-579" y="10987"/>
                    <a:pt x="86" y="13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1971946" y="3374223"/>
              <a:ext cx="24428" cy="39903"/>
            </a:xfrm>
            <a:custGeom>
              <a:rect b="b" l="l" r="r" t="t"/>
              <a:pathLst>
                <a:path extrusionOk="0" h="60782" w="37209">
                  <a:moveTo>
                    <a:pt x="23806" y="31209"/>
                  </a:moveTo>
                  <a:cubicBezTo>
                    <a:pt x="22610" y="31475"/>
                    <a:pt x="21413" y="31741"/>
                    <a:pt x="20083" y="32140"/>
                  </a:cubicBezTo>
                  <a:cubicBezTo>
                    <a:pt x="17424" y="32938"/>
                    <a:pt x="15163" y="33602"/>
                    <a:pt x="13302" y="34267"/>
                  </a:cubicBezTo>
                  <a:cubicBezTo>
                    <a:pt x="13701" y="31342"/>
                    <a:pt x="13302" y="26422"/>
                    <a:pt x="11573" y="18045"/>
                  </a:cubicBezTo>
                  <a:cubicBezTo>
                    <a:pt x="8116" y="1956"/>
                    <a:pt x="5058" y="-570"/>
                    <a:pt x="2531" y="94"/>
                  </a:cubicBezTo>
                  <a:cubicBezTo>
                    <a:pt x="-128" y="759"/>
                    <a:pt x="-1325" y="4084"/>
                    <a:pt x="2132" y="20306"/>
                  </a:cubicBezTo>
                  <a:cubicBezTo>
                    <a:pt x="4127" y="30145"/>
                    <a:pt x="5988" y="35065"/>
                    <a:pt x="7717" y="37060"/>
                  </a:cubicBezTo>
                  <a:cubicBezTo>
                    <a:pt x="5457" y="38522"/>
                    <a:pt x="5058" y="39985"/>
                    <a:pt x="5457" y="41182"/>
                  </a:cubicBezTo>
                  <a:cubicBezTo>
                    <a:pt x="6122" y="43708"/>
                    <a:pt x="8914" y="45171"/>
                    <a:pt x="22477" y="41182"/>
                  </a:cubicBezTo>
                  <a:cubicBezTo>
                    <a:pt x="23407" y="40916"/>
                    <a:pt x="24205" y="40650"/>
                    <a:pt x="25003" y="40384"/>
                  </a:cubicBezTo>
                  <a:cubicBezTo>
                    <a:pt x="25003" y="41049"/>
                    <a:pt x="25269" y="41713"/>
                    <a:pt x="25269" y="42378"/>
                  </a:cubicBezTo>
                  <a:cubicBezTo>
                    <a:pt x="28061" y="58069"/>
                    <a:pt x="30721" y="61260"/>
                    <a:pt x="33380" y="60728"/>
                  </a:cubicBezTo>
                  <a:cubicBezTo>
                    <a:pt x="36039" y="60196"/>
                    <a:pt x="37635" y="57005"/>
                    <a:pt x="34710" y="40517"/>
                  </a:cubicBezTo>
                  <a:cubicBezTo>
                    <a:pt x="34444" y="39187"/>
                    <a:pt x="34178" y="37990"/>
                    <a:pt x="34045" y="36794"/>
                  </a:cubicBezTo>
                  <a:cubicBezTo>
                    <a:pt x="36837" y="35065"/>
                    <a:pt x="37502" y="33602"/>
                    <a:pt x="37103" y="32140"/>
                  </a:cubicBezTo>
                  <a:cubicBezTo>
                    <a:pt x="36704" y="30677"/>
                    <a:pt x="35640" y="29746"/>
                    <a:pt x="32316" y="29746"/>
                  </a:cubicBezTo>
                  <a:cubicBezTo>
                    <a:pt x="30322" y="23231"/>
                    <a:pt x="28460" y="21768"/>
                    <a:pt x="26599" y="22167"/>
                  </a:cubicBezTo>
                  <a:cubicBezTo>
                    <a:pt x="24737" y="22566"/>
                    <a:pt x="23407" y="24295"/>
                    <a:pt x="23806" y="310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1931424" y="3432205"/>
              <a:ext cx="25154" cy="11281"/>
            </a:xfrm>
            <a:custGeom>
              <a:rect b="b" l="l" r="r" t="t"/>
              <a:pathLst>
                <a:path extrusionOk="0" h="17183" w="38315">
                  <a:moveTo>
                    <a:pt x="164" y="15358"/>
                  </a:moveTo>
                  <a:cubicBezTo>
                    <a:pt x="1095" y="17884"/>
                    <a:pt x="4419" y="18416"/>
                    <a:pt x="20508" y="12831"/>
                  </a:cubicBezTo>
                  <a:cubicBezTo>
                    <a:pt x="36199" y="7513"/>
                    <a:pt x="38991" y="4853"/>
                    <a:pt x="38193" y="2194"/>
                  </a:cubicBezTo>
                  <a:cubicBezTo>
                    <a:pt x="37528" y="-199"/>
                    <a:pt x="34071" y="-1795"/>
                    <a:pt x="17583" y="3790"/>
                  </a:cubicBezTo>
                  <a:cubicBezTo>
                    <a:pt x="1893" y="9374"/>
                    <a:pt x="-766" y="12964"/>
                    <a:pt x="164" y="15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1962817" y="3405759"/>
              <a:ext cx="25987" cy="27774"/>
            </a:xfrm>
            <a:custGeom>
              <a:rect b="b" l="l" r="r" t="t"/>
              <a:pathLst>
                <a:path extrusionOk="0" h="42306" w="39584">
                  <a:moveTo>
                    <a:pt x="30531" y="37690"/>
                  </a:moveTo>
                  <a:cubicBezTo>
                    <a:pt x="31328" y="38487"/>
                    <a:pt x="32126" y="38753"/>
                    <a:pt x="33057" y="38620"/>
                  </a:cubicBezTo>
                  <a:cubicBezTo>
                    <a:pt x="34121" y="38487"/>
                    <a:pt x="34919" y="37823"/>
                    <a:pt x="35450" y="36094"/>
                  </a:cubicBezTo>
                  <a:cubicBezTo>
                    <a:pt x="38774" y="34764"/>
                    <a:pt x="39705" y="33435"/>
                    <a:pt x="39572" y="31972"/>
                  </a:cubicBezTo>
                  <a:cubicBezTo>
                    <a:pt x="39572" y="30775"/>
                    <a:pt x="38642" y="29578"/>
                    <a:pt x="35849" y="29180"/>
                  </a:cubicBezTo>
                  <a:cubicBezTo>
                    <a:pt x="35716" y="26387"/>
                    <a:pt x="35184" y="22930"/>
                    <a:pt x="34520" y="18409"/>
                  </a:cubicBezTo>
                  <a:cubicBezTo>
                    <a:pt x="31727" y="2320"/>
                    <a:pt x="28935" y="-472"/>
                    <a:pt x="26409" y="59"/>
                  </a:cubicBezTo>
                  <a:cubicBezTo>
                    <a:pt x="23749" y="591"/>
                    <a:pt x="22153" y="3783"/>
                    <a:pt x="24946" y="20271"/>
                  </a:cubicBezTo>
                  <a:cubicBezTo>
                    <a:pt x="25611" y="23994"/>
                    <a:pt x="26275" y="26919"/>
                    <a:pt x="26807" y="29313"/>
                  </a:cubicBezTo>
                  <a:cubicBezTo>
                    <a:pt x="24547" y="29578"/>
                    <a:pt x="22021" y="29977"/>
                    <a:pt x="18829" y="30642"/>
                  </a:cubicBezTo>
                  <a:cubicBezTo>
                    <a:pt x="2607" y="34100"/>
                    <a:pt x="-584" y="37424"/>
                    <a:pt x="81" y="39950"/>
                  </a:cubicBezTo>
                  <a:cubicBezTo>
                    <a:pt x="746" y="42609"/>
                    <a:pt x="3937" y="43540"/>
                    <a:pt x="20558" y="39950"/>
                  </a:cubicBezTo>
                  <a:cubicBezTo>
                    <a:pt x="24680" y="39152"/>
                    <a:pt x="27871" y="38354"/>
                    <a:pt x="30531" y="376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1993117" y="3420432"/>
              <a:ext cx="11131" cy="25399"/>
            </a:xfrm>
            <a:custGeom>
              <a:rect b="b" l="l" r="r" t="t"/>
              <a:pathLst>
                <a:path extrusionOk="0" h="38689" w="16955">
                  <a:moveTo>
                    <a:pt x="2861" y="181"/>
                  </a:moveTo>
                  <a:cubicBezTo>
                    <a:pt x="334" y="713"/>
                    <a:pt x="-1394" y="3904"/>
                    <a:pt x="1531" y="20392"/>
                  </a:cubicBezTo>
                  <a:cubicBezTo>
                    <a:pt x="4456" y="36082"/>
                    <a:pt x="7382" y="39273"/>
                    <a:pt x="10041" y="38609"/>
                  </a:cubicBezTo>
                  <a:cubicBezTo>
                    <a:pt x="12701" y="37944"/>
                    <a:pt x="14163" y="34753"/>
                    <a:pt x="11105" y="18397"/>
                  </a:cubicBezTo>
                  <a:cubicBezTo>
                    <a:pt x="10706" y="16270"/>
                    <a:pt x="10307" y="14408"/>
                    <a:pt x="9908" y="12680"/>
                  </a:cubicBezTo>
                  <a:cubicBezTo>
                    <a:pt x="9908" y="12680"/>
                    <a:pt x="10174" y="12680"/>
                    <a:pt x="10307" y="12680"/>
                  </a:cubicBezTo>
                  <a:cubicBezTo>
                    <a:pt x="15759" y="12414"/>
                    <a:pt x="16955" y="10419"/>
                    <a:pt x="16955" y="7760"/>
                  </a:cubicBezTo>
                  <a:cubicBezTo>
                    <a:pt x="16955" y="5101"/>
                    <a:pt x="16158" y="2840"/>
                    <a:pt x="10041" y="3106"/>
                  </a:cubicBezTo>
                  <a:cubicBezTo>
                    <a:pt x="8844" y="3106"/>
                    <a:pt x="7781" y="3372"/>
                    <a:pt x="6983" y="3638"/>
                  </a:cubicBezTo>
                  <a:cubicBezTo>
                    <a:pt x="5520" y="580"/>
                    <a:pt x="4191" y="-218"/>
                    <a:pt x="2728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1999273" y="3452003"/>
              <a:ext cx="9410" cy="25104"/>
            </a:xfrm>
            <a:custGeom>
              <a:rect b="b" l="l" r="r" t="t"/>
              <a:pathLst>
                <a:path extrusionOk="0" h="38239" w="14333">
                  <a:moveTo>
                    <a:pt x="2657" y="92"/>
                  </a:moveTo>
                  <a:cubicBezTo>
                    <a:pt x="130" y="624"/>
                    <a:pt x="-1598" y="3948"/>
                    <a:pt x="2258" y="20436"/>
                  </a:cubicBezTo>
                  <a:cubicBezTo>
                    <a:pt x="6114" y="35993"/>
                    <a:pt x="9438" y="38918"/>
                    <a:pt x="11965" y="38121"/>
                  </a:cubicBezTo>
                  <a:cubicBezTo>
                    <a:pt x="14624" y="37323"/>
                    <a:pt x="15688" y="34131"/>
                    <a:pt x="11699" y="17910"/>
                  </a:cubicBezTo>
                  <a:cubicBezTo>
                    <a:pt x="7976" y="2086"/>
                    <a:pt x="5316" y="-573"/>
                    <a:pt x="2657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1981304" y="3357290"/>
              <a:ext cx="8785" cy="25323"/>
            </a:xfrm>
            <a:custGeom>
              <a:rect b="b" l="l" r="r" t="t"/>
              <a:pathLst>
                <a:path extrusionOk="0" h="38573" w="13382">
                  <a:moveTo>
                    <a:pt x="2105" y="20303"/>
                  </a:moveTo>
                  <a:cubicBezTo>
                    <a:pt x="5296" y="35860"/>
                    <a:pt x="7956" y="39051"/>
                    <a:pt x="10615" y="38519"/>
                  </a:cubicBezTo>
                  <a:cubicBezTo>
                    <a:pt x="13141" y="37987"/>
                    <a:pt x="14870" y="34663"/>
                    <a:pt x="11546" y="18175"/>
                  </a:cubicBezTo>
                  <a:cubicBezTo>
                    <a:pt x="8222" y="2086"/>
                    <a:pt x="5296" y="-573"/>
                    <a:pt x="2637" y="91"/>
                  </a:cubicBezTo>
                  <a:cubicBezTo>
                    <a:pt x="-23" y="756"/>
                    <a:pt x="-1352" y="3947"/>
                    <a:pt x="1972" y="203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1973116" y="3326333"/>
              <a:ext cx="10100" cy="24873"/>
            </a:xfrm>
            <a:custGeom>
              <a:rect b="b" l="l" r="r" t="t"/>
              <a:pathLst>
                <a:path extrusionOk="0" h="37887" w="15385">
                  <a:moveTo>
                    <a:pt x="3275" y="20252"/>
                  </a:moveTo>
                  <a:cubicBezTo>
                    <a:pt x="7529" y="35411"/>
                    <a:pt x="10189" y="38469"/>
                    <a:pt x="12848" y="37804"/>
                  </a:cubicBezTo>
                  <a:cubicBezTo>
                    <a:pt x="15375" y="37139"/>
                    <a:pt x="17103" y="33815"/>
                    <a:pt x="12582" y="17460"/>
                  </a:cubicBezTo>
                  <a:cubicBezTo>
                    <a:pt x="8061" y="1637"/>
                    <a:pt x="4737" y="-757"/>
                    <a:pt x="2211" y="174"/>
                  </a:cubicBezTo>
                  <a:cubicBezTo>
                    <a:pt x="-448" y="1105"/>
                    <a:pt x="-1379" y="4296"/>
                    <a:pt x="3275" y="20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1961521" y="3296572"/>
              <a:ext cx="12378" cy="23874"/>
            </a:xfrm>
            <a:custGeom>
              <a:rect b="b" l="l" r="r" t="t"/>
              <a:pathLst>
                <a:path extrusionOk="0" h="36365" w="18855">
                  <a:moveTo>
                    <a:pt x="16816" y="36199"/>
                  </a:moveTo>
                  <a:cubicBezTo>
                    <a:pt x="19209" y="35269"/>
                    <a:pt x="20672" y="31811"/>
                    <a:pt x="14289" y="16121"/>
                  </a:cubicBezTo>
                  <a:cubicBezTo>
                    <a:pt x="7641" y="963"/>
                    <a:pt x="3918" y="-899"/>
                    <a:pt x="1657" y="298"/>
                  </a:cubicBezTo>
                  <a:cubicBezTo>
                    <a:pt x="-869" y="1628"/>
                    <a:pt x="-1135" y="4952"/>
                    <a:pt x="5381" y="19977"/>
                  </a:cubicBezTo>
                  <a:cubicBezTo>
                    <a:pt x="11364" y="34471"/>
                    <a:pt x="14289" y="37130"/>
                    <a:pt x="16949" y="3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944502" y="3269579"/>
              <a:ext cx="16044" cy="21821"/>
            </a:xfrm>
            <a:custGeom>
              <a:rect b="b" l="l" r="r" t="t"/>
              <a:pathLst>
                <a:path extrusionOk="0" h="33238" w="24438">
                  <a:moveTo>
                    <a:pt x="22926" y="32905"/>
                  </a:moveTo>
                  <a:cubicBezTo>
                    <a:pt x="25187" y="31708"/>
                    <a:pt x="26117" y="27852"/>
                    <a:pt x="16809" y="13492"/>
                  </a:cubicBezTo>
                  <a:cubicBezTo>
                    <a:pt x="7369" y="-204"/>
                    <a:pt x="3114" y="-1002"/>
                    <a:pt x="1119" y="594"/>
                  </a:cubicBezTo>
                  <a:cubicBezTo>
                    <a:pt x="-1141" y="2455"/>
                    <a:pt x="-609" y="5514"/>
                    <a:pt x="8698" y="18944"/>
                  </a:cubicBezTo>
                  <a:cubicBezTo>
                    <a:pt x="17208" y="31974"/>
                    <a:pt x="20400" y="34235"/>
                    <a:pt x="22926" y="32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1872689" y="3205654"/>
              <a:ext cx="20801" cy="17560"/>
            </a:xfrm>
            <a:custGeom>
              <a:rect b="b" l="l" r="r" t="t"/>
              <a:pathLst>
                <a:path extrusionOk="0" h="26748" w="31685">
                  <a:moveTo>
                    <a:pt x="12643" y="17121"/>
                  </a:moveTo>
                  <a:cubicBezTo>
                    <a:pt x="25009" y="27227"/>
                    <a:pt x="29131" y="27892"/>
                    <a:pt x="30993" y="25764"/>
                  </a:cubicBezTo>
                  <a:cubicBezTo>
                    <a:pt x="32721" y="23770"/>
                    <a:pt x="32056" y="20313"/>
                    <a:pt x="19025" y="9675"/>
                  </a:cubicBezTo>
                  <a:cubicBezTo>
                    <a:pt x="6394" y="-697"/>
                    <a:pt x="2404" y="-1095"/>
                    <a:pt x="676" y="1032"/>
                  </a:cubicBezTo>
                  <a:cubicBezTo>
                    <a:pt x="-1053" y="3027"/>
                    <a:pt x="-255" y="6484"/>
                    <a:pt x="12643" y="17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1847636" y="3185575"/>
              <a:ext cx="20875" cy="17390"/>
            </a:xfrm>
            <a:custGeom>
              <a:rect b="b" l="l" r="r" t="t"/>
              <a:pathLst>
                <a:path extrusionOk="0" h="26489" w="31798">
                  <a:moveTo>
                    <a:pt x="12774" y="16992"/>
                  </a:moveTo>
                  <a:cubicBezTo>
                    <a:pt x="25140" y="26964"/>
                    <a:pt x="29395" y="27629"/>
                    <a:pt x="31124" y="25502"/>
                  </a:cubicBezTo>
                  <a:cubicBezTo>
                    <a:pt x="32852" y="23507"/>
                    <a:pt x="32055" y="20050"/>
                    <a:pt x="19024" y="9545"/>
                  </a:cubicBezTo>
                  <a:cubicBezTo>
                    <a:pt x="6259" y="-693"/>
                    <a:pt x="2403" y="-1092"/>
                    <a:pt x="674" y="1035"/>
                  </a:cubicBezTo>
                  <a:cubicBezTo>
                    <a:pt x="-1055" y="3163"/>
                    <a:pt x="-257" y="6487"/>
                    <a:pt x="12774" y="16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1822497" y="3165536"/>
              <a:ext cx="20961" cy="17313"/>
            </a:xfrm>
            <a:custGeom>
              <a:rect b="b" l="l" r="r" t="t"/>
              <a:pathLst>
                <a:path extrusionOk="0" h="26372" w="31929">
                  <a:moveTo>
                    <a:pt x="12905" y="16933"/>
                  </a:moveTo>
                  <a:cubicBezTo>
                    <a:pt x="25404" y="26906"/>
                    <a:pt x="29659" y="27438"/>
                    <a:pt x="31255" y="25443"/>
                  </a:cubicBezTo>
                  <a:cubicBezTo>
                    <a:pt x="32984" y="23449"/>
                    <a:pt x="32186" y="19992"/>
                    <a:pt x="19155" y="9487"/>
                  </a:cubicBezTo>
                  <a:cubicBezTo>
                    <a:pt x="6390" y="-752"/>
                    <a:pt x="2401" y="-1017"/>
                    <a:pt x="672" y="977"/>
                  </a:cubicBezTo>
                  <a:cubicBezTo>
                    <a:pt x="-1056" y="3104"/>
                    <a:pt x="-258" y="6429"/>
                    <a:pt x="12905" y="16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1721760" y="3085708"/>
              <a:ext cx="21047" cy="17220"/>
            </a:xfrm>
            <a:custGeom>
              <a:rect b="b" l="l" r="r" t="t"/>
              <a:pathLst>
                <a:path extrusionOk="0" h="26230" w="32060">
                  <a:moveTo>
                    <a:pt x="12905" y="16862"/>
                  </a:moveTo>
                  <a:cubicBezTo>
                    <a:pt x="25405" y="26702"/>
                    <a:pt x="29659" y="27367"/>
                    <a:pt x="31388" y="25239"/>
                  </a:cubicBezTo>
                  <a:cubicBezTo>
                    <a:pt x="33117" y="23112"/>
                    <a:pt x="32319" y="19787"/>
                    <a:pt x="19155" y="9416"/>
                  </a:cubicBezTo>
                  <a:cubicBezTo>
                    <a:pt x="6390" y="-690"/>
                    <a:pt x="2401" y="-1089"/>
                    <a:pt x="672" y="1039"/>
                  </a:cubicBezTo>
                  <a:cubicBezTo>
                    <a:pt x="-1056" y="3166"/>
                    <a:pt x="-258" y="6491"/>
                    <a:pt x="12905" y="16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1696532" y="3065805"/>
              <a:ext cx="21047" cy="17307"/>
            </a:xfrm>
            <a:custGeom>
              <a:rect b="b" l="l" r="r" t="t"/>
              <a:pathLst>
                <a:path extrusionOk="0" h="26363" w="32060">
                  <a:moveTo>
                    <a:pt x="31388" y="25239"/>
                  </a:moveTo>
                  <a:cubicBezTo>
                    <a:pt x="33117" y="23112"/>
                    <a:pt x="32319" y="19787"/>
                    <a:pt x="19155" y="9416"/>
                  </a:cubicBezTo>
                  <a:cubicBezTo>
                    <a:pt x="6257" y="-690"/>
                    <a:pt x="2401" y="-1089"/>
                    <a:pt x="672" y="1039"/>
                  </a:cubicBezTo>
                  <a:cubicBezTo>
                    <a:pt x="-1056" y="3166"/>
                    <a:pt x="-258" y="6491"/>
                    <a:pt x="12905" y="16995"/>
                  </a:cubicBezTo>
                  <a:cubicBezTo>
                    <a:pt x="25405" y="26835"/>
                    <a:pt x="29659" y="27500"/>
                    <a:pt x="31388" y="25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1620936" y="3005875"/>
              <a:ext cx="21047" cy="17369"/>
            </a:xfrm>
            <a:custGeom>
              <a:rect b="b" l="l" r="r" t="t"/>
              <a:pathLst>
                <a:path extrusionOk="0" h="26457" w="32060">
                  <a:moveTo>
                    <a:pt x="12906" y="17066"/>
                  </a:moveTo>
                  <a:cubicBezTo>
                    <a:pt x="25405" y="27039"/>
                    <a:pt x="29659" y="27571"/>
                    <a:pt x="31388" y="25443"/>
                  </a:cubicBezTo>
                  <a:cubicBezTo>
                    <a:pt x="33117" y="23449"/>
                    <a:pt x="32319" y="19992"/>
                    <a:pt x="19155" y="9487"/>
                  </a:cubicBezTo>
                  <a:cubicBezTo>
                    <a:pt x="6390" y="-752"/>
                    <a:pt x="2401" y="-1017"/>
                    <a:pt x="672" y="977"/>
                  </a:cubicBezTo>
                  <a:cubicBezTo>
                    <a:pt x="-1056" y="3104"/>
                    <a:pt x="-258" y="6429"/>
                    <a:pt x="12906" y="16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1595883" y="2985972"/>
              <a:ext cx="20960" cy="17313"/>
            </a:xfrm>
            <a:custGeom>
              <a:rect b="b" l="l" r="r" t="t"/>
              <a:pathLst>
                <a:path extrusionOk="0" h="26372" w="31927">
                  <a:moveTo>
                    <a:pt x="12772" y="16933"/>
                  </a:moveTo>
                  <a:cubicBezTo>
                    <a:pt x="25272" y="26906"/>
                    <a:pt x="29527" y="27438"/>
                    <a:pt x="31255" y="25443"/>
                  </a:cubicBezTo>
                  <a:cubicBezTo>
                    <a:pt x="32984" y="23316"/>
                    <a:pt x="32186" y="19991"/>
                    <a:pt x="19022" y="9487"/>
                  </a:cubicBezTo>
                  <a:cubicBezTo>
                    <a:pt x="6257" y="-752"/>
                    <a:pt x="2268" y="-1017"/>
                    <a:pt x="672" y="977"/>
                  </a:cubicBezTo>
                  <a:cubicBezTo>
                    <a:pt x="-1056" y="2971"/>
                    <a:pt x="-258" y="6429"/>
                    <a:pt x="12905" y="16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1495841" y="2905158"/>
              <a:ext cx="20790" cy="17592"/>
            </a:xfrm>
            <a:custGeom>
              <a:rect b="b" l="l" r="r" t="t"/>
              <a:pathLst>
                <a:path extrusionOk="0" h="26796" w="31668">
                  <a:moveTo>
                    <a:pt x="12643" y="17169"/>
                  </a:moveTo>
                  <a:cubicBezTo>
                    <a:pt x="25009" y="27274"/>
                    <a:pt x="29264" y="27939"/>
                    <a:pt x="30993" y="25812"/>
                  </a:cubicBezTo>
                  <a:cubicBezTo>
                    <a:pt x="32721" y="23817"/>
                    <a:pt x="31923" y="20360"/>
                    <a:pt x="19025" y="9723"/>
                  </a:cubicBezTo>
                  <a:cubicBezTo>
                    <a:pt x="6394" y="-649"/>
                    <a:pt x="2537" y="-1048"/>
                    <a:pt x="676" y="947"/>
                  </a:cubicBezTo>
                  <a:cubicBezTo>
                    <a:pt x="-1053" y="2941"/>
                    <a:pt x="-255" y="6398"/>
                    <a:pt x="12643" y="17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1398340" y="2821486"/>
              <a:ext cx="19980" cy="18430"/>
            </a:xfrm>
            <a:custGeom>
              <a:rect b="b" l="l" r="r" t="t"/>
              <a:pathLst>
                <a:path extrusionOk="0" h="28073" w="30434">
                  <a:moveTo>
                    <a:pt x="11837" y="17636"/>
                  </a:moveTo>
                  <a:cubicBezTo>
                    <a:pt x="23671" y="28407"/>
                    <a:pt x="27926" y="29204"/>
                    <a:pt x="29655" y="27210"/>
                  </a:cubicBezTo>
                  <a:cubicBezTo>
                    <a:pt x="31516" y="25215"/>
                    <a:pt x="30852" y="21758"/>
                    <a:pt x="18486" y="10589"/>
                  </a:cubicBezTo>
                  <a:cubicBezTo>
                    <a:pt x="6518" y="-448"/>
                    <a:pt x="2662" y="-1112"/>
                    <a:pt x="801" y="882"/>
                  </a:cubicBezTo>
                  <a:cubicBezTo>
                    <a:pt x="-1061" y="2744"/>
                    <a:pt x="-529" y="6334"/>
                    <a:pt x="11837" y="17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375569" y="2799025"/>
              <a:ext cx="19330" cy="19181"/>
            </a:xfrm>
            <a:custGeom>
              <a:rect b="b" l="l" r="r" t="t"/>
              <a:pathLst>
                <a:path extrusionOk="0" h="29217" w="29444">
                  <a:moveTo>
                    <a:pt x="11153" y="17942"/>
                  </a:moveTo>
                  <a:cubicBezTo>
                    <a:pt x="22456" y="29510"/>
                    <a:pt x="26711" y="30308"/>
                    <a:pt x="28572" y="28446"/>
                  </a:cubicBezTo>
                  <a:cubicBezTo>
                    <a:pt x="30567" y="26452"/>
                    <a:pt x="29902" y="23127"/>
                    <a:pt x="18334" y="11293"/>
                  </a:cubicBezTo>
                  <a:cubicBezTo>
                    <a:pt x="12882" y="5576"/>
                    <a:pt x="8760" y="1985"/>
                    <a:pt x="5835" y="789"/>
                  </a:cubicBezTo>
                  <a:cubicBezTo>
                    <a:pt x="2909" y="-541"/>
                    <a:pt x="1580" y="-9"/>
                    <a:pt x="649" y="1055"/>
                  </a:cubicBezTo>
                  <a:cubicBezTo>
                    <a:pt x="-149" y="2118"/>
                    <a:pt x="-415" y="3448"/>
                    <a:pt x="1048" y="5842"/>
                  </a:cubicBezTo>
                  <a:cubicBezTo>
                    <a:pt x="2643" y="8235"/>
                    <a:pt x="5170" y="11692"/>
                    <a:pt x="11021" y="17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345053" y="2789530"/>
              <a:ext cx="25779" cy="7699"/>
            </a:xfrm>
            <a:custGeom>
              <a:rect b="b" l="l" r="r" t="t"/>
              <a:pathLst>
                <a:path extrusionOk="0" h="11728" w="39267">
                  <a:moveTo>
                    <a:pt x="4183" y="9401"/>
                  </a:moveTo>
                  <a:cubicBezTo>
                    <a:pt x="6975" y="9667"/>
                    <a:pt x="11629" y="9135"/>
                    <a:pt x="19474" y="9534"/>
                  </a:cubicBezTo>
                  <a:cubicBezTo>
                    <a:pt x="26787" y="10199"/>
                    <a:pt x="31042" y="11395"/>
                    <a:pt x="33968" y="11661"/>
                  </a:cubicBezTo>
                  <a:cubicBezTo>
                    <a:pt x="36893" y="11927"/>
                    <a:pt x="38223" y="11395"/>
                    <a:pt x="38888" y="10199"/>
                  </a:cubicBezTo>
                  <a:cubicBezTo>
                    <a:pt x="39552" y="9002"/>
                    <a:pt x="39552" y="7672"/>
                    <a:pt x="37159" y="5678"/>
                  </a:cubicBezTo>
                  <a:cubicBezTo>
                    <a:pt x="34766" y="3816"/>
                    <a:pt x="29846" y="1024"/>
                    <a:pt x="20405" y="93"/>
                  </a:cubicBezTo>
                  <a:cubicBezTo>
                    <a:pt x="11230" y="-439"/>
                    <a:pt x="5911" y="1423"/>
                    <a:pt x="3119" y="2753"/>
                  </a:cubicBezTo>
                  <a:cubicBezTo>
                    <a:pt x="327" y="4215"/>
                    <a:pt x="-205" y="5678"/>
                    <a:pt x="61" y="6875"/>
                  </a:cubicBezTo>
                  <a:cubicBezTo>
                    <a:pt x="327" y="8204"/>
                    <a:pt x="1391" y="9002"/>
                    <a:pt x="4183" y="9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315783" y="2794991"/>
              <a:ext cx="23150" cy="15486"/>
            </a:xfrm>
            <a:custGeom>
              <a:rect b="b" l="l" r="r" t="t"/>
              <a:pathLst>
                <a:path extrusionOk="0" h="23589" w="35262">
                  <a:moveTo>
                    <a:pt x="19648" y="15046"/>
                  </a:moveTo>
                  <a:cubicBezTo>
                    <a:pt x="26429" y="10924"/>
                    <a:pt x="30551" y="8397"/>
                    <a:pt x="32812" y="6403"/>
                  </a:cubicBezTo>
                  <a:cubicBezTo>
                    <a:pt x="35072" y="4408"/>
                    <a:pt x="35604" y="3078"/>
                    <a:pt x="35072" y="1749"/>
                  </a:cubicBezTo>
                  <a:cubicBezTo>
                    <a:pt x="34540" y="552"/>
                    <a:pt x="33477" y="-379"/>
                    <a:pt x="30418" y="153"/>
                  </a:cubicBezTo>
                  <a:cubicBezTo>
                    <a:pt x="27360" y="552"/>
                    <a:pt x="22307" y="2281"/>
                    <a:pt x="14595" y="6935"/>
                  </a:cubicBezTo>
                  <a:cubicBezTo>
                    <a:pt x="-31" y="16375"/>
                    <a:pt x="-962" y="20497"/>
                    <a:pt x="500" y="22492"/>
                  </a:cubicBezTo>
                  <a:cubicBezTo>
                    <a:pt x="2229" y="24752"/>
                    <a:pt x="5420" y="24087"/>
                    <a:pt x="19515" y="15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291070" y="2813351"/>
              <a:ext cx="20274" cy="19082"/>
            </a:xfrm>
            <a:custGeom>
              <a:rect b="b" l="l" r="r" t="t"/>
              <a:pathLst>
                <a:path extrusionOk="0" h="29067" w="30882">
                  <a:moveTo>
                    <a:pt x="18464" y="17661"/>
                  </a:moveTo>
                  <a:cubicBezTo>
                    <a:pt x="30431" y="6625"/>
                    <a:pt x="32027" y="2902"/>
                    <a:pt x="30298" y="907"/>
                  </a:cubicBezTo>
                  <a:cubicBezTo>
                    <a:pt x="28703" y="-954"/>
                    <a:pt x="24714" y="-954"/>
                    <a:pt x="11949" y="10880"/>
                  </a:cubicBezTo>
                  <a:cubicBezTo>
                    <a:pt x="-417" y="22581"/>
                    <a:pt x="-1082" y="26570"/>
                    <a:pt x="779" y="28299"/>
                  </a:cubicBezTo>
                  <a:cubicBezTo>
                    <a:pt x="2774" y="30160"/>
                    <a:pt x="6098" y="29362"/>
                    <a:pt x="18464" y="17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68609" y="2836259"/>
              <a:ext cx="18918" cy="20382"/>
            </a:xfrm>
            <a:custGeom>
              <a:rect b="b" l="l" r="r" t="t"/>
              <a:pathLst>
                <a:path extrusionOk="0" h="31046" w="28816">
                  <a:moveTo>
                    <a:pt x="17840" y="18535"/>
                  </a:moveTo>
                  <a:cubicBezTo>
                    <a:pt x="28876" y="6567"/>
                    <a:pt x="29940" y="2578"/>
                    <a:pt x="28078" y="717"/>
                  </a:cubicBezTo>
                  <a:cubicBezTo>
                    <a:pt x="26217" y="-1012"/>
                    <a:pt x="22494" y="-480"/>
                    <a:pt x="10792" y="12285"/>
                  </a:cubicBezTo>
                  <a:cubicBezTo>
                    <a:pt x="-510" y="24784"/>
                    <a:pt x="-1042" y="28640"/>
                    <a:pt x="820" y="30369"/>
                  </a:cubicBezTo>
                  <a:cubicBezTo>
                    <a:pt x="2814" y="32097"/>
                    <a:pt x="6272" y="31300"/>
                    <a:pt x="17840" y="18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246645" y="2860652"/>
              <a:ext cx="18616" cy="20621"/>
            </a:xfrm>
            <a:custGeom>
              <a:rect b="b" l="l" r="r" t="t"/>
              <a:pathLst>
                <a:path extrusionOk="0" h="31411" w="28356">
                  <a:moveTo>
                    <a:pt x="4890" y="30843"/>
                  </a:moveTo>
                  <a:cubicBezTo>
                    <a:pt x="5555" y="30444"/>
                    <a:pt x="6486" y="29912"/>
                    <a:pt x="7417" y="29114"/>
                  </a:cubicBezTo>
                  <a:cubicBezTo>
                    <a:pt x="9943" y="27253"/>
                    <a:pt x="13134" y="24062"/>
                    <a:pt x="17788" y="18876"/>
                  </a:cubicBezTo>
                  <a:cubicBezTo>
                    <a:pt x="28692" y="6643"/>
                    <a:pt x="29489" y="2388"/>
                    <a:pt x="27495" y="659"/>
                  </a:cubicBezTo>
                  <a:cubicBezTo>
                    <a:pt x="25500" y="-1069"/>
                    <a:pt x="21910" y="-139"/>
                    <a:pt x="10608" y="12626"/>
                  </a:cubicBezTo>
                  <a:cubicBezTo>
                    <a:pt x="6486" y="17413"/>
                    <a:pt x="3694" y="20870"/>
                    <a:pt x="2098" y="23397"/>
                  </a:cubicBezTo>
                  <a:cubicBezTo>
                    <a:pt x="1167" y="24726"/>
                    <a:pt x="635" y="25923"/>
                    <a:pt x="369" y="26854"/>
                  </a:cubicBezTo>
                  <a:cubicBezTo>
                    <a:pt x="-296" y="28848"/>
                    <a:pt x="-30" y="29912"/>
                    <a:pt x="901" y="30710"/>
                  </a:cubicBezTo>
                  <a:cubicBezTo>
                    <a:pt x="1699" y="31508"/>
                    <a:pt x="3029" y="31774"/>
                    <a:pt x="5023" y="307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92642" y="2906053"/>
              <a:ext cx="25152" cy="11202"/>
            </a:xfrm>
            <a:custGeom>
              <a:rect b="b" l="l" r="r" t="t"/>
              <a:pathLst>
                <a:path extrusionOk="0" h="17063" w="38313">
                  <a:moveTo>
                    <a:pt x="4043" y="17003"/>
                  </a:moveTo>
                  <a:cubicBezTo>
                    <a:pt x="7102" y="17269"/>
                    <a:pt x="12287" y="16737"/>
                    <a:pt x="20930" y="13945"/>
                  </a:cubicBezTo>
                  <a:cubicBezTo>
                    <a:pt x="29041" y="11152"/>
                    <a:pt x="33562" y="8493"/>
                    <a:pt x="35956" y="6365"/>
                  </a:cubicBezTo>
                  <a:cubicBezTo>
                    <a:pt x="38349" y="4238"/>
                    <a:pt x="38615" y="2775"/>
                    <a:pt x="38083" y="1579"/>
                  </a:cubicBezTo>
                  <a:cubicBezTo>
                    <a:pt x="37551" y="382"/>
                    <a:pt x="36355" y="-283"/>
                    <a:pt x="33429" y="116"/>
                  </a:cubicBezTo>
                  <a:cubicBezTo>
                    <a:pt x="30504" y="515"/>
                    <a:pt x="25983" y="2110"/>
                    <a:pt x="18138" y="4903"/>
                  </a:cubicBezTo>
                  <a:cubicBezTo>
                    <a:pt x="10426" y="7429"/>
                    <a:pt x="5772" y="8892"/>
                    <a:pt x="3112" y="10221"/>
                  </a:cubicBezTo>
                  <a:cubicBezTo>
                    <a:pt x="453" y="11551"/>
                    <a:pt x="-212" y="12881"/>
                    <a:pt x="54" y="14211"/>
                  </a:cubicBezTo>
                  <a:cubicBezTo>
                    <a:pt x="187" y="15540"/>
                    <a:pt x="1118" y="16604"/>
                    <a:pt x="4176" y="16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59897" y="2913245"/>
              <a:ext cx="26155" cy="6564"/>
            </a:xfrm>
            <a:custGeom>
              <a:rect b="b" l="l" r="r" t="t"/>
              <a:pathLst>
                <a:path extrusionOk="0" h="9998" w="39840">
                  <a:moveTo>
                    <a:pt x="2995" y="6846"/>
                  </a:moveTo>
                  <a:cubicBezTo>
                    <a:pt x="5654" y="8175"/>
                    <a:pt x="10707" y="9505"/>
                    <a:pt x="19483" y="9904"/>
                  </a:cubicBezTo>
                  <a:cubicBezTo>
                    <a:pt x="27860" y="10303"/>
                    <a:pt x="33046" y="9372"/>
                    <a:pt x="36104" y="8441"/>
                  </a:cubicBezTo>
                  <a:cubicBezTo>
                    <a:pt x="39162" y="7378"/>
                    <a:pt x="39960" y="6048"/>
                    <a:pt x="39827" y="4718"/>
                  </a:cubicBezTo>
                  <a:cubicBezTo>
                    <a:pt x="39827" y="3389"/>
                    <a:pt x="38896" y="2325"/>
                    <a:pt x="36104" y="1660"/>
                  </a:cubicBezTo>
                  <a:cubicBezTo>
                    <a:pt x="33312" y="995"/>
                    <a:pt x="28392" y="729"/>
                    <a:pt x="20148" y="463"/>
                  </a:cubicBezTo>
                  <a:cubicBezTo>
                    <a:pt x="12037" y="64"/>
                    <a:pt x="7250" y="-202"/>
                    <a:pt x="4325" y="197"/>
                  </a:cubicBezTo>
                  <a:cubicBezTo>
                    <a:pt x="1399" y="596"/>
                    <a:pt x="336" y="1660"/>
                    <a:pt x="70" y="2990"/>
                  </a:cubicBezTo>
                  <a:cubicBezTo>
                    <a:pt x="-196" y="4319"/>
                    <a:pt x="203" y="5516"/>
                    <a:pt x="2995" y="6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28865" y="2904327"/>
              <a:ext cx="24793" cy="11004"/>
            </a:xfrm>
            <a:custGeom>
              <a:rect b="b" l="l" r="r" t="t"/>
              <a:pathLst>
                <a:path extrusionOk="0" h="16761" w="37765">
                  <a:moveTo>
                    <a:pt x="16888" y="13382"/>
                  </a:moveTo>
                  <a:cubicBezTo>
                    <a:pt x="32578" y="18568"/>
                    <a:pt x="36966" y="16839"/>
                    <a:pt x="37631" y="14446"/>
                  </a:cubicBezTo>
                  <a:cubicBezTo>
                    <a:pt x="38429" y="11786"/>
                    <a:pt x="36036" y="9526"/>
                    <a:pt x="20345" y="4473"/>
                  </a:cubicBezTo>
                  <a:cubicBezTo>
                    <a:pt x="5187" y="-979"/>
                    <a:pt x="1464" y="-846"/>
                    <a:pt x="267" y="1681"/>
                  </a:cubicBezTo>
                  <a:cubicBezTo>
                    <a:pt x="-797" y="3941"/>
                    <a:pt x="666" y="7531"/>
                    <a:pt x="16888" y="13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00516" y="2889006"/>
              <a:ext cx="22916" cy="14697"/>
            </a:xfrm>
            <a:custGeom>
              <a:rect b="b" l="l" r="r" t="t"/>
              <a:pathLst>
                <a:path extrusionOk="0" h="22387" w="34906">
                  <a:moveTo>
                    <a:pt x="14595" y="15710"/>
                  </a:moveTo>
                  <a:cubicBezTo>
                    <a:pt x="28823" y="23821"/>
                    <a:pt x="33344" y="23156"/>
                    <a:pt x="34540" y="20896"/>
                  </a:cubicBezTo>
                  <a:cubicBezTo>
                    <a:pt x="35870" y="18369"/>
                    <a:pt x="34141" y="15710"/>
                    <a:pt x="19781" y="7466"/>
                  </a:cubicBezTo>
                  <a:cubicBezTo>
                    <a:pt x="5819" y="-778"/>
                    <a:pt x="2096" y="-1044"/>
                    <a:pt x="500" y="1217"/>
                  </a:cubicBezTo>
                  <a:cubicBezTo>
                    <a:pt x="-962" y="3344"/>
                    <a:pt x="-31" y="6934"/>
                    <a:pt x="14595" y="157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074715" y="2869777"/>
              <a:ext cx="21166" cy="17087"/>
            </a:xfrm>
            <a:custGeom>
              <a:rect b="b" l="l" r="r" t="t"/>
              <a:pathLst>
                <a:path extrusionOk="0" h="26027" w="32241">
                  <a:moveTo>
                    <a:pt x="12809" y="17077"/>
                  </a:moveTo>
                  <a:cubicBezTo>
                    <a:pt x="25707" y="26917"/>
                    <a:pt x="30095" y="27050"/>
                    <a:pt x="31691" y="24922"/>
                  </a:cubicBezTo>
                  <a:cubicBezTo>
                    <a:pt x="33286" y="22662"/>
                    <a:pt x="32090" y="19603"/>
                    <a:pt x="18926" y="9498"/>
                  </a:cubicBezTo>
                  <a:cubicBezTo>
                    <a:pt x="6294" y="-475"/>
                    <a:pt x="2571" y="-1140"/>
                    <a:pt x="709" y="988"/>
                  </a:cubicBezTo>
                  <a:cubicBezTo>
                    <a:pt x="-1020" y="2982"/>
                    <a:pt x="-488" y="6572"/>
                    <a:pt x="12809" y="17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052003" y="2847127"/>
              <a:ext cx="18898" cy="19453"/>
            </a:xfrm>
            <a:custGeom>
              <a:rect b="b" l="l" r="r" t="t"/>
              <a:pathLst>
                <a:path extrusionOk="0" h="29632" w="28786">
                  <a:moveTo>
                    <a:pt x="27991" y="28975"/>
                  </a:moveTo>
                  <a:cubicBezTo>
                    <a:pt x="29853" y="26980"/>
                    <a:pt x="29188" y="23789"/>
                    <a:pt x="17753" y="11822"/>
                  </a:cubicBezTo>
                  <a:cubicBezTo>
                    <a:pt x="6716" y="-12"/>
                    <a:pt x="3126" y="-1076"/>
                    <a:pt x="999" y="653"/>
                  </a:cubicBezTo>
                  <a:cubicBezTo>
                    <a:pt x="-996" y="2381"/>
                    <a:pt x="-996" y="6104"/>
                    <a:pt x="10572" y="18337"/>
                  </a:cubicBezTo>
                  <a:cubicBezTo>
                    <a:pt x="21742" y="30039"/>
                    <a:pt x="26130" y="30703"/>
                    <a:pt x="27991" y="28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031741" y="2822408"/>
              <a:ext cx="17508" cy="20669"/>
            </a:xfrm>
            <a:custGeom>
              <a:rect b="b" l="l" r="r" t="t"/>
              <a:pathLst>
                <a:path extrusionOk="0" h="31484" w="26669">
                  <a:moveTo>
                    <a:pt x="25613" y="30990"/>
                  </a:moveTo>
                  <a:cubicBezTo>
                    <a:pt x="27740" y="29262"/>
                    <a:pt x="27474" y="25805"/>
                    <a:pt x="16970" y="12907"/>
                  </a:cubicBezTo>
                  <a:cubicBezTo>
                    <a:pt x="6864" y="275"/>
                    <a:pt x="3274" y="-1055"/>
                    <a:pt x="1147" y="541"/>
                  </a:cubicBezTo>
                  <a:cubicBezTo>
                    <a:pt x="-981" y="2136"/>
                    <a:pt x="-1114" y="5726"/>
                    <a:pt x="9391" y="18890"/>
                  </a:cubicBezTo>
                  <a:cubicBezTo>
                    <a:pt x="19496" y="31389"/>
                    <a:pt x="23618" y="32586"/>
                    <a:pt x="25613" y="30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012827" y="2796625"/>
              <a:ext cx="16613" cy="21410"/>
            </a:xfrm>
            <a:custGeom>
              <a:rect b="b" l="l" r="r" t="t"/>
              <a:pathLst>
                <a:path extrusionOk="0" h="32612" w="25306">
                  <a:moveTo>
                    <a:pt x="24107" y="32103"/>
                  </a:moveTo>
                  <a:cubicBezTo>
                    <a:pt x="26367" y="30508"/>
                    <a:pt x="26234" y="27051"/>
                    <a:pt x="16528" y="13621"/>
                  </a:cubicBezTo>
                  <a:cubicBezTo>
                    <a:pt x="7087" y="457"/>
                    <a:pt x="3497" y="-1006"/>
                    <a:pt x="1236" y="457"/>
                  </a:cubicBezTo>
                  <a:cubicBezTo>
                    <a:pt x="-891" y="1920"/>
                    <a:pt x="-1290" y="5643"/>
                    <a:pt x="8550" y="19205"/>
                  </a:cubicBezTo>
                  <a:cubicBezTo>
                    <a:pt x="17990" y="32103"/>
                    <a:pt x="21979" y="33699"/>
                    <a:pt x="24107" y="32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995262" y="2769812"/>
              <a:ext cx="15644" cy="22115"/>
            </a:xfrm>
            <a:custGeom>
              <a:rect b="b" l="l" r="r" t="t"/>
              <a:pathLst>
                <a:path extrusionOk="0" h="33686" w="23829">
                  <a:moveTo>
                    <a:pt x="15758" y="30395"/>
                  </a:moveTo>
                  <a:cubicBezTo>
                    <a:pt x="17087" y="31858"/>
                    <a:pt x="18284" y="32656"/>
                    <a:pt x="19215" y="33187"/>
                  </a:cubicBezTo>
                  <a:cubicBezTo>
                    <a:pt x="20677" y="33852"/>
                    <a:pt x="21741" y="33852"/>
                    <a:pt x="22539" y="33187"/>
                  </a:cubicBezTo>
                  <a:cubicBezTo>
                    <a:pt x="24799" y="31592"/>
                    <a:pt x="24932" y="28135"/>
                    <a:pt x="15891" y="14306"/>
                  </a:cubicBezTo>
                  <a:cubicBezTo>
                    <a:pt x="14694" y="12444"/>
                    <a:pt x="13630" y="10982"/>
                    <a:pt x="12699" y="9519"/>
                  </a:cubicBezTo>
                  <a:cubicBezTo>
                    <a:pt x="9774" y="5397"/>
                    <a:pt x="7514" y="2871"/>
                    <a:pt x="5918" y="1408"/>
                  </a:cubicBezTo>
                  <a:cubicBezTo>
                    <a:pt x="3790" y="-188"/>
                    <a:pt x="2461" y="-321"/>
                    <a:pt x="1397" y="477"/>
                  </a:cubicBezTo>
                  <a:cubicBezTo>
                    <a:pt x="-863" y="1807"/>
                    <a:pt x="-1395" y="5530"/>
                    <a:pt x="7780" y="19625"/>
                  </a:cubicBezTo>
                  <a:cubicBezTo>
                    <a:pt x="11104" y="24810"/>
                    <a:pt x="13763" y="28135"/>
                    <a:pt x="15891" y="30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978945" y="2742366"/>
              <a:ext cx="14684" cy="22582"/>
            </a:xfrm>
            <a:custGeom>
              <a:rect b="b" l="l" r="r" t="t"/>
              <a:pathLst>
                <a:path extrusionOk="0" h="34398" w="22367">
                  <a:moveTo>
                    <a:pt x="3382" y="0"/>
                  </a:moveTo>
                  <a:cubicBezTo>
                    <a:pt x="2717" y="0"/>
                    <a:pt x="2052" y="0"/>
                    <a:pt x="1520" y="266"/>
                  </a:cubicBezTo>
                  <a:cubicBezTo>
                    <a:pt x="-740" y="1463"/>
                    <a:pt x="-1538" y="5186"/>
                    <a:pt x="6839" y="19679"/>
                  </a:cubicBezTo>
                  <a:cubicBezTo>
                    <a:pt x="14817" y="33508"/>
                    <a:pt x="18673" y="35370"/>
                    <a:pt x="20934" y="34040"/>
                  </a:cubicBezTo>
                  <a:cubicBezTo>
                    <a:pt x="23061" y="32710"/>
                    <a:pt x="23460" y="29785"/>
                    <a:pt x="17610" y="19147"/>
                  </a:cubicBezTo>
                  <a:cubicBezTo>
                    <a:pt x="16945" y="17818"/>
                    <a:pt x="16147" y="16488"/>
                    <a:pt x="15216" y="14892"/>
                  </a:cubicBezTo>
                  <a:cubicBezTo>
                    <a:pt x="9100" y="3989"/>
                    <a:pt x="5642" y="532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964870" y="2713493"/>
              <a:ext cx="13189" cy="23472"/>
            </a:xfrm>
            <a:custGeom>
              <a:rect b="b" l="l" r="r" t="t"/>
              <a:pathLst>
                <a:path extrusionOk="0" h="35753" w="20090">
                  <a:moveTo>
                    <a:pt x="14184" y="15924"/>
                  </a:moveTo>
                  <a:cubicBezTo>
                    <a:pt x="7402" y="1297"/>
                    <a:pt x="4344" y="-830"/>
                    <a:pt x="1817" y="234"/>
                  </a:cubicBezTo>
                  <a:cubicBezTo>
                    <a:pt x="222" y="898"/>
                    <a:pt x="-842" y="2893"/>
                    <a:pt x="887" y="8478"/>
                  </a:cubicBezTo>
                  <a:cubicBezTo>
                    <a:pt x="1685" y="11270"/>
                    <a:pt x="3147" y="14993"/>
                    <a:pt x="5408" y="20046"/>
                  </a:cubicBezTo>
                  <a:cubicBezTo>
                    <a:pt x="12322" y="34539"/>
                    <a:pt x="16178" y="36667"/>
                    <a:pt x="18439" y="35470"/>
                  </a:cubicBezTo>
                  <a:cubicBezTo>
                    <a:pt x="18439" y="35470"/>
                    <a:pt x="18572" y="35470"/>
                    <a:pt x="18704" y="35337"/>
                  </a:cubicBezTo>
                  <a:cubicBezTo>
                    <a:pt x="20965" y="33875"/>
                    <a:pt x="21098" y="30284"/>
                    <a:pt x="14184" y="15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954445" y="2683069"/>
              <a:ext cx="10388" cy="24755"/>
            </a:xfrm>
            <a:custGeom>
              <a:rect b="b" l="l" r="r" t="t"/>
              <a:pathLst>
                <a:path extrusionOk="0" h="37708" w="15824">
                  <a:moveTo>
                    <a:pt x="12113" y="17589"/>
                  </a:moveTo>
                  <a:cubicBezTo>
                    <a:pt x="7592" y="2297"/>
                    <a:pt x="5597" y="-362"/>
                    <a:pt x="2805" y="37"/>
                  </a:cubicBezTo>
                  <a:cubicBezTo>
                    <a:pt x="279" y="436"/>
                    <a:pt x="-1982" y="4026"/>
                    <a:pt x="2805" y="20514"/>
                  </a:cubicBezTo>
                  <a:cubicBezTo>
                    <a:pt x="7725" y="36071"/>
                    <a:pt x="11448" y="38465"/>
                    <a:pt x="13842" y="37534"/>
                  </a:cubicBezTo>
                  <a:cubicBezTo>
                    <a:pt x="16501" y="36470"/>
                    <a:pt x="17033" y="33146"/>
                    <a:pt x="11980" y="17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983628" y="3437272"/>
              <a:ext cx="8476" cy="25407"/>
            </a:xfrm>
            <a:custGeom>
              <a:rect b="b" l="l" r="r" t="t"/>
              <a:pathLst>
                <a:path extrusionOk="0" h="38701" w="12911">
                  <a:moveTo>
                    <a:pt x="2954" y="193"/>
                  </a:moveTo>
                  <a:cubicBezTo>
                    <a:pt x="295" y="724"/>
                    <a:pt x="-1434" y="3916"/>
                    <a:pt x="1625" y="20404"/>
                  </a:cubicBezTo>
                  <a:cubicBezTo>
                    <a:pt x="4550" y="36094"/>
                    <a:pt x="7475" y="39285"/>
                    <a:pt x="10135" y="38620"/>
                  </a:cubicBezTo>
                  <a:cubicBezTo>
                    <a:pt x="12794" y="37956"/>
                    <a:pt x="14257" y="34764"/>
                    <a:pt x="11198" y="18409"/>
                  </a:cubicBezTo>
                  <a:cubicBezTo>
                    <a:pt x="8273" y="2320"/>
                    <a:pt x="5613" y="-472"/>
                    <a:pt x="2954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963227" y="3343436"/>
              <a:ext cx="10486" cy="24727"/>
            </a:xfrm>
            <a:custGeom>
              <a:rect b="b" l="l" r="r" t="t"/>
              <a:pathLst>
                <a:path extrusionOk="0" h="37665" w="15972">
                  <a:moveTo>
                    <a:pt x="13552" y="37549"/>
                  </a:moveTo>
                  <a:cubicBezTo>
                    <a:pt x="16078" y="36884"/>
                    <a:pt x="17674" y="33427"/>
                    <a:pt x="12887" y="17205"/>
                  </a:cubicBezTo>
                  <a:cubicBezTo>
                    <a:pt x="7967" y="1382"/>
                    <a:pt x="4510" y="-746"/>
                    <a:pt x="2116" y="185"/>
                  </a:cubicBezTo>
                  <a:cubicBezTo>
                    <a:pt x="-543" y="1116"/>
                    <a:pt x="-1341" y="4440"/>
                    <a:pt x="3579" y="20263"/>
                  </a:cubicBezTo>
                  <a:cubicBezTo>
                    <a:pt x="8100" y="35289"/>
                    <a:pt x="10759" y="38347"/>
                    <a:pt x="13552" y="37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950523" y="3313989"/>
              <a:ext cx="13083" cy="23595"/>
            </a:xfrm>
            <a:custGeom>
              <a:rect b="b" l="l" r="r" t="t"/>
              <a:pathLst>
                <a:path extrusionOk="0" h="35941" w="19929">
                  <a:moveTo>
                    <a:pt x="1523" y="496"/>
                  </a:moveTo>
                  <a:cubicBezTo>
                    <a:pt x="-871" y="1826"/>
                    <a:pt x="-1137" y="5150"/>
                    <a:pt x="5910" y="19910"/>
                  </a:cubicBezTo>
                  <a:cubicBezTo>
                    <a:pt x="12426" y="34137"/>
                    <a:pt x="15351" y="36797"/>
                    <a:pt x="18010" y="35733"/>
                  </a:cubicBezTo>
                  <a:cubicBezTo>
                    <a:pt x="20404" y="34802"/>
                    <a:pt x="21734" y="31212"/>
                    <a:pt x="14686" y="15655"/>
                  </a:cubicBezTo>
                  <a:cubicBezTo>
                    <a:pt x="7506" y="762"/>
                    <a:pt x="3650" y="-966"/>
                    <a:pt x="1389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932692" y="3287500"/>
              <a:ext cx="16552" cy="21490"/>
            </a:xfrm>
            <a:custGeom>
              <a:rect b="b" l="l" r="r" t="t"/>
              <a:pathLst>
                <a:path extrusionOk="0" h="32734" w="25213">
                  <a:moveTo>
                    <a:pt x="9136" y="18904"/>
                  </a:moveTo>
                  <a:cubicBezTo>
                    <a:pt x="18045" y="31669"/>
                    <a:pt x="21369" y="33797"/>
                    <a:pt x="23762" y="32334"/>
                  </a:cubicBezTo>
                  <a:cubicBezTo>
                    <a:pt x="26023" y="31004"/>
                    <a:pt x="26821" y="27148"/>
                    <a:pt x="17114" y="13186"/>
                  </a:cubicBezTo>
                  <a:cubicBezTo>
                    <a:pt x="12327" y="6405"/>
                    <a:pt x="8604" y="2815"/>
                    <a:pt x="6078" y="1219"/>
                  </a:cubicBezTo>
                  <a:cubicBezTo>
                    <a:pt x="3551" y="-376"/>
                    <a:pt x="2088" y="-243"/>
                    <a:pt x="1025" y="687"/>
                  </a:cubicBezTo>
                  <a:cubicBezTo>
                    <a:pt x="-39" y="1618"/>
                    <a:pt x="-438" y="2815"/>
                    <a:pt x="626" y="5607"/>
                  </a:cubicBezTo>
                  <a:cubicBezTo>
                    <a:pt x="1690" y="8400"/>
                    <a:pt x="4349" y="12123"/>
                    <a:pt x="9136" y="18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862649" y="3221949"/>
              <a:ext cx="20556" cy="17779"/>
            </a:xfrm>
            <a:custGeom>
              <a:rect b="b" l="l" r="r" t="t"/>
              <a:pathLst>
                <a:path extrusionOk="0" h="27081" w="31312">
                  <a:moveTo>
                    <a:pt x="678" y="944"/>
                  </a:moveTo>
                  <a:cubicBezTo>
                    <a:pt x="-1051" y="2938"/>
                    <a:pt x="-253" y="6395"/>
                    <a:pt x="12512" y="17166"/>
                  </a:cubicBezTo>
                  <a:cubicBezTo>
                    <a:pt x="24612" y="27404"/>
                    <a:pt x="28734" y="28202"/>
                    <a:pt x="30596" y="26207"/>
                  </a:cubicBezTo>
                  <a:cubicBezTo>
                    <a:pt x="32324" y="24213"/>
                    <a:pt x="31792" y="20756"/>
                    <a:pt x="19027" y="9852"/>
                  </a:cubicBezTo>
                  <a:cubicBezTo>
                    <a:pt x="6528" y="-652"/>
                    <a:pt x="2539" y="-1051"/>
                    <a:pt x="811" y="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837772" y="3201590"/>
              <a:ext cx="20888" cy="17420"/>
            </a:xfrm>
            <a:custGeom>
              <a:rect b="b" l="l" r="r" t="t"/>
              <a:pathLst>
                <a:path extrusionOk="0" h="26534" w="31817">
                  <a:moveTo>
                    <a:pt x="19024" y="9617"/>
                  </a:moveTo>
                  <a:cubicBezTo>
                    <a:pt x="6259" y="-755"/>
                    <a:pt x="2403" y="-1021"/>
                    <a:pt x="674" y="974"/>
                  </a:cubicBezTo>
                  <a:cubicBezTo>
                    <a:pt x="-1054" y="3101"/>
                    <a:pt x="-257" y="6425"/>
                    <a:pt x="12774" y="16930"/>
                  </a:cubicBezTo>
                  <a:cubicBezTo>
                    <a:pt x="25140" y="26902"/>
                    <a:pt x="29262" y="27700"/>
                    <a:pt x="31124" y="25573"/>
                  </a:cubicBezTo>
                  <a:cubicBezTo>
                    <a:pt x="32853" y="23578"/>
                    <a:pt x="32188" y="20121"/>
                    <a:pt x="19157" y="94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812645" y="3181595"/>
              <a:ext cx="21036" cy="17269"/>
            </a:xfrm>
            <a:custGeom>
              <a:rect b="b" l="l" r="r" t="t"/>
              <a:pathLst>
                <a:path extrusionOk="0" h="26304" w="32042">
                  <a:moveTo>
                    <a:pt x="12887" y="16937"/>
                  </a:moveTo>
                  <a:cubicBezTo>
                    <a:pt x="25386" y="26776"/>
                    <a:pt x="29641" y="27441"/>
                    <a:pt x="31370" y="25314"/>
                  </a:cubicBezTo>
                  <a:cubicBezTo>
                    <a:pt x="33098" y="23319"/>
                    <a:pt x="32301" y="19862"/>
                    <a:pt x="19137" y="9357"/>
                  </a:cubicBezTo>
                  <a:cubicBezTo>
                    <a:pt x="6239" y="-748"/>
                    <a:pt x="2383" y="-1014"/>
                    <a:pt x="654" y="980"/>
                  </a:cubicBezTo>
                  <a:cubicBezTo>
                    <a:pt x="-1074" y="3108"/>
                    <a:pt x="-144" y="6432"/>
                    <a:pt x="13020" y="168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710549" y="3103580"/>
              <a:ext cx="21298" cy="16829"/>
            </a:xfrm>
            <a:custGeom>
              <a:rect b="b" l="l" r="r" t="t"/>
              <a:pathLst>
                <a:path extrusionOk="0" h="25635" w="32441">
                  <a:moveTo>
                    <a:pt x="19213" y="9053"/>
                  </a:moveTo>
                  <a:cubicBezTo>
                    <a:pt x="6182" y="-787"/>
                    <a:pt x="2193" y="-1052"/>
                    <a:pt x="597" y="1075"/>
                  </a:cubicBezTo>
                  <a:cubicBezTo>
                    <a:pt x="-999" y="3203"/>
                    <a:pt x="-201" y="6527"/>
                    <a:pt x="13229" y="16632"/>
                  </a:cubicBezTo>
                  <a:cubicBezTo>
                    <a:pt x="25994" y="26206"/>
                    <a:pt x="30249" y="26738"/>
                    <a:pt x="31844" y="24610"/>
                  </a:cubicBezTo>
                  <a:cubicBezTo>
                    <a:pt x="33440" y="22483"/>
                    <a:pt x="32642" y="19026"/>
                    <a:pt x="19213" y="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608117" y="3025716"/>
              <a:ext cx="21283" cy="16999"/>
            </a:xfrm>
            <a:custGeom>
              <a:rect b="b" l="l" r="r" t="t"/>
              <a:pathLst>
                <a:path extrusionOk="0" h="25893" w="32419">
                  <a:moveTo>
                    <a:pt x="653" y="1071"/>
                  </a:moveTo>
                  <a:cubicBezTo>
                    <a:pt x="-1076" y="3199"/>
                    <a:pt x="-145" y="6523"/>
                    <a:pt x="13152" y="16762"/>
                  </a:cubicBezTo>
                  <a:cubicBezTo>
                    <a:pt x="25784" y="26468"/>
                    <a:pt x="30039" y="27000"/>
                    <a:pt x="31767" y="24873"/>
                  </a:cubicBezTo>
                  <a:cubicBezTo>
                    <a:pt x="33496" y="22745"/>
                    <a:pt x="32565" y="19421"/>
                    <a:pt x="19268" y="9182"/>
                  </a:cubicBezTo>
                  <a:cubicBezTo>
                    <a:pt x="6370" y="-790"/>
                    <a:pt x="2381" y="-1056"/>
                    <a:pt x="653" y="1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582800" y="3006007"/>
              <a:ext cx="21111" cy="17152"/>
            </a:xfrm>
            <a:custGeom>
              <a:rect b="b" l="l" r="r" t="t"/>
              <a:pathLst>
                <a:path extrusionOk="0" h="26127" w="32157">
                  <a:moveTo>
                    <a:pt x="31503" y="25110"/>
                  </a:moveTo>
                  <a:cubicBezTo>
                    <a:pt x="33231" y="22982"/>
                    <a:pt x="32301" y="19658"/>
                    <a:pt x="19137" y="9286"/>
                  </a:cubicBezTo>
                  <a:cubicBezTo>
                    <a:pt x="6239" y="-686"/>
                    <a:pt x="2250" y="-1085"/>
                    <a:pt x="654" y="1042"/>
                  </a:cubicBezTo>
                  <a:cubicBezTo>
                    <a:pt x="-1074" y="3170"/>
                    <a:pt x="-144" y="6494"/>
                    <a:pt x="13020" y="16866"/>
                  </a:cubicBezTo>
                  <a:cubicBezTo>
                    <a:pt x="25652" y="26705"/>
                    <a:pt x="29907" y="27237"/>
                    <a:pt x="31636" y="25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507701" y="2945711"/>
              <a:ext cx="20715" cy="17590"/>
            </a:xfrm>
            <a:custGeom>
              <a:rect b="b" l="l" r="r" t="t"/>
              <a:pathLst>
                <a:path extrusionOk="0" h="26793" w="31554">
                  <a:moveTo>
                    <a:pt x="695" y="872"/>
                  </a:moveTo>
                  <a:cubicBezTo>
                    <a:pt x="-1034" y="2866"/>
                    <a:pt x="-369" y="6324"/>
                    <a:pt x="12529" y="17094"/>
                  </a:cubicBezTo>
                  <a:cubicBezTo>
                    <a:pt x="24895" y="27333"/>
                    <a:pt x="29150" y="27864"/>
                    <a:pt x="30879" y="25870"/>
                  </a:cubicBezTo>
                  <a:cubicBezTo>
                    <a:pt x="32607" y="23875"/>
                    <a:pt x="31810" y="20418"/>
                    <a:pt x="18912" y="9781"/>
                  </a:cubicBezTo>
                  <a:cubicBezTo>
                    <a:pt x="6413" y="-591"/>
                    <a:pt x="2424" y="-1123"/>
                    <a:pt x="695" y="1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483157" y="2924733"/>
              <a:ext cx="20481" cy="17861"/>
            </a:xfrm>
            <a:custGeom>
              <a:rect b="b" l="l" r="r" t="t"/>
              <a:pathLst>
                <a:path extrusionOk="0" h="27207" w="31198">
                  <a:moveTo>
                    <a:pt x="30502" y="26445"/>
                  </a:moveTo>
                  <a:cubicBezTo>
                    <a:pt x="32230" y="24450"/>
                    <a:pt x="31566" y="20993"/>
                    <a:pt x="18801" y="10090"/>
                  </a:cubicBezTo>
                  <a:cubicBezTo>
                    <a:pt x="6435" y="-548"/>
                    <a:pt x="2578" y="-1080"/>
                    <a:pt x="717" y="915"/>
                  </a:cubicBezTo>
                  <a:cubicBezTo>
                    <a:pt x="-1012" y="2909"/>
                    <a:pt x="-480" y="6367"/>
                    <a:pt x="12285" y="17270"/>
                  </a:cubicBezTo>
                  <a:cubicBezTo>
                    <a:pt x="24385" y="27642"/>
                    <a:pt x="28640" y="28306"/>
                    <a:pt x="30369" y="26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413262" y="2858674"/>
              <a:ext cx="19100" cy="19404"/>
            </a:xfrm>
            <a:custGeom>
              <a:rect b="b" l="l" r="r" t="t"/>
              <a:pathLst>
                <a:path extrusionOk="0" h="29556" w="29093">
                  <a:moveTo>
                    <a:pt x="942" y="748"/>
                  </a:moveTo>
                  <a:cubicBezTo>
                    <a:pt x="-1052" y="2477"/>
                    <a:pt x="-786" y="6200"/>
                    <a:pt x="10915" y="18300"/>
                  </a:cubicBezTo>
                  <a:cubicBezTo>
                    <a:pt x="22084" y="29735"/>
                    <a:pt x="26339" y="30666"/>
                    <a:pt x="28201" y="28804"/>
                  </a:cubicBezTo>
                  <a:cubicBezTo>
                    <a:pt x="30195" y="26943"/>
                    <a:pt x="29663" y="23486"/>
                    <a:pt x="17962" y="11519"/>
                  </a:cubicBezTo>
                  <a:cubicBezTo>
                    <a:pt x="6660" y="-183"/>
                    <a:pt x="3070" y="-1113"/>
                    <a:pt x="942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391761" y="2834772"/>
              <a:ext cx="18471" cy="20053"/>
            </a:xfrm>
            <a:custGeom>
              <a:rect b="b" l="l" r="r" t="t"/>
              <a:pathLst>
                <a:path extrusionOk="0" h="30545" w="28136">
                  <a:moveTo>
                    <a:pt x="715" y="1253"/>
                  </a:moveTo>
                  <a:cubicBezTo>
                    <a:pt x="-215" y="2317"/>
                    <a:pt x="-348" y="3647"/>
                    <a:pt x="981" y="6040"/>
                  </a:cubicBezTo>
                  <a:cubicBezTo>
                    <a:pt x="1646" y="7237"/>
                    <a:pt x="2710" y="8699"/>
                    <a:pt x="4306" y="10694"/>
                  </a:cubicBezTo>
                  <a:cubicBezTo>
                    <a:pt x="5768" y="12555"/>
                    <a:pt x="7763" y="15215"/>
                    <a:pt x="10555" y="18406"/>
                  </a:cubicBezTo>
                  <a:cubicBezTo>
                    <a:pt x="21060" y="30506"/>
                    <a:pt x="25182" y="31703"/>
                    <a:pt x="27176" y="29841"/>
                  </a:cubicBezTo>
                  <a:cubicBezTo>
                    <a:pt x="29171" y="27980"/>
                    <a:pt x="28905" y="24656"/>
                    <a:pt x="18001" y="12023"/>
                  </a:cubicBezTo>
                  <a:cubicBezTo>
                    <a:pt x="15475" y="8965"/>
                    <a:pt x="13214" y="6572"/>
                    <a:pt x="11087" y="4577"/>
                  </a:cubicBezTo>
                  <a:cubicBezTo>
                    <a:pt x="9092" y="2716"/>
                    <a:pt x="7231" y="1652"/>
                    <a:pt x="5901" y="854"/>
                  </a:cubicBezTo>
                  <a:cubicBezTo>
                    <a:pt x="3109" y="-476"/>
                    <a:pt x="1646" y="-77"/>
                    <a:pt x="715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361493" y="2824603"/>
              <a:ext cx="25665" cy="8372"/>
            </a:xfrm>
            <a:custGeom>
              <a:rect b="b" l="l" r="r" t="t"/>
              <a:pathLst>
                <a:path extrusionOk="0" h="12752" w="39094">
                  <a:moveTo>
                    <a:pt x="149" y="5707"/>
                  </a:moveTo>
                  <a:cubicBezTo>
                    <a:pt x="282" y="7037"/>
                    <a:pt x="1213" y="7968"/>
                    <a:pt x="4005" y="8500"/>
                  </a:cubicBezTo>
                  <a:cubicBezTo>
                    <a:pt x="6797" y="9032"/>
                    <a:pt x="11451" y="8899"/>
                    <a:pt x="19296" y="9830"/>
                  </a:cubicBezTo>
                  <a:cubicBezTo>
                    <a:pt x="26610" y="10893"/>
                    <a:pt x="30998" y="12223"/>
                    <a:pt x="33790" y="12622"/>
                  </a:cubicBezTo>
                  <a:cubicBezTo>
                    <a:pt x="36715" y="13021"/>
                    <a:pt x="38045" y="12489"/>
                    <a:pt x="38710" y="11292"/>
                  </a:cubicBezTo>
                  <a:cubicBezTo>
                    <a:pt x="39374" y="10095"/>
                    <a:pt x="39374" y="8766"/>
                    <a:pt x="37114" y="6638"/>
                  </a:cubicBezTo>
                  <a:cubicBezTo>
                    <a:pt x="34854" y="4644"/>
                    <a:pt x="30067" y="1718"/>
                    <a:pt x="20759" y="389"/>
                  </a:cubicBezTo>
                  <a:cubicBezTo>
                    <a:pt x="11717" y="-675"/>
                    <a:pt x="6265" y="655"/>
                    <a:pt x="3473" y="1851"/>
                  </a:cubicBezTo>
                  <a:cubicBezTo>
                    <a:pt x="548" y="3048"/>
                    <a:pt x="-117" y="4511"/>
                    <a:pt x="16" y="5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331005" y="2828437"/>
              <a:ext cx="24182" cy="13530"/>
            </a:xfrm>
            <a:custGeom>
              <a:rect b="b" l="l" r="r" t="t"/>
              <a:pathLst>
                <a:path extrusionOk="0" h="20610" w="36834">
                  <a:moveTo>
                    <a:pt x="317" y="19280"/>
                  </a:moveTo>
                  <a:cubicBezTo>
                    <a:pt x="982" y="20344"/>
                    <a:pt x="2179" y="21009"/>
                    <a:pt x="5104" y="20344"/>
                  </a:cubicBezTo>
                  <a:cubicBezTo>
                    <a:pt x="8029" y="19679"/>
                    <a:pt x="12417" y="17552"/>
                    <a:pt x="19997" y="13829"/>
                  </a:cubicBezTo>
                  <a:cubicBezTo>
                    <a:pt x="34357" y="7180"/>
                    <a:pt x="37415" y="4920"/>
                    <a:pt x="36750" y="2127"/>
                  </a:cubicBezTo>
                  <a:cubicBezTo>
                    <a:pt x="36352" y="798"/>
                    <a:pt x="35421" y="0"/>
                    <a:pt x="32363" y="0"/>
                  </a:cubicBezTo>
                  <a:cubicBezTo>
                    <a:pt x="29304" y="133"/>
                    <a:pt x="23986" y="1330"/>
                    <a:pt x="16007" y="5186"/>
                  </a:cubicBezTo>
                  <a:cubicBezTo>
                    <a:pt x="8162" y="9042"/>
                    <a:pt x="4040" y="12100"/>
                    <a:pt x="1913" y="14361"/>
                  </a:cubicBezTo>
                  <a:cubicBezTo>
                    <a:pt x="-215" y="16621"/>
                    <a:pt x="-348" y="18084"/>
                    <a:pt x="450" y="19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304218" y="2843881"/>
              <a:ext cx="21757" cy="17473"/>
            </a:xfrm>
            <a:custGeom>
              <a:rect b="b" l="l" r="r" t="t"/>
              <a:pathLst>
                <a:path extrusionOk="0" h="26616" w="33141">
                  <a:moveTo>
                    <a:pt x="564" y="25673"/>
                  </a:moveTo>
                  <a:cubicBezTo>
                    <a:pt x="2292" y="27668"/>
                    <a:pt x="5750" y="27269"/>
                    <a:pt x="19179" y="16764"/>
                  </a:cubicBezTo>
                  <a:cubicBezTo>
                    <a:pt x="32077" y="7058"/>
                    <a:pt x="34205" y="3468"/>
                    <a:pt x="32742" y="1207"/>
                  </a:cubicBezTo>
                  <a:cubicBezTo>
                    <a:pt x="31413" y="-920"/>
                    <a:pt x="27423" y="-1319"/>
                    <a:pt x="13462" y="9318"/>
                  </a:cubicBezTo>
                  <a:cubicBezTo>
                    <a:pt x="32" y="19823"/>
                    <a:pt x="-1032" y="23812"/>
                    <a:pt x="564" y="25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279437" y="2864433"/>
              <a:ext cx="20481" cy="18923"/>
            </a:xfrm>
            <a:custGeom>
              <a:rect b="b" l="l" r="r" t="t"/>
              <a:pathLst>
                <a:path extrusionOk="0" h="28824" w="31197">
                  <a:moveTo>
                    <a:pt x="814" y="28010"/>
                  </a:moveTo>
                  <a:cubicBezTo>
                    <a:pt x="2676" y="29872"/>
                    <a:pt x="6133" y="29340"/>
                    <a:pt x="18765" y="17771"/>
                  </a:cubicBezTo>
                  <a:cubicBezTo>
                    <a:pt x="30865" y="6735"/>
                    <a:pt x="32328" y="2879"/>
                    <a:pt x="30599" y="884"/>
                  </a:cubicBezTo>
                  <a:cubicBezTo>
                    <a:pt x="29003" y="-977"/>
                    <a:pt x="25147" y="-844"/>
                    <a:pt x="12249" y="10857"/>
                  </a:cubicBezTo>
                  <a:cubicBezTo>
                    <a:pt x="-250" y="22292"/>
                    <a:pt x="-1047" y="26148"/>
                    <a:pt x="681" y="28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255566" y="2886918"/>
              <a:ext cx="19981" cy="19392"/>
            </a:xfrm>
            <a:custGeom>
              <a:rect b="b" l="l" r="r" t="t"/>
              <a:pathLst>
                <a:path extrusionOk="0" h="29538" w="30436">
                  <a:moveTo>
                    <a:pt x="11912" y="11445"/>
                  </a:moveTo>
                  <a:cubicBezTo>
                    <a:pt x="-189" y="23146"/>
                    <a:pt x="-1119" y="26870"/>
                    <a:pt x="742" y="28731"/>
                  </a:cubicBezTo>
                  <a:cubicBezTo>
                    <a:pt x="2604" y="30593"/>
                    <a:pt x="6194" y="30061"/>
                    <a:pt x="18560" y="18094"/>
                  </a:cubicBezTo>
                  <a:cubicBezTo>
                    <a:pt x="30394" y="6658"/>
                    <a:pt x="31591" y="2669"/>
                    <a:pt x="29729" y="808"/>
                  </a:cubicBezTo>
                  <a:cubicBezTo>
                    <a:pt x="27868" y="-1054"/>
                    <a:pt x="24278" y="-522"/>
                    <a:pt x="11912" y="11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200351" y="2929971"/>
              <a:ext cx="25300" cy="10692"/>
            </a:xfrm>
            <a:custGeom>
              <a:rect b="b" l="l" r="r" t="t"/>
              <a:pathLst>
                <a:path extrusionOk="0" h="16287" w="38538">
                  <a:moveTo>
                    <a:pt x="33655" y="249"/>
                  </a:moveTo>
                  <a:cubicBezTo>
                    <a:pt x="30730" y="648"/>
                    <a:pt x="26209" y="2243"/>
                    <a:pt x="18364" y="4637"/>
                  </a:cubicBezTo>
                  <a:cubicBezTo>
                    <a:pt x="10651" y="7030"/>
                    <a:pt x="5997" y="8227"/>
                    <a:pt x="3338" y="9557"/>
                  </a:cubicBezTo>
                  <a:cubicBezTo>
                    <a:pt x="679" y="10886"/>
                    <a:pt x="-119" y="12083"/>
                    <a:pt x="14" y="13413"/>
                  </a:cubicBezTo>
                  <a:cubicBezTo>
                    <a:pt x="147" y="14742"/>
                    <a:pt x="945" y="15806"/>
                    <a:pt x="4003" y="16205"/>
                  </a:cubicBezTo>
                  <a:cubicBezTo>
                    <a:pt x="7061" y="16471"/>
                    <a:pt x="12247" y="16205"/>
                    <a:pt x="20890" y="13679"/>
                  </a:cubicBezTo>
                  <a:cubicBezTo>
                    <a:pt x="29134" y="11152"/>
                    <a:pt x="33655" y="8360"/>
                    <a:pt x="36181" y="6365"/>
                  </a:cubicBezTo>
                  <a:cubicBezTo>
                    <a:pt x="38575" y="4238"/>
                    <a:pt x="38841" y="2775"/>
                    <a:pt x="38309" y="1579"/>
                  </a:cubicBezTo>
                  <a:cubicBezTo>
                    <a:pt x="37777" y="382"/>
                    <a:pt x="36580" y="-283"/>
                    <a:pt x="33655" y="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167672" y="2935997"/>
              <a:ext cx="26228" cy="6732"/>
            </a:xfrm>
            <a:custGeom>
              <a:rect b="b" l="l" r="r" t="t"/>
              <a:pathLst>
                <a:path extrusionOk="0" h="10255" w="39951">
                  <a:moveTo>
                    <a:pt x="61" y="3037"/>
                  </a:moveTo>
                  <a:cubicBezTo>
                    <a:pt x="-205" y="4367"/>
                    <a:pt x="327" y="5564"/>
                    <a:pt x="2987" y="6893"/>
                  </a:cubicBezTo>
                  <a:cubicBezTo>
                    <a:pt x="5646" y="8090"/>
                    <a:pt x="10699" y="9420"/>
                    <a:pt x="19475" y="10085"/>
                  </a:cubicBezTo>
                  <a:cubicBezTo>
                    <a:pt x="27852" y="10617"/>
                    <a:pt x="33037" y="9819"/>
                    <a:pt x="36096" y="8888"/>
                  </a:cubicBezTo>
                  <a:cubicBezTo>
                    <a:pt x="39154" y="7824"/>
                    <a:pt x="39952" y="6628"/>
                    <a:pt x="39952" y="5298"/>
                  </a:cubicBezTo>
                  <a:cubicBezTo>
                    <a:pt x="39952" y="3968"/>
                    <a:pt x="39154" y="2771"/>
                    <a:pt x="36362" y="2107"/>
                  </a:cubicBezTo>
                  <a:cubicBezTo>
                    <a:pt x="33569" y="1309"/>
                    <a:pt x="28650" y="1043"/>
                    <a:pt x="20405" y="511"/>
                  </a:cubicBezTo>
                  <a:cubicBezTo>
                    <a:pt x="4316" y="-686"/>
                    <a:pt x="726" y="245"/>
                    <a:pt x="194" y="3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136236" y="2928141"/>
              <a:ext cx="25080" cy="10249"/>
            </a:xfrm>
            <a:custGeom>
              <a:rect b="b" l="l" r="r" t="t"/>
              <a:pathLst>
                <a:path extrusionOk="0" h="15612" w="38202">
                  <a:moveTo>
                    <a:pt x="209" y="1839"/>
                  </a:moveTo>
                  <a:cubicBezTo>
                    <a:pt x="-722" y="4233"/>
                    <a:pt x="873" y="7557"/>
                    <a:pt x="17361" y="12743"/>
                  </a:cubicBezTo>
                  <a:cubicBezTo>
                    <a:pt x="33185" y="17397"/>
                    <a:pt x="37573" y="15535"/>
                    <a:pt x="38105" y="13142"/>
                  </a:cubicBezTo>
                  <a:cubicBezTo>
                    <a:pt x="38769" y="10482"/>
                    <a:pt x="36376" y="8222"/>
                    <a:pt x="20420" y="3701"/>
                  </a:cubicBezTo>
                  <a:cubicBezTo>
                    <a:pt x="4995" y="-1086"/>
                    <a:pt x="1272" y="-687"/>
                    <a:pt x="209" y="18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106871" y="2914791"/>
              <a:ext cx="23675" cy="13285"/>
            </a:xfrm>
            <a:custGeom>
              <a:rect b="b" l="l" r="r" t="t"/>
              <a:pathLst>
                <a:path extrusionOk="0" h="20236" w="36062">
                  <a:moveTo>
                    <a:pt x="394" y="1298"/>
                  </a:moveTo>
                  <a:cubicBezTo>
                    <a:pt x="-935" y="3559"/>
                    <a:pt x="394" y="7016"/>
                    <a:pt x="15553" y="14728"/>
                  </a:cubicBezTo>
                  <a:cubicBezTo>
                    <a:pt x="30312" y="21776"/>
                    <a:pt x="34700" y="20845"/>
                    <a:pt x="35764" y="18584"/>
                  </a:cubicBezTo>
                  <a:cubicBezTo>
                    <a:pt x="36961" y="16058"/>
                    <a:pt x="35099" y="13399"/>
                    <a:pt x="20074" y="6218"/>
                  </a:cubicBezTo>
                  <a:cubicBezTo>
                    <a:pt x="5580" y="-962"/>
                    <a:pt x="1724" y="-962"/>
                    <a:pt x="394" y="1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79595" y="2897512"/>
              <a:ext cx="22157" cy="15755"/>
            </a:xfrm>
            <a:custGeom>
              <a:rect b="b" l="l" r="r" t="t"/>
              <a:pathLst>
                <a:path extrusionOk="0" h="23999" w="33750">
                  <a:moveTo>
                    <a:pt x="19471" y="8338"/>
                  </a:moveTo>
                  <a:cubicBezTo>
                    <a:pt x="6041" y="-704"/>
                    <a:pt x="2318" y="-1103"/>
                    <a:pt x="590" y="1157"/>
                  </a:cubicBezTo>
                  <a:cubicBezTo>
                    <a:pt x="-1006" y="3152"/>
                    <a:pt x="-208" y="6875"/>
                    <a:pt x="13886" y="16316"/>
                  </a:cubicBezTo>
                  <a:cubicBezTo>
                    <a:pt x="27449" y="25092"/>
                    <a:pt x="31970" y="24959"/>
                    <a:pt x="33300" y="22698"/>
                  </a:cubicBezTo>
                  <a:cubicBezTo>
                    <a:pt x="34762" y="20305"/>
                    <a:pt x="33300" y="17380"/>
                    <a:pt x="19338" y="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055044" y="2876971"/>
              <a:ext cx="20297" cy="18097"/>
            </a:xfrm>
            <a:custGeom>
              <a:rect b="b" l="l" r="r" t="t"/>
              <a:pathLst>
                <a:path extrusionOk="0" h="27566" w="30917">
                  <a:moveTo>
                    <a:pt x="887" y="800"/>
                  </a:moveTo>
                  <a:cubicBezTo>
                    <a:pt x="-975" y="2528"/>
                    <a:pt x="-975" y="6385"/>
                    <a:pt x="11790" y="17820"/>
                  </a:cubicBezTo>
                  <a:cubicBezTo>
                    <a:pt x="24156" y="28324"/>
                    <a:pt x="28544" y="28590"/>
                    <a:pt x="30273" y="26596"/>
                  </a:cubicBezTo>
                  <a:cubicBezTo>
                    <a:pt x="32001" y="24468"/>
                    <a:pt x="30938" y="21277"/>
                    <a:pt x="18439" y="10640"/>
                  </a:cubicBezTo>
                  <a:cubicBezTo>
                    <a:pt x="6604" y="2"/>
                    <a:pt x="3014" y="-1195"/>
                    <a:pt x="1020" y="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33643" y="2853036"/>
              <a:ext cx="18144" cy="20221"/>
            </a:xfrm>
            <a:custGeom>
              <a:rect b="b" l="l" r="r" t="t"/>
              <a:pathLst>
                <a:path extrusionOk="0" h="30801" w="27638">
                  <a:moveTo>
                    <a:pt x="1041" y="693"/>
                  </a:moveTo>
                  <a:cubicBezTo>
                    <a:pt x="-953" y="2289"/>
                    <a:pt x="-1086" y="6012"/>
                    <a:pt x="9950" y="18777"/>
                  </a:cubicBezTo>
                  <a:cubicBezTo>
                    <a:pt x="20455" y="30877"/>
                    <a:pt x="24710" y="31941"/>
                    <a:pt x="26704" y="30079"/>
                  </a:cubicBezTo>
                  <a:cubicBezTo>
                    <a:pt x="28699" y="28218"/>
                    <a:pt x="28300" y="24893"/>
                    <a:pt x="17397" y="12394"/>
                  </a:cubicBezTo>
                  <a:cubicBezTo>
                    <a:pt x="6892" y="161"/>
                    <a:pt x="3169" y="-1036"/>
                    <a:pt x="1041" y="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13993" y="2827832"/>
              <a:ext cx="17125" cy="21116"/>
            </a:xfrm>
            <a:custGeom>
              <a:rect b="b" l="l" r="r" t="t"/>
              <a:pathLst>
                <a:path extrusionOk="0" h="32164" w="26086">
                  <a:moveTo>
                    <a:pt x="1188" y="524"/>
                  </a:moveTo>
                  <a:cubicBezTo>
                    <a:pt x="-940" y="2119"/>
                    <a:pt x="-1206" y="5709"/>
                    <a:pt x="9033" y="19139"/>
                  </a:cubicBezTo>
                  <a:cubicBezTo>
                    <a:pt x="18740" y="31771"/>
                    <a:pt x="22862" y="33234"/>
                    <a:pt x="24989" y="31638"/>
                  </a:cubicBezTo>
                  <a:cubicBezTo>
                    <a:pt x="27117" y="29910"/>
                    <a:pt x="26984" y="26452"/>
                    <a:pt x="16878" y="13289"/>
                  </a:cubicBezTo>
                  <a:cubicBezTo>
                    <a:pt x="7038" y="391"/>
                    <a:pt x="3448" y="-1072"/>
                    <a:pt x="1321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995561" y="2801602"/>
              <a:ext cx="16273" cy="21756"/>
            </a:xfrm>
            <a:custGeom>
              <a:rect b="b" l="l" r="r" t="t"/>
              <a:pathLst>
                <a:path extrusionOk="0" h="33140" w="24788">
                  <a:moveTo>
                    <a:pt x="1342" y="588"/>
                  </a:moveTo>
                  <a:cubicBezTo>
                    <a:pt x="-919" y="2051"/>
                    <a:pt x="-1318" y="5641"/>
                    <a:pt x="8256" y="19469"/>
                  </a:cubicBezTo>
                  <a:cubicBezTo>
                    <a:pt x="17298" y="32633"/>
                    <a:pt x="21287" y="34229"/>
                    <a:pt x="23548" y="32633"/>
                  </a:cubicBezTo>
                  <a:cubicBezTo>
                    <a:pt x="25808" y="31038"/>
                    <a:pt x="25808" y="27581"/>
                    <a:pt x="16367" y="13885"/>
                  </a:cubicBezTo>
                  <a:cubicBezTo>
                    <a:pt x="7192" y="455"/>
                    <a:pt x="3735" y="-1008"/>
                    <a:pt x="1475" y="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349779" y="3106019"/>
              <a:ext cx="25556" cy="9036"/>
            </a:xfrm>
            <a:custGeom>
              <a:rect b="b" l="l" r="r" t="t"/>
              <a:pathLst>
                <a:path extrusionOk="0" h="13764" w="38928">
                  <a:moveTo>
                    <a:pt x="18314" y="11453"/>
                  </a:moveTo>
                  <a:cubicBezTo>
                    <a:pt x="34004" y="15044"/>
                    <a:pt x="38126" y="13980"/>
                    <a:pt x="38791" y="11453"/>
                  </a:cubicBezTo>
                  <a:cubicBezTo>
                    <a:pt x="39589" y="8927"/>
                    <a:pt x="37328" y="6002"/>
                    <a:pt x="20707" y="2146"/>
                  </a:cubicBezTo>
                  <a:cubicBezTo>
                    <a:pt x="4485" y="-1444"/>
                    <a:pt x="762" y="18"/>
                    <a:pt x="97" y="2545"/>
                  </a:cubicBezTo>
                  <a:cubicBezTo>
                    <a:pt x="-567" y="5204"/>
                    <a:pt x="1826" y="7730"/>
                    <a:pt x="18314" y="11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317830" y="3099569"/>
              <a:ext cx="25704" cy="8559"/>
            </a:xfrm>
            <a:custGeom>
              <a:rect b="b" l="l" r="r" t="t"/>
              <a:pathLst>
                <a:path extrusionOk="0" h="13038" w="39153">
                  <a:moveTo>
                    <a:pt x="97" y="2663"/>
                  </a:moveTo>
                  <a:cubicBezTo>
                    <a:pt x="-568" y="5190"/>
                    <a:pt x="1826" y="7982"/>
                    <a:pt x="18447" y="11173"/>
                  </a:cubicBezTo>
                  <a:cubicBezTo>
                    <a:pt x="34403" y="14364"/>
                    <a:pt x="38392" y="13035"/>
                    <a:pt x="39057" y="10375"/>
                  </a:cubicBezTo>
                  <a:cubicBezTo>
                    <a:pt x="39722" y="7849"/>
                    <a:pt x="37328" y="5057"/>
                    <a:pt x="20707" y="1865"/>
                  </a:cubicBezTo>
                  <a:cubicBezTo>
                    <a:pt x="4485" y="-1326"/>
                    <a:pt x="762" y="4"/>
                    <a:pt x="97" y="26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285813" y="3093447"/>
              <a:ext cx="25774" cy="8189"/>
            </a:xfrm>
            <a:custGeom>
              <a:rect b="b" l="l" r="r" t="t"/>
              <a:pathLst>
                <a:path extrusionOk="0" h="12474" w="39260">
                  <a:moveTo>
                    <a:pt x="20678" y="1618"/>
                  </a:moveTo>
                  <a:cubicBezTo>
                    <a:pt x="4323" y="-1308"/>
                    <a:pt x="733" y="155"/>
                    <a:pt x="68" y="2681"/>
                  </a:cubicBezTo>
                  <a:cubicBezTo>
                    <a:pt x="-464" y="5208"/>
                    <a:pt x="1797" y="7867"/>
                    <a:pt x="18551" y="10925"/>
                  </a:cubicBezTo>
                  <a:cubicBezTo>
                    <a:pt x="34507" y="13585"/>
                    <a:pt x="38363" y="12521"/>
                    <a:pt x="39161" y="9995"/>
                  </a:cubicBezTo>
                  <a:cubicBezTo>
                    <a:pt x="39826" y="7468"/>
                    <a:pt x="37565" y="4410"/>
                    <a:pt x="20678" y="1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253927" y="3086780"/>
              <a:ext cx="25621" cy="8892"/>
            </a:xfrm>
            <a:custGeom>
              <a:rect b="b" l="l" r="r" t="t"/>
              <a:pathLst>
                <a:path extrusionOk="0" h="13544" w="39027">
                  <a:moveTo>
                    <a:pt x="20581" y="2199"/>
                  </a:moveTo>
                  <a:cubicBezTo>
                    <a:pt x="4492" y="-1391"/>
                    <a:pt x="769" y="-62"/>
                    <a:pt x="104" y="2465"/>
                  </a:cubicBezTo>
                  <a:cubicBezTo>
                    <a:pt x="-561" y="4991"/>
                    <a:pt x="1567" y="7783"/>
                    <a:pt x="18320" y="11507"/>
                  </a:cubicBezTo>
                  <a:cubicBezTo>
                    <a:pt x="34277" y="14964"/>
                    <a:pt x="38399" y="13501"/>
                    <a:pt x="38931" y="10975"/>
                  </a:cubicBezTo>
                  <a:cubicBezTo>
                    <a:pt x="39596" y="8315"/>
                    <a:pt x="37202" y="5789"/>
                    <a:pt x="20714" y="2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222385" y="3078740"/>
              <a:ext cx="25327" cy="9647"/>
            </a:xfrm>
            <a:custGeom>
              <a:rect b="b" l="l" r="r" t="t"/>
              <a:pathLst>
                <a:path extrusionOk="0" h="14694" w="38579">
                  <a:moveTo>
                    <a:pt x="20624" y="2878"/>
                  </a:moveTo>
                  <a:cubicBezTo>
                    <a:pt x="4668" y="-1377"/>
                    <a:pt x="944" y="-314"/>
                    <a:pt x="147" y="2213"/>
                  </a:cubicBezTo>
                  <a:cubicBezTo>
                    <a:pt x="-651" y="4739"/>
                    <a:pt x="1343" y="7664"/>
                    <a:pt x="17831" y="12052"/>
                  </a:cubicBezTo>
                  <a:cubicBezTo>
                    <a:pt x="33522" y="16174"/>
                    <a:pt x="37777" y="14845"/>
                    <a:pt x="38442" y="12318"/>
                  </a:cubicBezTo>
                  <a:cubicBezTo>
                    <a:pt x="39239" y="9659"/>
                    <a:pt x="36979" y="7133"/>
                    <a:pt x="20624" y="2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191451" y="3069023"/>
              <a:ext cx="24954" cy="10646"/>
            </a:xfrm>
            <a:custGeom>
              <a:rect b="b" l="l" r="r" t="t"/>
              <a:pathLst>
                <a:path extrusionOk="0" h="16217" w="38010">
                  <a:moveTo>
                    <a:pt x="20540" y="3717"/>
                  </a:moveTo>
                  <a:cubicBezTo>
                    <a:pt x="4983" y="-1335"/>
                    <a:pt x="1127" y="-538"/>
                    <a:pt x="196" y="1989"/>
                  </a:cubicBezTo>
                  <a:cubicBezTo>
                    <a:pt x="-735" y="4382"/>
                    <a:pt x="1127" y="7573"/>
                    <a:pt x="17349" y="12759"/>
                  </a:cubicBezTo>
                  <a:cubicBezTo>
                    <a:pt x="32773" y="17679"/>
                    <a:pt x="37028" y="16615"/>
                    <a:pt x="37826" y="14089"/>
                  </a:cubicBezTo>
                  <a:cubicBezTo>
                    <a:pt x="38757" y="11562"/>
                    <a:pt x="36629" y="8770"/>
                    <a:pt x="20540" y="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2075360" y="3012689"/>
              <a:ext cx="22989" cy="14475"/>
            </a:xfrm>
            <a:custGeom>
              <a:rect b="b" l="l" r="r" t="t"/>
              <a:pathLst>
                <a:path extrusionOk="0" h="22048" w="35018">
                  <a:moveTo>
                    <a:pt x="19994" y="6953"/>
                  </a:moveTo>
                  <a:cubicBezTo>
                    <a:pt x="5766" y="-1158"/>
                    <a:pt x="1777" y="-892"/>
                    <a:pt x="448" y="1368"/>
                  </a:cubicBezTo>
                  <a:cubicBezTo>
                    <a:pt x="-1015" y="3628"/>
                    <a:pt x="448" y="6820"/>
                    <a:pt x="14941" y="15197"/>
                  </a:cubicBezTo>
                  <a:cubicBezTo>
                    <a:pt x="28903" y="23042"/>
                    <a:pt x="33291" y="23042"/>
                    <a:pt x="34620" y="20648"/>
                  </a:cubicBezTo>
                  <a:cubicBezTo>
                    <a:pt x="35950" y="18388"/>
                    <a:pt x="34620" y="15064"/>
                    <a:pt x="19994" y="6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7584" y="2996311"/>
              <a:ext cx="22778" cy="14895"/>
            </a:xfrm>
            <a:custGeom>
              <a:rect b="b" l="l" r="r" t="t"/>
              <a:pathLst>
                <a:path extrusionOk="0" h="22688" w="34696">
                  <a:moveTo>
                    <a:pt x="19887" y="7302"/>
                  </a:moveTo>
                  <a:cubicBezTo>
                    <a:pt x="5792" y="-1075"/>
                    <a:pt x="1936" y="-943"/>
                    <a:pt x="473" y="1318"/>
                  </a:cubicBezTo>
                  <a:cubicBezTo>
                    <a:pt x="-989" y="3578"/>
                    <a:pt x="207" y="6903"/>
                    <a:pt x="14701" y="15546"/>
                  </a:cubicBezTo>
                  <a:cubicBezTo>
                    <a:pt x="28530" y="23657"/>
                    <a:pt x="32785" y="23657"/>
                    <a:pt x="34248" y="21396"/>
                  </a:cubicBezTo>
                  <a:cubicBezTo>
                    <a:pt x="35710" y="19136"/>
                    <a:pt x="34248" y="15812"/>
                    <a:pt x="19887" y="7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020172" y="2979319"/>
              <a:ext cx="22534" cy="15270"/>
            </a:xfrm>
            <a:custGeom>
              <a:rect b="b" l="l" r="r" t="t"/>
              <a:pathLst>
                <a:path extrusionOk="0" h="23260" w="34325">
                  <a:moveTo>
                    <a:pt x="19756" y="7653"/>
                  </a:moveTo>
                  <a:cubicBezTo>
                    <a:pt x="5927" y="-990"/>
                    <a:pt x="1938" y="-990"/>
                    <a:pt x="476" y="1271"/>
                  </a:cubicBezTo>
                  <a:cubicBezTo>
                    <a:pt x="-987" y="3531"/>
                    <a:pt x="210" y="6856"/>
                    <a:pt x="14437" y="15765"/>
                  </a:cubicBezTo>
                  <a:cubicBezTo>
                    <a:pt x="28133" y="24141"/>
                    <a:pt x="32388" y="24274"/>
                    <a:pt x="33851" y="22014"/>
                  </a:cubicBezTo>
                  <a:cubicBezTo>
                    <a:pt x="35313" y="19753"/>
                    <a:pt x="34117" y="16429"/>
                    <a:pt x="19756" y="7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939970" y="2925385"/>
              <a:ext cx="21871" cy="16292"/>
            </a:xfrm>
            <a:custGeom>
              <a:rect b="b" l="l" r="r" t="t"/>
              <a:pathLst>
                <a:path extrusionOk="0" h="24816" w="33315">
                  <a:moveTo>
                    <a:pt x="19457" y="8564"/>
                  </a:moveTo>
                  <a:cubicBezTo>
                    <a:pt x="6161" y="-877"/>
                    <a:pt x="2172" y="-1010"/>
                    <a:pt x="576" y="1117"/>
                  </a:cubicBezTo>
                  <a:cubicBezTo>
                    <a:pt x="-1020" y="3245"/>
                    <a:pt x="-89" y="6702"/>
                    <a:pt x="13740" y="16409"/>
                  </a:cubicBezTo>
                  <a:cubicBezTo>
                    <a:pt x="26904" y="25583"/>
                    <a:pt x="31159" y="25849"/>
                    <a:pt x="32754" y="23722"/>
                  </a:cubicBezTo>
                  <a:cubicBezTo>
                    <a:pt x="34350" y="21594"/>
                    <a:pt x="33286" y="18137"/>
                    <a:pt x="19590" y="8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724072" y="2784951"/>
              <a:ext cx="22620" cy="15170"/>
            </a:xfrm>
            <a:custGeom>
              <a:rect b="b" l="l" r="r" t="t"/>
              <a:pathLst>
                <a:path extrusionOk="0" h="23108" w="34456">
                  <a:moveTo>
                    <a:pt x="475" y="1350"/>
                  </a:moveTo>
                  <a:cubicBezTo>
                    <a:pt x="-988" y="3610"/>
                    <a:pt x="209" y="6935"/>
                    <a:pt x="14569" y="15711"/>
                  </a:cubicBezTo>
                  <a:cubicBezTo>
                    <a:pt x="28265" y="24088"/>
                    <a:pt x="32520" y="24088"/>
                    <a:pt x="33982" y="21827"/>
                  </a:cubicBezTo>
                  <a:cubicBezTo>
                    <a:pt x="35445" y="19567"/>
                    <a:pt x="34248" y="16242"/>
                    <a:pt x="19888" y="7467"/>
                  </a:cubicBezTo>
                  <a:cubicBezTo>
                    <a:pt x="5926" y="-1043"/>
                    <a:pt x="1937" y="-910"/>
                    <a:pt x="475" y="1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614344" y="2717348"/>
              <a:ext cx="22612" cy="15122"/>
            </a:xfrm>
            <a:custGeom>
              <a:rect b="b" l="l" r="r" t="t"/>
              <a:pathLst>
                <a:path extrusionOk="0" h="23034" w="34444">
                  <a:moveTo>
                    <a:pt x="475" y="1276"/>
                  </a:moveTo>
                  <a:cubicBezTo>
                    <a:pt x="-988" y="3537"/>
                    <a:pt x="209" y="6861"/>
                    <a:pt x="14569" y="15637"/>
                  </a:cubicBezTo>
                  <a:cubicBezTo>
                    <a:pt x="28265" y="24014"/>
                    <a:pt x="32520" y="24014"/>
                    <a:pt x="33982" y="21753"/>
                  </a:cubicBezTo>
                  <a:cubicBezTo>
                    <a:pt x="35445" y="19493"/>
                    <a:pt x="34115" y="16302"/>
                    <a:pt x="19888" y="7526"/>
                  </a:cubicBezTo>
                  <a:cubicBezTo>
                    <a:pt x="5926" y="-984"/>
                    <a:pt x="2070" y="-984"/>
                    <a:pt x="475" y="1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2308204" y="3082340"/>
              <a:ext cx="25577" cy="6807"/>
            </a:xfrm>
            <a:custGeom>
              <a:rect b="b" l="l" r="r" t="t"/>
              <a:pathLst>
                <a:path extrusionOk="0" h="10368" w="38959">
                  <a:moveTo>
                    <a:pt x="38960" y="8962"/>
                  </a:moveTo>
                  <a:cubicBezTo>
                    <a:pt x="38960" y="8962"/>
                    <a:pt x="31247" y="2713"/>
                    <a:pt x="20477" y="718"/>
                  </a:cubicBezTo>
                  <a:cubicBezTo>
                    <a:pt x="9707" y="-1276"/>
                    <a:pt x="0" y="1516"/>
                    <a:pt x="0" y="1516"/>
                  </a:cubicBezTo>
                  <a:cubicBezTo>
                    <a:pt x="0" y="1516"/>
                    <a:pt x="7712" y="7633"/>
                    <a:pt x="18483" y="9627"/>
                  </a:cubicBezTo>
                  <a:cubicBezTo>
                    <a:pt x="29253" y="11622"/>
                    <a:pt x="38960" y="8962"/>
                    <a:pt x="38960" y="8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276255" y="3075779"/>
              <a:ext cx="25489" cy="7019"/>
            </a:xfrm>
            <a:custGeom>
              <a:rect b="b" l="l" r="r" t="t"/>
              <a:pathLst>
                <a:path extrusionOk="0" h="10691" w="38826">
                  <a:moveTo>
                    <a:pt x="38827" y="9515"/>
                  </a:moveTo>
                  <a:cubicBezTo>
                    <a:pt x="38827" y="9515"/>
                    <a:pt x="31115" y="3398"/>
                    <a:pt x="20477" y="1005"/>
                  </a:cubicBezTo>
                  <a:cubicBezTo>
                    <a:pt x="9840" y="-1256"/>
                    <a:pt x="0" y="1005"/>
                    <a:pt x="0" y="1005"/>
                  </a:cubicBezTo>
                  <a:cubicBezTo>
                    <a:pt x="0" y="1005"/>
                    <a:pt x="7446" y="7520"/>
                    <a:pt x="18217" y="9781"/>
                  </a:cubicBezTo>
                  <a:cubicBezTo>
                    <a:pt x="28987" y="12041"/>
                    <a:pt x="38827" y="9382"/>
                    <a:pt x="38827" y="9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244742" y="3067928"/>
              <a:ext cx="25227" cy="7681"/>
            </a:xfrm>
            <a:custGeom>
              <a:rect b="b" l="l" r="r" t="t"/>
              <a:pathLst>
                <a:path extrusionOk="0" h="11700" w="38427">
                  <a:moveTo>
                    <a:pt x="38428" y="10836"/>
                  </a:moveTo>
                  <a:cubicBezTo>
                    <a:pt x="38428" y="10836"/>
                    <a:pt x="30982" y="4321"/>
                    <a:pt x="20477" y="1528"/>
                  </a:cubicBezTo>
                  <a:cubicBezTo>
                    <a:pt x="9973" y="-1264"/>
                    <a:pt x="0" y="598"/>
                    <a:pt x="0" y="731"/>
                  </a:cubicBezTo>
                  <a:cubicBezTo>
                    <a:pt x="0" y="731"/>
                    <a:pt x="7180" y="7512"/>
                    <a:pt x="17818" y="10304"/>
                  </a:cubicBezTo>
                  <a:cubicBezTo>
                    <a:pt x="28455" y="13097"/>
                    <a:pt x="38428" y="10836"/>
                    <a:pt x="38428" y="1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2213752" y="3058508"/>
              <a:ext cx="24791" cy="8408"/>
            </a:xfrm>
            <a:custGeom>
              <a:rect b="b" l="l" r="r" t="t"/>
              <a:pathLst>
                <a:path extrusionOk="0" h="12807" w="37762">
                  <a:moveTo>
                    <a:pt x="17286" y="10825"/>
                  </a:moveTo>
                  <a:cubicBezTo>
                    <a:pt x="27790" y="14149"/>
                    <a:pt x="37763" y="12288"/>
                    <a:pt x="37763" y="12288"/>
                  </a:cubicBezTo>
                  <a:cubicBezTo>
                    <a:pt x="37763" y="12288"/>
                    <a:pt x="30716" y="5506"/>
                    <a:pt x="20344" y="2182"/>
                  </a:cubicBezTo>
                  <a:cubicBezTo>
                    <a:pt x="9973" y="-1142"/>
                    <a:pt x="0" y="320"/>
                    <a:pt x="0" y="320"/>
                  </a:cubicBezTo>
                  <a:cubicBezTo>
                    <a:pt x="0" y="320"/>
                    <a:pt x="6782" y="7501"/>
                    <a:pt x="17286" y="10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2095732" y="3005906"/>
              <a:ext cx="22870" cy="11959"/>
            </a:xfrm>
            <a:custGeom>
              <a:rect b="b" l="l" r="r" t="t"/>
              <a:pathLst>
                <a:path extrusionOk="0" h="18216" w="34837">
                  <a:moveTo>
                    <a:pt x="15158" y="13164"/>
                  </a:moveTo>
                  <a:cubicBezTo>
                    <a:pt x="24865" y="18217"/>
                    <a:pt x="34838" y="18217"/>
                    <a:pt x="34838" y="18217"/>
                  </a:cubicBezTo>
                  <a:cubicBezTo>
                    <a:pt x="34838" y="18217"/>
                    <a:pt x="29253" y="10239"/>
                    <a:pt x="19679" y="5186"/>
                  </a:cubicBezTo>
                  <a:cubicBezTo>
                    <a:pt x="10106" y="133"/>
                    <a:pt x="0" y="0"/>
                    <a:pt x="0" y="0"/>
                  </a:cubicBezTo>
                  <a:cubicBezTo>
                    <a:pt x="0" y="0"/>
                    <a:pt x="5452" y="8111"/>
                    <a:pt x="15158" y="13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2067535" y="2990192"/>
              <a:ext cx="22609" cy="12570"/>
            </a:xfrm>
            <a:custGeom>
              <a:rect b="b" l="l" r="r" t="t"/>
              <a:pathLst>
                <a:path extrusionOk="0" h="19147" w="34438">
                  <a:moveTo>
                    <a:pt x="34439" y="19147"/>
                  </a:moveTo>
                  <a:cubicBezTo>
                    <a:pt x="34439" y="19147"/>
                    <a:pt x="28987" y="10903"/>
                    <a:pt x="19546" y="5718"/>
                  </a:cubicBezTo>
                  <a:cubicBezTo>
                    <a:pt x="10106" y="399"/>
                    <a:pt x="133" y="0"/>
                    <a:pt x="0" y="0"/>
                  </a:cubicBezTo>
                  <a:cubicBezTo>
                    <a:pt x="0" y="0"/>
                    <a:pt x="5319" y="8244"/>
                    <a:pt x="14759" y="13563"/>
                  </a:cubicBezTo>
                  <a:cubicBezTo>
                    <a:pt x="24333" y="18881"/>
                    <a:pt x="34306" y="19147"/>
                    <a:pt x="34306" y="19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39776" y="2973868"/>
              <a:ext cx="22172" cy="13094"/>
            </a:xfrm>
            <a:custGeom>
              <a:rect b="b" l="l" r="r" t="t"/>
              <a:pathLst>
                <a:path extrusionOk="0" h="19945" w="33773">
                  <a:moveTo>
                    <a:pt x="33774" y="19945"/>
                  </a:moveTo>
                  <a:cubicBezTo>
                    <a:pt x="33774" y="19945"/>
                    <a:pt x="28588" y="11568"/>
                    <a:pt x="19280" y="6117"/>
                  </a:cubicBezTo>
                  <a:cubicBezTo>
                    <a:pt x="9973" y="532"/>
                    <a:pt x="0" y="0"/>
                    <a:pt x="0" y="0"/>
                  </a:cubicBezTo>
                  <a:cubicBezTo>
                    <a:pt x="0" y="0"/>
                    <a:pt x="5053" y="8377"/>
                    <a:pt x="14361" y="13962"/>
                  </a:cubicBezTo>
                  <a:cubicBezTo>
                    <a:pt x="23801" y="19413"/>
                    <a:pt x="33774" y="19945"/>
                    <a:pt x="33774" y="19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959029" y="2920794"/>
              <a:ext cx="21125" cy="14752"/>
            </a:xfrm>
            <a:custGeom>
              <a:rect b="b" l="l" r="r" t="t"/>
              <a:pathLst>
                <a:path extrusionOk="0" h="22471" w="32178">
                  <a:moveTo>
                    <a:pt x="13297" y="15025"/>
                  </a:moveTo>
                  <a:cubicBezTo>
                    <a:pt x="22206" y="21142"/>
                    <a:pt x="32178" y="22472"/>
                    <a:pt x="32178" y="22472"/>
                  </a:cubicBezTo>
                  <a:cubicBezTo>
                    <a:pt x="32178" y="22472"/>
                    <a:pt x="27657" y="13829"/>
                    <a:pt x="18748" y="7579"/>
                  </a:cubicBezTo>
                  <a:cubicBezTo>
                    <a:pt x="9973" y="1330"/>
                    <a:pt x="0" y="0"/>
                    <a:pt x="0" y="0"/>
                  </a:cubicBezTo>
                  <a:cubicBezTo>
                    <a:pt x="0" y="0"/>
                    <a:pt x="4388" y="8776"/>
                    <a:pt x="13297" y="15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855063" y="2845198"/>
              <a:ext cx="21387" cy="14316"/>
            </a:xfrm>
            <a:custGeom>
              <a:rect b="b" l="l" r="r" t="t"/>
              <a:pathLst>
                <a:path extrusionOk="0" h="21806" w="32577">
                  <a:moveTo>
                    <a:pt x="13696" y="14494"/>
                  </a:moveTo>
                  <a:cubicBezTo>
                    <a:pt x="22605" y="20477"/>
                    <a:pt x="32577" y="21807"/>
                    <a:pt x="32577" y="21807"/>
                  </a:cubicBezTo>
                  <a:cubicBezTo>
                    <a:pt x="32577" y="21807"/>
                    <a:pt x="28056" y="13031"/>
                    <a:pt x="19014" y="7047"/>
                  </a:cubicBezTo>
                  <a:cubicBezTo>
                    <a:pt x="9973" y="931"/>
                    <a:pt x="0" y="0"/>
                    <a:pt x="0" y="0"/>
                  </a:cubicBezTo>
                  <a:cubicBezTo>
                    <a:pt x="0" y="0"/>
                    <a:pt x="4654" y="8643"/>
                    <a:pt x="13696" y="14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528758" y="2638574"/>
              <a:ext cx="19553" cy="16672"/>
            </a:xfrm>
            <a:custGeom>
              <a:rect b="b" l="l" r="r" t="t"/>
              <a:pathLst>
                <a:path extrusionOk="0" h="25396" w="29784">
                  <a:moveTo>
                    <a:pt x="11435" y="16621"/>
                  </a:moveTo>
                  <a:cubicBezTo>
                    <a:pt x="19812" y="23668"/>
                    <a:pt x="29785" y="25397"/>
                    <a:pt x="29785" y="25397"/>
                  </a:cubicBezTo>
                  <a:cubicBezTo>
                    <a:pt x="29785" y="25397"/>
                    <a:pt x="25663" y="16488"/>
                    <a:pt x="17552" y="9574"/>
                  </a:cubicBezTo>
                  <a:cubicBezTo>
                    <a:pt x="9441" y="2659"/>
                    <a:pt x="0" y="0"/>
                    <a:pt x="0" y="0"/>
                  </a:cubicBezTo>
                  <a:cubicBezTo>
                    <a:pt x="0" y="0"/>
                    <a:pt x="3058" y="9441"/>
                    <a:pt x="11435" y="16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08507" y="2613869"/>
              <a:ext cx="15626" cy="20252"/>
            </a:xfrm>
            <a:custGeom>
              <a:rect b="b" l="l" r="r" t="t"/>
              <a:pathLst>
                <a:path extrusionOk="0" h="30849" w="23802">
                  <a:moveTo>
                    <a:pt x="23801" y="30850"/>
                  </a:moveTo>
                  <a:cubicBezTo>
                    <a:pt x="23801" y="30850"/>
                    <a:pt x="21009" y="21542"/>
                    <a:pt x="14627" y="13298"/>
                  </a:cubicBezTo>
                  <a:cubicBezTo>
                    <a:pt x="8111" y="5187"/>
                    <a:pt x="133" y="134"/>
                    <a:pt x="0" y="1"/>
                  </a:cubicBezTo>
                  <a:cubicBezTo>
                    <a:pt x="0" y="-132"/>
                    <a:pt x="266" y="10107"/>
                    <a:pt x="7313" y="18883"/>
                  </a:cubicBezTo>
                  <a:cubicBezTo>
                    <a:pt x="14228" y="27659"/>
                    <a:pt x="23934" y="30717"/>
                    <a:pt x="23801" y="30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720222" y="2278011"/>
              <a:ext cx="1907175" cy="1444987"/>
            </a:xfrm>
            <a:custGeom>
              <a:rect b="b" l="l" r="r" t="t"/>
              <a:pathLst>
                <a:path extrusionOk="0" h="2201046" w="2905064">
                  <a:moveTo>
                    <a:pt x="2897015" y="1702587"/>
                  </a:moveTo>
                  <a:cubicBezTo>
                    <a:pt x="2892095" y="1679982"/>
                    <a:pt x="2885447" y="1658308"/>
                    <a:pt x="2878001" y="1637698"/>
                  </a:cubicBezTo>
                  <a:cubicBezTo>
                    <a:pt x="2874277" y="1627327"/>
                    <a:pt x="2870421" y="1617354"/>
                    <a:pt x="2866166" y="1607248"/>
                  </a:cubicBezTo>
                  <a:cubicBezTo>
                    <a:pt x="2861911" y="1597409"/>
                    <a:pt x="2857523" y="1587835"/>
                    <a:pt x="2852870" y="1578394"/>
                  </a:cubicBezTo>
                  <a:cubicBezTo>
                    <a:pt x="2834653" y="1540764"/>
                    <a:pt x="2813245" y="1506857"/>
                    <a:pt x="2790374" y="1476939"/>
                  </a:cubicBezTo>
                  <a:cubicBezTo>
                    <a:pt x="2767504" y="1447022"/>
                    <a:pt x="2743171" y="1421093"/>
                    <a:pt x="2719369" y="1398222"/>
                  </a:cubicBezTo>
                  <a:cubicBezTo>
                    <a:pt x="2718571" y="1397424"/>
                    <a:pt x="2717641" y="1396627"/>
                    <a:pt x="2716710" y="1395829"/>
                  </a:cubicBezTo>
                  <a:cubicBezTo>
                    <a:pt x="2699557" y="1369501"/>
                    <a:pt x="2677883" y="1344104"/>
                    <a:pt x="2652752" y="1320702"/>
                  </a:cubicBezTo>
                  <a:cubicBezTo>
                    <a:pt x="2648497" y="1316845"/>
                    <a:pt x="2644242" y="1312989"/>
                    <a:pt x="2639987" y="1309266"/>
                  </a:cubicBezTo>
                  <a:lnTo>
                    <a:pt x="2627089" y="1298363"/>
                  </a:lnTo>
                  <a:cubicBezTo>
                    <a:pt x="2617781" y="1290917"/>
                    <a:pt x="2608607" y="1284933"/>
                    <a:pt x="2599565" y="1278950"/>
                  </a:cubicBezTo>
                  <a:cubicBezTo>
                    <a:pt x="2581348" y="1267248"/>
                    <a:pt x="2563397" y="1256877"/>
                    <a:pt x="2546245" y="1247303"/>
                  </a:cubicBezTo>
                  <a:cubicBezTo>
                    <a:pt x="2519784" y="1232544"/>
                    <a:pt x="2494919" y="1219646"/>
                    <a:pt x="2472713" y="1208476"/>
                  </a:cubicBezTo>
                  <a:cubicBezTo>
                    <a:pt x="2461012" y="1201562"/>
                    <a:pt x="2448380" y="1194515"/>
                    <a:pt x="2435083" y="1187467"/>
                  </a:cubicBezTo>
                  <a:cubicBezTo>
                    <a:pt x="2432557" y="1186138"/>
                    <a:pt x="2430030" y="1184808"/>
                    <a:pt x="2427504" y="1183478"/>
                  </a:cubicBezTo>
                  <a:cubicBezTo>
                    <a:pt x="2427504" y="1183478"/>
                    <a:pt x="2427770" y="1183478"/>
                    <a:pt x="2427770" y="1183478"/>
                  </a:cubicBezTo>
                  <a:cubicBezTo>
                    <a:pt x="2427770" y="1183478"/>
                    <a:pt x="2427371" y="1183212"/>
                    <a:pt x="2426839" y="1182946"/>
                  </a:cubicBezTo>
                  <a:cubicBezTo>
                    <a:pt x="2416467" y="1177628"/>
                    <a:pt x="2406362" y="1172841"/>
                    <a:pt x="2396522" y="1168320"/>
                  </a:cubicBezTo>
                  <a:cubicBezTo>
                    <a:pt x="2348787" y="1145183"/>
                    <a:pt x="2258368" y="1100506"/>
                    <a:pt x="2213558" y="1071652"/>
                  </a:cubicBezTo>
                  <a:cubicBezTo>
                    <a:pt x="2182044" y="1051840"/>
                    <a:pt x="2131649" y="1029102"/>
                    <a:pt x="2085642" y="1002375"/>
                  </a:cubicBezTo>
                  <a:cubicBezTo>
                    <a:pt x="2062639" y="989079"/>
                    <a:pt x="2037242" y="975782"/>
                    <a:pt x="2009185" y="964213"/>
                  </a:cubicBezTo>
                  <a:lnTo>
                    <a:pt x="1921293" y="926982"/>
                  </a:lnTo>
                  <a:cubicBezTo>
                    <a:pt x="1859862" y="900655"/>
                    <a:pt x="1792846" y="871003"/>
                    <a:pt x="1722373" y="836830"/>
                  </a:cubicBezTo>
                  <a:cubicBezTo>
                    <a:pt x="1706283" y="828985"/>
                    <a:pt x="1689795" y="820741"/>
                    <a:pt x="1673440" y="812364"/>
                  </a:cubicBezTo>
                  <a:cubicBezTo>
                    <a:pt x="1670781" y="810768"/>
                    <a:pt x="1668121" y="809305"/>
                    <a:pt x="1665462" y="807843"/>
                  </a:cubicBezTo>
                  <a:cubicBezTo>
                    <a:pt x="1662537" y="806247"/>
                    <a:pt x="1659611" y="804917"/>
                    <a:pt x="1656686" y="803721"/>
                  </a:cubicBezTo>
                  <a:cubicBezTo>
                    <a:pt x="1618657" y="783908"/>
                    <a:pt x="1579830" y="762633"/>
                    <a:pt x="1540871" y="739364"/>
                  </a:cubicBezTo>
                  <a:cubicBezTo>
                    <a:pt x="1533425" y="725269"/>
                    <a:pt x="1515740" y="709047"/>
                    <a:pt x="1493401" y="697479"/>
                  </a:cubicBezTo>
                  <a:cubicBezTo>
                    <a:pt x="1479439" y="690166"/>
                    <a:pt x="1465877" y="686044"/>
                    <a:pt x="1454707" y="684847"/>
                  </a:cubicBezTo>
                  <a:cubicBezTo>
                    <a:pt x="1434097" y="670885"/>
                    <a:pt x="1413487" y="656392"/>
                    <a:pt x="1393143" y="641233"/>
                  </a:cubicBezTo>
                  <a:cubicBezTo>
                    <a:pt x="1386229" y="636048"/>
                    <a:pt x="1379314" y="630729"/>
                    <a:pt x="1372400" y="625410"/>
                  </a:cubicBezTo>
                  <a:cubicBezTo>
                    <a:pt x="1403913" y="610119"/>
                    <a:pt x="1436889" y="599747"/>
                    <a:pt x="1473988" y="593365"/>
                  </a:cubicBezTo>
                  <a:cubicBezTo>
                    <a:pt x="1487019" y="591104"/>
                    <a:pt x="1501512" y="589376"/>
                    <a:pt x="1516804" y="587514"/>
                  </a:cubicBezTo>
                  <a:cubicBezTo>
                    <a:pt x="1554832" y="582993"/>
                    <a:pt x="1598047" y="577674"/>
                    <a:pt x="1629295" y="562649"/>
                  </a:cubicBezTo>
                  <a:cubicBezTo>
                    <a:pt x="1636209" y="559325"/>
                    <a:pt x="1642857" y="555735"/>
                    <a:pt x="1649240" y="551746"/>
                  </a:cubicBezTo>
                  <a:cubicBezTo>
                    <a:pt x="1715325" y="511722"/>
                    <a:pt x="1756546" y="440983"/>
                    <a:pt x="1763593" y="354553"/>
                  </a:cubicBezTo>
                  <a:cubicBezTo>
                    <a:pt x="1763859" y="351096"/>
                    <a:pt x="1764125" y="347639"/>
                    <a:pt x="1764258" y="344049"/>
                  </a:cubicBezTo>
                  <a:cubicBezTo>
                    <a:pt x="1764258" y="342985"/>
                    <a:pt x="1764258" y="341922"/>
                    <a:pt x="1764258" y="340858"/>
                  </a:cubicBezTo>
                  <a:cubicBezTo>
                    <a:pt x="1764258" y="338065"/>
                    <a:pt x="1764391" y="335406"/>
                    <a:pt x="1764391" y="332481"/>
                  </a:cubicBezTo>
                  <a:cubicBezTo>
                    <a:pt x="1764391" y="331417"/>
                    <a:pt x="1764391" y="330353"/>
                    <a:pt x="1764391" y="329290"/>
                  </a:cubicBezTo>
                  <a:cubicBezTo>
                    <a:pt x="1764391" y="325433"/>
                    <a:pt x="1764391" y="321710"/>
                    <a:pt x="1764258" y="317721"/>
                  </a:cubicBezTo>
                  <a:cubicBezTo>
                    <a:pt x="1764258" y="317721"/>
                    <a:pt x="1764258" y="317455"/>
                    <a:pt x="1764258" y="317322"/>
                  </a:cubicBezTo>
                  <a:cubicBezTo>
                    <a:pt x="1764258" y="313466"/>
                    <a:pt x="1763992" y="309610"/>
                    <a:pt x="1763726" y="305754"/>
                  </a:cubicBezTo>
                  <a:cubicBezTo>
                    <a:pt x="1763726" y="304690"/>
                    <a:pt x="1763593" y="303627"/>
                    <a:pt x="1763460" y="302563"/>
                  </a:cubicBezTo>
                  <a:cubicBezTo>
                    <a:pt x="1763194" y="299372"/>
                    <a:pt x="1763061" y="296180"/>
                    <a:pt x="1762795" y="292856"/>
                  </a:cubicBezTo>
                  <a:cubicBezTo>
                    <a:pt x="1762795" y="291925"/>
                    <a:pt x="1762662" y="290995"/>
                    <a:pt x="1762529" y="290064"/>
                  </a:cubicBezTo>
                  <a:cubicBezTo>
                    <a:pt x="1761731" y="281687"/>
                    <a:pt x="1760800" y="273044"/>
                    <a:pt x="1759604" y="264534"/>
                  </a:cubicBezTo>
                  <a:cubicBezTo>
                    <a:pt x="1759604" y="263736"/>
                    <a:pt x="1759338" y="262938"/>
                    <a:pt x="1759338" y="262140"/>
                  </a:cubicBezTo>
                  <a:cubicBezTo>
                    <a:pt x="1758806" y="258284"/>
                    <a:pt x="1758274" y="254561"/>
                    <a:pt x="1757609" y="250705"/>
                  </a:cubicBezTo>
                  <a:cubicBezTo>
                    <a:pt x="1757609" y="250173"/>
                    <a:pt x="1757476" y="249641"/>
                    <a:pt x="1757343" y="249110"/>
                  </a:cubicBezTo>
                  <a:cubicBezTo>
                    <a:pt x="1755881" y="240201"/>
                    <a:pt x="1754285" y="231292"/>
                    <a:pt x="1752556" y="222516"/>
                  </a:cubicBezTo>
                  <a:cubicBezTo>
                    <a:pt x="1752556" y="222117"/>
                    <a:pt x="1752423" y="221585"/>
                    <a:pt x="1752290" y="221186"/>
                  </a:cubicBezTo>
                  <a:cubicBezTo>
                    <a:pt x="1751360" y="216931"/>
                    <a:pt x="1750429" y="212543"/>
                    <a:pt x="1749498" y="208288"/>
                  </a:cubicBezTo>
                  <a:lnTo>
                    <a:pt x="1749498" y="208288"/>
                  </a:lnTo>
                  <a:cubicBezTo>
                    <a:pt x="1747504" y="199379"/>
                    <a:pt x="1745243" y="190603"/>
                    <a:pt x="1742983" y="182094"/>
                  </a:cubicBezTo>
                  <a:cubicBezTo>
                    <a:pt x="1742983" y="181961"/>
                    <a:pt x="1742983" y="181828"/>
                    <a:pt x="1742983" y="181695"/>
                  </a:cubicBezTo>
                  <a:cubicBezTo>
                    <a:pt x="1739525" y="169063"/>
                    <a:pt x="1735669" y="156963"/>
                    <a:pt x="1731680" y="145926"/>
                  </a:cubicBezTo>
                  <a:cubicBezTo>
                    <a:pt x="1731680" y="145926"/>
                    <a:pt x="1731680" y="145926"/>
                    <a:pt x="1731680" y="145926"/>
                  </a:cubicBezTo>
                  <a:cubicBezTo>
                    <a:pt x="1731680" y="145926"/>
                    <a:pt x="1731680" y="145660"/>
                    <a:pt x="1731680" y="145660"/>
                  </a:cubicBezTo>
                  <a:cubicBezTo>
                    <a:pt x="1731149" y="144065"/>
                    <a:pt x="1730484" y="142469"/>
                    <a:pt x="1729952" y="140873"/>
                  </a:cubicBezTo>
                  <a:cubicBezTo>
                    <a:pt x="1725431" y="128906"/>
                    <a:pt x="1720644" y="118269"/>
                    <a:pt x="1715591" y="109493"/>
                  </a:cubicBezTo>
                  <a:cubicBezTo>
                    <a:pt x="1714660" y="107897"/>
                    <a:pt x="1713863" y="106435"/>
                    <a:pt x="1712932" y="104972"/>
                  </a:cubicBezTo>
                  <a:lnTo>
                    <a:pt x="1712932" y="104972"/>
                  </a:lnTo>
                  <a:cubicBezTo>
                    <a:pt x="1712932" y="104972"/>
                    <a:pt x="1712932" y="104972"/>
                    <a:pt x="1712932" y="104972"/>
                  </a:cubicBezTo>
                  <a:cubicBezTo>
                    <a:pt x="1711735" y="102977"/>
                    <a:pt x="1710538" y="101116"/>
                    <a:pt x="1709209" y="99387"/>
                  </a:cubicBezTo>
                  <a:cubicBezTo>
                    <a:pt x="1709209" y="99387"/>
                    <a:pt x="1709076" y="99121"/>
                    <a:pt x="1708943" y="98988"/>
                  </a:cubicBezTo>
                  <a:cubicBezTo>
                    <a:pt x="1707879" y="97393"/>
                    <a:pt x="1706682" y="96063"/>
                    <a:pt x="1705619" y="94733"/>
                  </a:cubicBezTo>
                  <a:cubicBezTo>
                    <a:pt x="1705486" y="94467"/>
                    <a:pt x="1705220" y="94201"/>
                    <a:pt x="1705087" y="94068"/>
                  </a:cubicBezTo>
                  <a:cubicBezTo>
                    <a:pt x="1704023" y="92872"/>
                    <a:pt x="1703092" y="91808"/>
                    <a:pt x="1702028" y="90744"/>
                  </a:cubicBezTo>
                  <a:cubicBezTo>
                    <a:pt x="1701762" y="90478"/>
                    <a:pt x="1701497" y="90212"/>
                    <a:pt x="1701231" y="89946"/>
                  </a:cubicBezTo>
                  <a:cubicBezTo>
                    <a:pt x="1700034" y="88750"/>
                    <a:pt x="1698704" y="87819"/>
                    <a:pt x="1697507" y="86888"/>
                  </a:cubicBezTo>
                  <a:cubicBezTo>
                    <a:pt x="1695779" y="85691"/>
                    <a:pt x="1694183" y="85027"/>
                    <a:pt x="1692588" y="84362"/>
                  </a:cubicBezTo>
                  <a:cubicBezTo>
                    <a:pt x="1692189" y="84229"/>
                    <a:pt x="1691657" y="83963"/>
                    <a:pt x="1691258" y="83830"/>
                  </a:cubicBezTo>
                  <a:cubicBezTo>
                    <a:pt x="1690061" y="83431"/>
                    <a:pt x="1688865" y="83298"/>
                    <a:pt x="1687801" y="83165"/>
                  </a:cubicBezTo>
                  <a:cubicBezTo>
                    <a:pt x="1686870" y="83165"/>
                    <a:pt x="1686072" y="83165"/>
                    <a:pt x="1685274" y="83165"/>
                  </a:cubicBezTo>
                  <a:lnTo>
                    <a:pt x="1685274" y="83165"/>
                  </a:lnTo>
                  <a:cubicBezTo>
                    <a:pt x="1682881" y="83298"/>
                    <a:pt x="1680754" y="83830"/>
                    <a:pt x="1679025" y="84628"/>
                  </a:cubicBezTo>
                  <a:cubicBezTo>
                    <a:pt x="1676100" y="86090"/>
                    <a:pt x="1673041" y="87420"/>
                    <a:pt x="1669850" y="88883"/>
                  </a:cubicBezTo>
                  <a:lnTo>
                    <a:pt x="1668919" y="86755"/>
                  </a:lnTo>
                  <a:lnTo>
                    <a:pt x="1633949" y="8437"/>
                  </a:lnTo>
                  <a:cubicBezTo>
                    <a:pt x="1632486" y="5113"/>
                    <a:pt x="1629561" y="2453"/>
                    <a:pt x="1625971" y="1124"/>
                  </a:cubicBezTo>
                  <a:cubicBezTo>
                    <a:pt x="1621450" y="-605"/>
                    <a:pt x="1615998" y="-339"/>
                    <a:pt x="1611078" y="1921"/>
                  </a:cubicBezTo>
                  <a:cubicBezTo>
                    <a:pt x="1601770" y="6176"/>
                    <a:pt x="1597515" y="15750"/>
                    <a:pt x="1600839" y="23462"/>
                  </a:cubicBezTo>
                  <a:lnTo>
                    <a:pt x="1633550" y="96728"/>
                  </a:lnTo>
                  <a:lnTo>
                    <a:pt x="1636874" y="104041"/>
                  </a:lnTo>
                  <a:cubicBezTo>
                    <a:pt x="1635145" y="104972"/>
                    <a:pt x="1633550" y="106036"/>
                    <a:pt x="1631954" y="107099"/>
                  </a:cubicBezTo>
                  <a:cubicBezTo>
                    <a:pt x="1630757" y="107897"/>
                    <a:pt x="1629694" y="108695"/>
                    <a:pt x="1628497" y="109493"/>
                  </a:cubicBezTo>
                  <a:cubicBezTo>
                    <a:pt x="1627965" y="109892"/>
                    <a:pt x="1627300" y="110424"/>
                    <a:pt x="1626768" y="110822"/>
                  </a:cubicBezTo>
                  <a:cubicBezTo>
                    <a:pt x="1625971" y="111487"/>
                    <a:pt x="1625173" y="112285"/>
                    <a:pt x="1624375" y="112950"/>
                  </a:cubicBezTo>
                  <a:cubicBezTo>
                    <a:pt x="1623577" y="113748"/>
                    <a:pt x="1622912" y="114413"/>
                    <a:pt x="1622380" y="115210"/>
                  </a:cubicBezTo>
                  <a:cubicBezTo>
                    <a:pt x="1621849" y="115742"/>
                    <a:pt x="1621450" y="116407"/>
                    <a:pt x="1621051" y="116939"/>
                  </a:cubicBezTo>
                  <a:cubicBezTo>
                    <a:pt x="1620120" y="118402"/>
                    <a:pt x="1619189" y="119864"/>
                    <a:pt x="1618657" y="121460"/>
                  </a:cubicBezTo>
                  <a:cubicBezTo>
                    <a:pt x="1616929" y="126247"/>
                    <a:pt x="1617461" y="131167"/>
                    <a:pt x="1620120" y="136219"/>
                  </a:cubicBezTo>
                  <a:cubicBezTo>
                    <a:pt x="1621583" y="139012"/>
                    <a:pt x="1623045" y="141937"/>
                    <a:pt x="1624641" y="145128"/>
                  </a:cubicBezTo>
                  <a:cubicBezTo>
                    <a:pt x="1625705" y="147256"/>
                    <a:pt x="1626768" y="149383"/>
                    <a:pt x="1627832" y="151644"/>
                  </a:cubicBezTo>
                  <a:cubicBezTo>
                    <a:pt x="1628231" y="152575"/>
                    <a:pt x="1628763" y="153505"/>
                    <a:pt x="1629162" y="154569"/>
                  </a:cubicBezTo>
                  <a:cubicBezTo>
                    <a:pt x="1630491" y="157494"/>
                    <a:pt x="1631821" y="160420"/>
                    <a:pt x="1633284" y="163478"/>
                  </a:cubicBezTo>
                  <a:cubicBezTo>
                    <a:pt x="1633417" y="163877"/>
                    <a:pt x="1633550" y="164143"/>
                    <a:pt x="1633816" y="164542"/>
                  </a:cubicBezTo>
                  <a:cubicBezTo>
                    <a:pt x="1635278" y="167866"/>
                    <a:pt x="1636741" y="171323"/>
                    <a:pt x="1638337" y="174913"/>
                  </a:cubicBezTo>
                  <a:cubicBezTo>
                    <a:pt x="1638337" y="174913"/>
                    <a:pt x="1638337" y="175179"/>
                    <a:pt x="1638337" y="175179"/>
                  </a:cubicBezTo>
                  <a:cubicBezTo>
                    <a:pt x="1660808" y="228234"/>
                    <a:pt x="1684344" y="305222"/>
                    <a:pt x="1681950" y="375430"/>
                  </a:cubicBezTo>
                  <a:cubicBezTo>
                    <a:pt x="1681950" y="379153"/>
                    <a:pt x="1681817" y="382876"/>
                    <a:pt x="1681418" y="386599"/>
                  </a:cubicBezTo>
                  <a:cubicBezTo>
                    <a:pt x="1676233" y="455476"/>
                    <a:pt x="1647245" y="536454"/>
                    <a:pt x="1537945" y="531534"/>
                  </a:cubicBezTo>
                  <a:cubicBezTo>
                    <a:pt x="1529170" y="531135"/>
                    <a:pt x="1519995" y="530870"/>
                    <a:pt x="1510687" y="530604"/>
                  </a:cubicBezTo>
                  <a:cubicBezTo>
                    <a:pt x="1510155" y="530604"/>
                    <a:pt x="1509623" y="530604"/>
                    <a:pt x="1509091" y="530604"/>
                  </a:cubicBezTo>
                  <a:cubicBezTo>
                    <a:pt x="1480237" y="530072"/>
                    <a:pt x="1448990" y="531002"/>
                    <a:pt x="1418008" y="535390"/>
                  </a:cubicBezTo>
                  <a:cubicBezTo>
                    <a:pt x="1389686" y="539513"/>
                    <a:pt x="1361496" y="546427"/>
                    <a:pt x="1335834" y="558261"/>
                  </a:cubicBezTo>
                  <a:cubicBezTo>
                    <a:pt x="1333440" y="559325"/>
                    <a:pt x="1329584" y="561452"/>
                    <a:pt x="1325196" y="564112"/>
                  </a:cubicBezTo>
                  <a:cubicBezTo>
                    <a:pt x="1322936" y="565441"/>
                    <a:pt x="1320542" y="567037"/>
                    <a:pt x="1318016" y="568633"/>
                  </a:cubicBezTo>
                  <a:cubicBezTo>
                    <a:pt x="1317883" y="568633"/>
                    <a:pt x="1317750" y="568766"/>
                    <a:pt x="1317617" y="568899"/>
                  </a:cubicBezTo>
                  <a:cubicBezTo>
                    <a:pt x="1314958" y="570627"/>
                    <a:pt x="1312298" y="572489"/>
                    <a:pt x="1309639" y="574483"/>
                  </a:cubicBezTo>
                  <a:lnTo>
                    <a:pt x="1308309" y="573419"/>
                  </a:lnTo>
                  <a:cubicBezTo>
                    <a:pt x="1307245" y="572489"/>
                    <a:pt x="1306448" y="571691"/>
                    <a:pt x="1305384" y="570760"/>
                  </a:cubicBezTo>
                  <a:cubicBezTo>
                    <a:pt x="1303389" y="568899"/>
                    <a:pt x="1301528" y="566904"/>
                    <a:pt x="1299533" y="564909"/>
                  </a:cubicBezTo>
                  <a:cubicBezTo>
                    <a:pt x="1295544" y="560787"/>
                    <a:pt x="1291688" y="556532"/>
                    <a:pt x="1287699" y="552144"/>
                  </a:cubicBezTo>
                  <a:cubicBezTo>
                    <a:pt x="1271876" y="534593"/>
                    <a:pt x="1256186" y="515844"/>
                    <a:pt x="1237171" y="498824"/>
                  </a:cubicBezTo>
                  <a:cubicBezTo>
                    <a:pt x="1227464" y="490447"/>
                    <a:pt x="1217359" y="481937"/>
                    <a:pt x="1203397" y="475954"/>
                  </a:cubicBezTo>
                  <a:cubicBezTo>
                    <a:pt x="1199940" y="474491"/>
                    <a:pt x="1196084" y="473161"/>
                    <a:pt x="1191962" y="472363"/>
                  </a:cubicBezTo>
                  <a:cubicBezTo>
                    <a:pt x="1190898" y="472098"/>
                    <a:pt x="1189967" y="471965"/>
                    <a:pt x="1188904" y="471832"/>
                  </a:cubicBezTo>
                  <a:lnTo>
                    <a:pt x="1186510" y="471433"/>
                  </a:lnTo>
                  <a:cubicBezTo>
                    <a:pt x="1184782" y="471167"/>
                    <a:pt x="1182920" y="471034"/>
                    <a:pt x="1181058" y="470901"/>
                  </a:cubicBezTo>
                  <a:cubicBezTo>
                    <a:pt x="1179197" y="470901"/>
                    <a:pt x="1177335" y="470635"/>
                    <a:pt x="1175341" y="470635"/>
                  </a:cubicBezTo>
                  <a:cubicBezTo>
                    <a:pt x="1173346" y="470635"/>
                    <a:pt x="1171485" y="470635"/>
                    <a:pt x="1168160" y="471034"/>
                  </a:cubicBezTo>
                  <a:cubicBezTo>
                    <a:pt x="1161911" y="471832"/>
                    <a:pt x="1155927" y="474092"/>
                    <a:pt x="1151539" y="478214"/>
                  </a:cubicBezTo>
                  <a:cubicBezTo>
                    <a:pt x="1149545" y="479943"/>
                    <a:pt x="1148082" y="482070"/>
                    <a:pt x="1146886" y="484331"/>
                  </a:cubicBezTo>
                  <a:cubicBezTo>
                    <a:pt x="1140636" y="479278"/>
                    <a:pt x="1133855" y="474491"/>
                    <a:pt x="1126408" y="470369"/>
                  </a:cubicBezTo>
                  <a:cubicBezTo>
                    <a:pt x="1113776" y="463322"/>
                    <a:pt x="1099416" y="457870"/>
                    <a:pt x="1083991" y="455211"/>
                  </a:cubicBezTo>
                  <a:cubicBezTo>
                    <a:pt x="1052877" y="449892"/>
                    <a:pt x="1018438" y="456540"/>
                    <a:pt x="988387" y="472363"/>
                  </a:cubicBezTo>
                  <a:cubicBezTo>
                    <a:pt x="960065" y="486857"/>
                    <a:pt x="934269" y="505871"/>
                    <a:pt x="909404" y="527013"/>
                  </a:cubicBezTo>
                  <a:cubicBezTo>
                    <a:pt x="906080" y="524620"/>
                    <a:pt x="902756" y="522227"/>
                    <a:pt x="899033" y="519833"/>
                  </a:cubicBezTo>
                  <a:lnTo>
                    <a:pt x="884672" y="510924"/>
                  </a:lnTo>
                  <a:cubicBezTo>
                    <a:pt x="874832" y="504808"/>
                    <a:pt x="864328" y="498558"/>
                    <a:pt x="853158" y="492176"/>
                  </a:cubicBezTo>
                  <a:cubicBezTo>
                    <a:pt x="830687" y="479544"/>
                    <a:pt x="805423" y="466247"/>
                    <a:pt x="775904" y="456008"/>
                  </a:cubicBezTo>
                  <a:cubicBezTo>
                    <a:pt x="746917" y="446435"/>
                    <a:pt x="715403" y="436728"/>
                    <a:pt x="680831" y="430744"/>
                  </a:cubicBezTo>
                  <a:cubicBezTo>
                    <a:pt x="646393" y="424628"/>
                    <a:pt x="609029" y="421835"/>
                    <a:pt x="570202" y="425559"/>
                  </a:cubicBezTo>
                  <a:cubicBezTo>
                    <a:pt x="531508" y="429149"/>
                    <a:pt x="491086" y="439653"/>
                    <a:pt x="453721" y="458801"/>
                  </a:cubicBezTo>
                  <a:cubicBezTo>
                    <a:pt x="444281" y="463588"/>
                    <a:pt x="435505" y="468640"/>
                    <a:pt x="426463" y="474491"/>
                  </a:cubicBezTo>
                  <a:cubicBezTo>
                    <a:pt x="417554" y="480342"/>
                    <a:pt x="409044" y="486990"/>
                    <a:pt x="401332" y="494569"/>
                  </a:cubicBezTo>
                  <a:cubicBezTo>
                    <a:pt x="400135" y="495766"/>
                    <a:pt x="399072" y="496963"/>
                    <a:pt x="397875" y="498026"/>
                  </a:cubicBezTo>
                  <a:cubicBezTo>
                    <a:pt x="396013" y="499223"/>
                    <a:pt x="394152" y="500420"/>
                    <a:pt x="392157" y="501749"/>
                  </a:cubicBezTo>
                  <a:cubicBezTo>
                    <a:pt x="382185" y="508531"/>
                    <a:pt x="370616" y="518371"/>
                    <a:pt x="360511" y="532731"/>
                  </a:cubicBezTo>
                  <a:cubicBezTo>
                    <a:pt x="350405" y="546959"/>
                    <a:pt x="342560" y="565973"/>
                    <a:pt x="339236" y="587381"/>
                  </a:cubicBezTo>
                  <a:cubicBezTo>
                    <a:pt x="338571" y="591769"/>
                    <a:pt x="338172" y="596290"/>
                    <a:pt x="337773" y="600944"/>
                  </a:cubicBezTo>
                  <a:cubicBezTo>
                    <a:pt x="337507" y="605066"/>
                    <a:pt x="337374" y="609188"/>
                    <a:pt x="337241" y="613443"/>
                  </a:cubicBezTo>
                  <a:cubicBezTo>
                    <a:pt x="337241" y="613443"/>
                    <a:pt x="337241" y="613443"/>
                    <a:pt x="337241" y="613443"/>
                  </a:cubicBezTo>
                  <a:lnTo>
                    <a:pt x="337241" y="613443"/>
                  </a:lnTo>
                  <a:cubicBezTo>
                    <a:pt x="337241" y="620224"/>
                    <a:pt x="337241" y="627139"/>
                    <a:pt x="337773" y="634053"/>
                  </a:cubicBezTo>
                  <a:cubicBezTo>
                    <a:pt x="337773" y="634452"/>
                    <a:pt x="337773" y="634851"/>
                    <a:pt x="337773" y="635383"/>
                  </a:cubicBezTo>
                  <a:cubicBezTo>
                    <a:pt x="338305" y="642563"/>
                    <a:pt x="339103" y="649743"/>
                    <a:pt x="340167" y="657189"/>
                  </a:cubicBezTo>
                  <a:cubicBezTo>
                    <a:pt x="343890" y="681789"/>
                    <a:pt x="350538" y="707452"/>
                    <a:pt x="359181" y="733646"/>
                  </a:cubicBezTo>
                  <a:cubicBezTo>
                    <a:pt x="363436" y="746677"/>
                    <a:pt x="368223" y="759974"/>
                    <a:pt x="373276" y="773404"/>
                  </a:cubicBezTo>
                  <a:lnTo>
                    <a:pt x="381254" y="793615"/>
                  </a:lnTo>
                  <a:lnTo>
                    <a:pt x="389498" y="813693"/>
                  </a:lnTo>
                  <a:cubicBezTo>
                    <a:pt x="399204" y="838824"/>
                    <a:pt x="400933" y="868742"/>
                    <a:pt x="402928" y="900123"/>
                  </a:cubicBezTo>
                  <a:cubicBezTo>
                    <a:pt x="404124" y="918738"/>
                    <a:pt x="405587" y="937487"/>
                    <a:pt x="407980" y="955836"/>
                  </a:cubicBezTo>
                  <a:cubicBezTo>
                    <a:pt x="356522" y="934030"/>
                    <a:pt x="307323" y="923126"/>
                    <a:pt x="248684" y="952778"/>
                  </a:cubicBezTo>
                  <a:cubicBezTo>
                    <a:pt x="237116" y="958629"/>
                    <a:pt x="226877" y="964213"/>
                    <a:pt x="217437" y="969931"/>
                  </a:cubicBezTo>
                  <a:cubicBezTo>
                    <a:pt x="179009" y="993334"/>
                    <a:pt x="152415" y="1019262"/>
                    <a:pt x="133667" y="1051840"/>
                  </a:cubicBezTo>
                  <a:cubicBezTo>
                    <a:pt x="128880" y="1060084"/>
                    <a:pt x="122763" y="1077237"/>
                    <a:pt x="115051" y="1099043"/>
                  </a:cubicBezTo>
                  <a:cubicBezTo>
                    <a:pt x="111328" y="1109681"/>
                    <a:pt x="107206" y="1121249"/>
                    <a:pt x="102685" y="1133083"/>
                  </a:cubicBezTo>
                  <a:cubicBezTo>
                    <a:pt x="102685" y="1133216"/>
                    <a:pt x="102685" y="1133482"/>
                    <a:pt x="102552" y="1133615"/>
                  </a:cubicBezTo>
                  <a:cubicBezTo>
                    <a:pt x="92048" y="1161538"/>
                    <a:pt x="79947" y="1191057"/>
                    <a:pt x="66385" y="1213662"/>
                  </a:cubicBezTo>
                  <a:cubicBezTo>
                    <a:pt x="66385" y="1213662"/>
                    <a:pt x="66385" y="1213662"/>
                    <a:pt x="66385" y="1213662"/>
                  </a:cubicBezTo>
                  <a:cubicBezTo>
                    <a:pt x="64523" y="1216853"/>
                    <a:pt x="62529" y="1219779"/>
                    <a:pt x="60667" y="1222704"/>
                  </a:cubicBezTo>
                  <a:cubicBezTo>
                    <a:pt x="60268" y="1223369"/>
                    <a:pt x="59869" y="1223901"/>
                    <a:pt x="59337" y="1224566"/>
                  </a:cubicBezTo>
                  <a:cubicBezTo>
                    <a:pt x="57343" y="1227491"/>
                    <a:pt x="55348" y="1230283"/>
                    <a:pt x="53221" y="1232677"/>
                  </a:cubicBezTo>
                  <a:lnTo>
                    <a:pt x="51226" y="1233873"/>
                  </a:lnTo>
                  <a:lnTo>
                    <a:pt x="51226" y="1237064"/>
                  </a:lnTo>
                  <a:cubicBezTo>
                    <a:pt x="51226" y="1239059"/>
                    <a:pt x="55880" y="1247037"/>
                    <a:pt x="63193" y="1255015"/>
                  </a:cubicBezTo>
                  <a:lnTo>
                    <a:pt x="3624" y="1321233"/>
                  </a:lnTo>
                  <a:cubicBezTo>
                    <a:pt x="1097" y="1324159"/>
                    <a:pt x="-232" y="1327882"/>
                    <a:pt x="33" y="1332004"/>
                  </a:cubicBezTo>
                  <a:cubicBezTo>
                    <a:pt x="33" y="1333866"/>
                    <a:pt x="698" y="1335727"/>
                    <a:pt x="1363" y="1337456"/>
                  </a:cubicBezTo>
                  <a:cubicBezTo>
                    <a:pt x="2161" y="1339184"/>
                    <a:pt x="3092" y="1340913"/>
                    <a:pt x="4421" y="1342508"/>
                  </a:cubicBezTo>
                  <a:cubicBezTo>
                    <a:pt x="5086" y="1343306"/>
                    <a:pt x="5751" y="1344104"/>
                    <a:pt x="6549" y="1344769"/>
                  </a:cubicBezTo>
                  <a:cubicBezTo>
                    <a:pt x="12533" y="1349955"/>
                    <a:pt x="21042" y="1351018"/>
                    <a:pt x="27026" y="1347295"/>
                  </a:cubicBezTo>
                  <a:cubicBezTo>
                    <a:pt x="28223" y="1346630"/>
                    <a:pt x="29287" y="1345700"/>
                    <a:pt x="30217" y="1344636"/>
                  </a:cubicBezTo>
                  <a:lnTo>
                    <a:pt x="93510" y="1274163"/>
                  </a:lnTo>
                  <a:cubicBezTo>
                    <a:pt x="108270" y="1276955"/>
                    <a:pt x="123295" y="1270838"/>
                    <a:pt x="136858" y="1255946"/>
                  </a:cubicBezTo>
                  <a:cubicBezTo>
                    <a:pt x="160925" y="1229352"/>
                    <a:pt x="177014" y="1191988"/>
                    <a:pt x="192572" y="1155821"/>
                  </a:cubicBezTo>
                  <a:cubicBezTo>
                    <a:pt x="212517" y="1109282"/>
                    <a:pt x="233127" y="1061280"/>
                    <a:pt x="270358" y="1038676"/>
                  </a:cubicBezTo>
                  <a:cubicBezTo>
                    <a:pt x="274347" y="1036282"/>
                    <a:pt x="278469" y="1034155"/>
                    <a:pt x="282724" y="1032293"/>
                  </a:cubicBezTo>
                  <a:cubicBezTo>
                    <a:pt x="339103" y="1008625"/>
                    <a:pt x="382716" y="1012614"/>
                    <a:pt x="424070" y="1027639"/>
                  </a:cubicBezTo>
                  <a:cubicBezTo>
                    <a:pt x="429654" y="1044526"/>
                    <a:pt x="436303" y="1060483"/>
                    <a:pt x="443882" y="1075508"/>
                  </a:cubicBezTo>
                  <a:cubicBezTo>
                    <a:pt x="446674" y="1081226"/>
                    <a:pt x="449732" y="1086810"/>
                    <a:pt x="452791" y="1092262"/>
                  </a:cubicBezTo>
                  <a:cubicBezTo>
                    <a:pt x="456381" y="1098644"/>
                    <a:pt x="460104" y="1104894"/>
                    <a:pt x="463827" y="1110878"/>
                  </a:cubicBezTo>
                  <a:cubicBezTo>
                    <a:pt x="470210" y="1120983"/>
                    <a:pt x="475794" y="1130823"/>
                    <a:pt x="480847" y="1140795"/>
                  </a:cubicBezTo>
                  <a:cubicBezTo>
                    <a:pt x="481113" y="1141327"/>
                    <a:pt x="481512" y="1141992"/>
                    <a:pt x="481778" y="1142524"/>
                  </a:cubicBezTo>
                  <a:cubicBezTo>
                    <a:pt x="483905" y="1146646"/>
                    <a:pt x="485767" y="1150768"/>
                    <a:pt x="487628" y="1154890"/>
                  </a:cubicBezTo>
                  <a:cubicBezTo>
                    <a:pt x="495341" y="1171777"/>
                    <a:pt x="501989" y="1188132"/>
                    <a:pt x="508239" y="1203423"/>
                  </a:cubicBezTo>
                  <a:cubicBezTo>
                    <a:pt x="508903" y="1205019"/>
                    <a:pt x="509568" y="1206615"/>
                    <a:pt x="510233" y="1208210"/>
                  </a:cubicBezTo>
                  <a:cubicBezTo>
                    <a:pt x="511962" y="1217385"/>
                    <a:pt x="513956" y="1227890"/>
                    <a:pt x="517014" y="1239458"/>
                  </a:cubicBezTo>
                  <a:cubicBezTo>
                    <a:pt x="519408" y="1248101"/>
                    <a:pt x="522333" y="1257409"/>
                    <a:pt x="527519" y="1266583"/>
                  </a:cubicBezTo>
                  <a:cubicBezTo>
                    <a:pt x="532572" y="1275625"/>
                    <a:pt x="539353" y="1284534"/>
                    <a:pt x="547331" y="1293177"/>
                  </a:cubicBezTo>
                  <a:cubicBezTo>
                    <a:pt x="563287" y="1310330"/>
                    <a:pt x="584429" y="1326286"/>
                    <a:pt x="609029" y="1340647"/>
                  </a:cubicBezTo>
                  <a:cubicBezTo>
                    <a:pt x="621395" y="1347827"/>
                    <a:pt x="634691" y="1354742"/>
                    <a:pt x="648919" y="1360991"/>
                  </a:cubicBezTo>
                  <a:lnTo>
                    <a:pt x="670593" y="1370432"/>
                  </a:lnTo>
                  <a:lnTo>
                    <a:pt x="693065" y="1380138"/>
                  </a:lnTo>
                  <a:cubicBezTo>
                    <a:pt x="754496" y="1405934"/>
                    <a:pt x="826299" y="1431065"/>
                    <a:pt x="906479" y="1455797"/>
                  </a:cubicBezTo>
                  <a:cubicBezTo>
                    <a:pt x="946635" y="1468297"/>
                    <a:pt x="988653" y="1480663"/>
                    <a:pt x="1032533" y="1493693"/>
                  </a:cubicBezTo>
                  <a:cubicBezTo>
                    <a:pt x="1076678" y="1506458"/>
                    <a:pt x="1122286" y="1519090"/>
                    <a:pt x="1167762" y="1535844"/>
                  </a:cubicBezTo>
                  <a:cubicBezTo>
                    <a:pt x="1213104" y="1552598"/>
                    <a:pt x="1258313" y="1574006"/>
                    <a:pt x="1298469" y="1604190"/>
                  </a:cubicBezTo>
                  <a:cubicBezTo>
                    <a:pt x="1318681" y="1619216"/>
                    <a:pt x="1337296" y="1636236"/>
                    <a:pt x="1354848" y="1655516"/>
                  </a:cubicBezTo>
                  <a:cubicBezTo>
                    <a:pt x="1372932" y="1674929"/>
                    <a:pt x="1390882" y="1694875"/>
                    <a:pt x="1408700" y="1715219"/>
                  </a:cubicBezTo>
                  <a:cubicBezTo>
                    <a:pt x="1444469" y="1756040"/>
                    <a:pt x="1479705" y="1799122"/>
                    <a:pt x="1513745" y="1844331"/>
                  </a:cubicBezTo>
                  <a:cubicBezTo>
                    <a:pt x="1522255" y="1855633"/>
                    <a:pt x="1530632" y="1867069"/>
                    <a:pt x="1539142" y="1878770"/>
                  </a:cubicBezTo>
                  <a:cubicBezTo>
                    <a:pt x="1547918" y="1890737"/>
                    <a:pt x="1557093" y="1902438"/>
                    <a:pt x="1566800" y="1913873"/>
                  </a:cubicBezTo>
                  <a:cubicBezTo>
                    <a:pt x="1586213" y="1936744"/>
                    <a:pt x="1607355" y="1958285"/>
                    <a:pt x="1629960" y="1978762"/>
                  </a:cubicBezTo>
                  <a:cubicBezTo>
                    <a:pt x="1691524" y="2033944"/>
                    <a:pt x="1763726" y="2079552"/>
                    <a:pt x="1842709" y="2115055"/>
                  </a:cubicBezTo>
                  <a:cubicBezTo>
                    <a:pt x="1844571" y="2117182"/>
                    <a:pt x="1845501" y="2118246"/>
                    <a:pt x="1845634" y="2118246"/>
                  </a:cubicBezTo>
                  <a:cubicBezTo>
                    <a:pt x="1845634" y="2118246"/>
                    <a:pt x="1845368" y="2117448"/>
                    <a:pt x="1844703" y="2115852"/>
                  </a:cubicBezTo>
                  <a:cubicBezTo>
                    <a:pt x="1881669" y="2132341"/>
                    <a:pt x="1920096" y="2146701"/>
                    <a:pt x="1959455" y="2158668"/>
                  </a:cubicBezTo>
                  <a:cubicBezTo>
                    <a:pt x="2084046" y="2196298"/>
                    <a:pt x="2213957" y="2209595"/>
                    <a:pt x="2338149" y="2195633"/>
                  </a:cubicBezTo>
                  <a:cubicBezTo>
                    <a:pt x="2369131" y="2192043"/>
                    <a:pt x="2399846" y="2186858"/>
                    <a:pt x="2429764" y="2179677"/>
                  </a:cubicBezTo>
                  <a:cubicBezTo>
                    <a:pt x="2444923" y="2176087"/>
                    <a:pt x="2459283" y="2172098"/>
                    <a:pt x="2473910" y="2168109"/>
                  </a:cubicBezTo>
                  <a:cubicBezTo>
                    <a:pt x="2488403" y="2163987"/>
                    <a:pt x="2502897" y="2159732"/>
                    <a:pt x="2517124" y="2155078"/>
                  </a:cubicBezTo>
                  <a:cubicBezTo>
                    <a:pt x="2574168" y="2136728"/>
                    <a:pt x="2628951" y="2114390"/>
                    <a:pt x="2679612" y="2086201"/>
                  </a:cubicBezTo>
                  <a:cubicBezTo>
                    <a:pt x="2730140" y="2058144"/>
                    <a:pt x="2776280" y="2024237"/>
                    <a:pt x="2814442" y="1984347"/>
                  </a:cubicBezTo>
                  <a:cubicBezTo>
                    <a:pt x="2824015" y="1974374"/>
                    <a:pt x="2833057" y="1964135"/>
                    <a:pt x="2841434" y="1953498"/>
                  </a:cubicBezTo>
                  <a:cubicBezTo>
                    <a:pt x="2845689" y="1948179"/>
                    <a:pt x="2849678" y="1942861"/>
                    <a:pt x="2853667" y="1937409"/>
                  </a:cubicBezTo>
                  <a:cubicBezTo>
                    <a:pt x="2857656" y="1931957"/>
                    <a:pt x="2861512" y="1926240"/>
                    <a:pt x="2865103" y="1920522"/>
                  </a:cubicBezTo>
                  <a:cubicBezTo>
                    <a:pt x="2879596" y="1897518"/>
                    <a:pt x="2890234" y="1872786"/>
                    <a:pt x="2896616" y="1847655"/>
                  </a:cubicBezTo>
                  <a:cubicBezTo>
                    <a:pt x="2903132" y="1822524"/>
                    <a:pt x="2905525" y="1797127"/>
                    <a:pt x="2904993" y="1772661"/>
                  </a:cubicBezTo>
                  <a:cubicBezTo>
                    <a:pt x="2904461" y="1748195"/>
                    <a:pt x="2901137" y="1724526"/>
                    <a:pt x="2896217" y="1701922"/>
                  </a:cubicBezTo>
                  <a:close/>
                  <a:moveTo>
                    <a:pt x="2847152" y="1651394"/>
                  </a:moveTo>
                  <a:cubicBezTo>
                    <a:pt x="2847285" y="1652591"/>
                    <a:pt x="2847551" y="1653920"/>
                    <a:pt x="2847817" y="1655117"/>
                  </a:cubicBezTo>
                  <a:cubicBezTo>
                    <a:pt x="2844493" y="1651660"/>
                    <a:pt x="2840769" y="1647937"/>
                    <a:pt x="2836647" y="1644347"/>
                  </a:cubicBezTo>
                  <a:cubicBezTo>
                    <a:pt x="2835850" y="1643682"/>
                    <a:pt x="2835052" y="1642884"/>
                    <a:pt x="2834121" y="1642219"/>
                  </a:cubicBezTo>
                  <a:cubicBezTo>
                    <a:pt x="2825212" y="1622407"/>
                    <a:pt x="2816436" y="1604855"/>
                    <a:pt x="2810187" y="1591824"/>
                  </a:cubicBezTo>
                  <a:cubicBezTo>
                    <a:pt x="2808591" y="1588500"/>
                    <a:pt x="2807128" y="1585442"/>
                    <a:pt x="2805799" y="1582649"/>
                  </a:cubicBezTo>
                  <a:cubicBezTo>
                    <a:pt x="2804735" y="1569751"/>
                    <a:pt x="2802608" y="1557784"/>
                    <a:pt x="2799815" y="1546482"/>
                  </a:cubicBezTo>
                  <a:cubicBezTo>
                    <a:pt x="2804602" y="1556720"/>
                    <a:pt x="2811118" y="1570017"/>
                    <a:pt x="2819096" y="1584112"/>
                  </a:cubicBezTo>
                  <a:cubicBezTo>
                    <a:pt x="2827473" y="1599270"/>
                    <a:pt x="2835052" y="1612966"/>
                    <a:pt x="2840769" y="1622939"/>
                  </a:cubicBezTo>
                  <a:cubicBezTo>
                    <a:pt x="2842099" y="1625199"/>
                    <a:pt x="2843296" y="1627194"/>
                    <a:pt x="2844360" y="1629055"/>
                  </a:cubicBezTo>
                  <a:cubicBezTo>
                    <a:pt x="2845024" y="1636103"/>
                    <a:pt x="2845955" y="1643549"/>
                    <a:pt x="2847152" y="1651261"/>
                  </a:cubicBezTo>
                  <a:close/>
                  <a:moveTo>
                    <a:pt x="2849678" y="1666286"/>
                  </a:moveTo>
                  <a:cubicBezTo>
                    <a:pt x="2851008" y="1673999"/>
                    <a:pt x="2852471" y="1681844"/>
                    <a:pt x="2853933" y="1689955"/>
                  </a:cubicBezTo>
                  <a:cubicBezTo>
                    <a:pt x="2850609" y="1681179"/>
                    <a:pt x="2846753" y="1671339"/>
                    <a:pt x="2842365" y="1660968"/>
                  </a:cubicBezTo>
                  <a:cubicBezTo>
                    <a:pt x="2844891" y="1662962"/>
                    <a:pt x="2847285" y="1664691"/>
                    <a:pt x="2849678" y="1666286"/>
                  </a:cubicBezTo>
                  <a:close/>
                  <a:moveTo>
                    <a:pt x="2806596" y="1595414"/>
                  </a:moveTo>
                  <a:cubicBezTo>
                    <a:pt x="2809788" y="1605387"/>
                    <a:pt x="2814176" y="1617487"/>
                    <a:pt x="2819494" y="1630651"/>
                  </a:cubicBezTo>
                  <a:cubicBezTo>
                    <a:pt x="2813777" y="1626529"/>
                    <a:pt x="2808857" y="1623471"/>
                    <a:pt x="2805932" y="1621609"/>
                  </a:cubicBezTo>
                  <a:cubicBezTo>
                    <a:pt x="2806464" y="1615493"/>
                    <a:pt x="2806862" y="1609509"/>
                    <a:pt x="2806862" y="1603658"/>
                  </a:cubicBezTo>
                  <a:cubicBezTo>
                    <a:pt x="2806862" y="1600866"/>
                    <a:pt x="2806862" y="1598207"/>
                    <a:pt x="2806730" y="1595414"/>
                  </a:cubicBezTo>
                  <a:close/>
                  <a:moveTo>
                    <a:pt x="2794496" y="1692481"/>
                  </a:moveTo>
                  <a:cubicBezTo>
                    <a:pt x="2794496" y="1692481"/>
                    <a:pt x="2794496" y="1693279"/>
                    <a:pt x="2794629" y="1693678"/>
                  </a:cubicBezTo>
                  <a:cubicBezTo>
                    <a:pt x="2797156" y="1708969"/>
                    <a:pt x="2801677" y="1729978"/>
                    <a:pt x="2808458" y="1752583"/>
                  </a:cubicBezTo>
                  <a:cubicBezTo>
                    <a:pt x="2808990" y="1754444"/>
                    <a:pt x="2809522" y="1756306"/>
                    <a:pt x="2810187" y="1758168"/>
                  </a:cubicBezTo>
                  <a:cubicBezTo>
                    <a:pt x="2801278" y="1747663"/>
                    <a:pt x="2792901" y="1738621"/>
                    <a:pt x="2786119" y="1731973"/>
                  </a:cubicBezTo>
                  <a:cubicBezTo>
                    <a:pt x="2781200" y="1727053"/>
                    <a:pt x="2777211" y="1723596"/>
                    <a:pt x="2774817" y="1721601"/>
                  </a:cubicBezTo>
                  <a:cubicBezTo>
                    <a:pt x="2778540" y="1714421"/>
                    <a:pt x="2782130" y="1707374"/>
                    <a:pt x="2785189" y="1700193"/>
                  </a:cubicBezTo>
                  <a:cubicBezTo>
                    <a:pt x="2787050" y="1695805"/>
                    <a:pt x="2788912" y="1691550"/>
                    <a:pt x="2790507" y="1687162"/>
                  </a:cubicBezTo>
                  <a:cubicBezTo>
                    <a:pt x="2791571" y="1688758"/>
                    <a:pt x="2792901" y="1690487"/>
                    <a:pt x="2794363" y="1692481"/>
                  </a:cubicBezTo>
                  <a:close/>
                  <a:moveTo>
                    <a:pt x="2791438" y="1684769"/>
                  </a:moveTo>
                  <a:cubicBezTo>
                    <a:pt x="2791970" y="1683439"/>
                    <a:pt x="2792369" y="1682110"/>
                    <a:pt x="2792768" y="1680913"/>
                  </a:cubicBezTo>
                  <a:cubicBezTo>
                    <a:pt x="2793034" y="1682641"/>
                    <a:pt x="2793300" y="1684503"/>
                    <a:pt x="2793566" y="1686498"/>
                  </a:cubicBezTo>
                  <a:lnTo>
                    <a:pt x="2791438" y="1684769"/>
                  </a:lnTo>
                  <a:close/>
                  <a:moveTo>
                    <a:pt x="2798485" y="1690487"/>
                  </a:moveTo>
                  <a:lnTo>
                    <a:pt x="2794230" y="1676924"/>
                  </a:lnTo>
                  <a:cubicBezTo>
                    <a:pt x="2799283" y="1661765"/>
                    <a:pt x="2802740" y="1646740"/>
                    <a:pt x="2804735" y="1631981"/>
                  </a:cubicBezTo>
                  <a:cubicBezTo>
                    <a:pt x="2806065" y="1636103"/>
                    <a:pt x="2807660" y="1641554"/>
                    <a:pt x="2809389" y="1648203"/>
                  </a:cubicBezTo>
                  <a:cubicBezTo>
                    <a:pt x="2813511" y="1663760"/>
                    <a:pt x="2818165" y="1685567"/>
                    <a:pt x="2824281" y="1709501"/>
                  </a:cubicBezTo>
                  <a:cubicBezTo>
                    <a:pt x="2824547" y="1710432"/>
                    <a:pt x="2824813" y="1711230"/>
                    <a:pt x="2824946" y="1712160"/>
                  </a:cubicBezTo>
                  <a:cubicBezTo>
                    <a:pt x="2815240" y="1703518"/>
                    <a:pt x="2806065" y="1696470"/>
                    <a:pt x="2799283" y="1690886"/>
                  </a:cubicBezTo>
                  <a:lnTo>
                    <a:pt x="2798618" y="1690354"/>
                  </a:lnTo>
                  <a:close/>
                  <a:moveTo>
                    <a:pt x="2778407" y="1485981"/>
                  </a:moveTo>
                  <a:cubicBezTo>
                    <a:pt x="2799815" y="1515766"/>
                    <a:pt x="2819494" y="1549407"/>
                    <a:pt x="2836249" y="1586505"/>
                  </a:cubicBezTo>
                  <a:cubicBezTo>
                    <a:pt x="2838509" y="1591558"/>
                    <a:pt x="2840769" y="1596744"/>
                    <a:pt x="2843030" y="1602063"/>
                  </a:cubicBezTo>
                  <a:cubicBezTo>
                    <a:pt x="2843030" y="1604722"/>
                    <a:pt x="2843030" y="1607514"/>
                    <a:pt x="2843030" y="1610440"/>
                  </a:cubicBezTo>
                  <a:cubicBezTo>
                    <a:pt x="2843030" y="1612301"/>
                    <a:pt x="2843163" y="1614429"/>
                    <a:pt x="2843296" y="1616423"/>
                  </a:cubicBezTo>
                  <a:cubicBezTo>
                    <a:pt x="2839706" y="1606052"/>
                    <a:pt x="2834520" y="1593021"/>
                    <a:pt x="2827074" y="1579724"/>
                  </a:cubicBezTo>
                  <a:cubicBezTo>
                    <a:pt x="2815506" y="1558848"/>
                    <a:pt x="2803006" y="1542227"/>
                    <a:pt x="2796358" y="1533584"/>
                  </a:cubicBezTo>
                  <a:cubicBezTo>
                    <a:pt x="2795427" y="1530393"/>
                    <a:pt x="2794496" y="1527467"/>
                    <a:pt x="2793566" y="1524409"/>
                  </a:cubicBezTo>
                  <a:cubicBezTo>
                    <a:pt x="2788646" y="1509517"/>
                    <a:pt x="2783194" y="1496619"/>
                    <a:pt x="2777742" y="1485183"/>
                  </a:cubicBezTo>
                  <a:cubicBezTo>
                    <a:pt x="2777875" y="1485449"/>
                    <a:pt x="2778008" y="1485582"/>
                    <a:pt x="2778274" y="1485848"/>
                  </a:cubicBezTo>
                  <a:close/>
                  <a:moveTo>
                    <a:pt x="1915443" y="939880"/>
                  </a:moveTo>
                  <a:cubicBezTo>
                    <a:pt x="1946557" y="952246"/>
                    <a:pt x="1976342" y="963948"/>
                    <a:pt x="2004399" y="974851"/>
                  </a:cubicBezTo>
                  <a:cubicBezTo>
                    <a:pt x="2032455" y="985488"/>
                    <a:pt x="2057719" y="997987"/>
                    <a:pt x="2080988" y="1010353"/>
                  </a:cubicBezTo>
                  <a:cubicBezTo>
                    <a:pt x="2127527" y="1035484"/>
                    <a:pt x="2165955" y="1059951"/>
                    <a:pt x="2198133" y="1078699"/>
                  </a:cubicBezTo>
                  <a:cubicBezTo>
                    <a:pt x="2226190" y="1095320"/>
                    <a:pt x="2273393" y="1117393"/>
                    <a:pt x="2317672" y="1136939"/>
                  </a:cubicBezTo>
                  <a:cubicBezTo>
                    <a:pt x="2292009" y="1126036"/>
                    <a:pt x="2262091" y="1111675"/>
                    <a:pt x="2262091" y="1111542"/>
                  </a:cubicBezTo>
                  <a:cubicBezTo>
                    <a:pt x="2262091" y="1111542"/>
                    <a:pt x="2315412" y="1139732"/>
                    <a:pt x="2339346" y="1150369"/>
                  </a:cubicBezTo>
                  <a:cubicBezTo>
                    <a:pt x="2354238" y="1157283"/>
                    <a:pt x="2372455" y="1165926"/>
                    <a:pt x="2392799" y="1176032"/>
                  </a:cubicBezTo>
                  <a:cubicBezTo>
                    <a:pt x="2406229" y="1184808"/>
                    <a:pt x="2424446" y="1196642"/>
                    <a:pt x="2446252" y="1210604"/>
                  </a:cubicBezTo>
                  <a:lnTo>
                    <a:pt x="2484547" y="1235203"/>
                  </a:lnTo>
                  <a:cubicBezTo>
                    <a:pt x="2475372" y="1233873"/>
                    <a:pt x="2467660" y="1236001"/>
                    <a:pt x="2467660" y="1235868"/>
                  </a:cubicBezTo>
                  <a:cubicBezTo>
                    <a:pt x="2467660" y="1235868"/>
                    <a:pt x="2475239" y="1242117"/>
                    <a:pt x="2485744" y="1244644"/>
                  </a:cubicBezTo>
                  <a:cubicBezTo>
                    <a:pt x="2491595" y="1246106"/>
                    <a:pt x="2497312" y="1246106"/>
                    <a:pt x="2501168" y="1245840"/>
                  </a:cubicBezTo>
                  <a:lnTo>
                    <a:pt x="2533612" y="1266583"/>
                  </a:lnTo>
                  <a:cubicBezTo>
                    <a:pt x="2537203" y="1268977"/>
                    <a:pt x="2540793" y="1271237"/>
                    <a:pt x="2544516" y="1273631"/>
                  </a:cubicBezTo>
                  <a:cubicBezTo>
                    <a:pt x="2544782" y="1273764"/>
                    <a:pt x="2545048" y="1274030"/>
                    <a:pt x="2545314" y="1274163"/>
                  </a:cubicBezTo>
                  <a:cubicBezTo>
                    <a:pt x="2544782" y="1274163"/>
                    <a:pt x="2544383" y="1273897"/>
                    <a:pt x="2543984" y="1273897"/>
                  </a:cubicBezTo>
                  <a:cubicBezTo>
                    <a:pt x="2534277" y="1271636"/>
                    <a:pt x="2531352" y="1272833"/>
                    <a:pt x="2530687" y="1274828"/>
                  </a:cubicBezTo>
                  <a:cubicBezTo>
                    <a:pt x="2530288" y="1276024"/>
                    <a:pt x="2530687" y="1277221"/>
                    <a:pt x="2532682" y="1278684"/>
                  </a:cubicBezTo>
                  <a:cubicBezTo>
                    <a:pt x="2533612" y="1279348"/>
                    <a:pt x="2534676" y="1280013"/>
                    <a:pt x="2536139" y="1280678"/>
                  </a:cubicBezTo>
                  <a:cubicBezTo>
                    <a:pt x="2533347" y="1280678"/>
                    <a:pt x="2530421" y="1280944"/>
                    <a:pt x="2527629" y="1281077"/>
                  </a:cubicBezTo>
                  <a:cubicBezTo>
                    <a:pt x="2516991" y="1281875"/>
                    <a:pt x="2505689" y="1283603"/>
                    <a:pt x="2493988" y="1286662"/>
                  </a:cubicBezTo>
                  <a:cubicBezTo>
                    <a:pt x="2489600" y="1285864"/>
                    <a:pt x="2484813" y="1285465"/>
                    <a:pt x="2479893" y="1284534"/>
                  </a:cubicBezTo>
                  <a:cubicBezTo>
                    <a:pt x="2481356" y="1284800"/>
                    <a:pt x="2483882" y="1285465"/>
                    <a:pt x="2486276" y="1286130"/>
                  </a:cubicBezTo>
                  <a:cubicBezTo>
                    <a:pt x="2483484" y="1285465"/>
                    <a:pt x="2480824" y="1285332"/>
                    <a:pt x="2479096" y="1285332"/>
                  </a:cubicBezTo>
                  <a:cubicBezTo>
                    <a:pt x="2459017" y="1281476"/>
                    <a:pt x="2425243" y="1275093"/>
                    <a:pt x="2410085" y="1273498"/>
                  </a:cubicBezTo>
                  <a:cubicBezTo>
                    <a:pt x="2391203" y="1271503"/>
                    <a:pt x="2370327" y="1269642"/>
                    <a:pt x="2347723" y="1266318"/>
                  </a:cubicBezTo>
                  <a:cubicBezTo>
                    <a:pt x="2336420" y="1264589"/>
                    <a:pt x="2324719" y="1262461"/>
                    <a:pt x="2312752" y="1259669"/>
                  </a:cubicBezTo>
                  <a:cubicBezTo>
                    <a:pt x="2306768" y="1258206"/>
                    <a:pt x="2300785" y="1256478"/>
                    <a:pt x="2294535" y="1254749"/>
                  </a:cubicBezTo>
                  <a:cubicBezTo>
                    <a:pt x="2288286" y="1253021"/>
                    <a:pt x="2282036" y="1251292"/>
                    <a:pt x="2275654" y="1249298"/>
                  </a:cubicBezTo>
                  <a:cubicBezTo>
                    <a:pt x="2243609" y="1239724"/>
                    <a:pt x="2209702" y="1226294"/>
                    <a:pt x="2174731" y="1209407"/>
                  </a:cubicBezTo>
                  <a:cubicBezTo>
                    <a:pt x="2175130" y="1209141"/>
                    <a:pt x="2175662" y="1208742"/>
                    <a:pt x="2176061" y="1208476"/>
                  </a:cubicBezTo>
                  <a:lnTo>
                    <a:pt x="2182310" y="1209008"/>
                  </a:lnTo>
                  <a:lnTo>
                    <a:pt x="2178720" y="1206748"/>
                  </a:lnTo>
                  <a:cubicBezTo>
                    <a:pt x="2185103" y="1202360"/>
                    <a:pt x="2191352" y="1198105"/>
                    <a:pt x="2197602" y="1193983"/>
                  </a:cubicBezTo>
                  <a:cubicBezTo>
                    <a:pt x="2199995" y="1195711"/>
                    <a:pt x="2204117" y="1197972"/>
                    <a:pt x="2211430" y="1200764"/>
                  </a:cubicBezTo>
                  <a:cubicBezTo>
                    <a:pt x="2226589" y="1206615"/>
                    <a:pt x="2230844" y="1205684"/>
                    <a:pt x="2231774" y="1203291"/>
                  </a:cubicBezTo>
                  <a:cubicBezTo>
                    <a:pt x="2232838" y="1200764"/>
                    <a:pt x="2230844" y="1197972"/>
                    <a:pt x="2215153" y="1191855"/>
                  </a:cubicBezTo>
                  <a:cubicBezTo>
                    <a:pt x="2211297" y="1190393"/>
                    <a:pt x="2208106" y="1189196"/>
                    <a:pt x="2205580" y="1188531"/>
                  </a:cubicBezTo>
                  <a:cubicBezTo>
                    <a:pt x="2213292" y="1183345"/>
                    <a:pt x="2221004" y="1178027"/>
                    <a:pt x="2228849" y="1172309"/>
                  </a:cubicBezTo>
                  <a:cubicBezTo>
                    <a:pt x="2230179" y="1173772"/>
                    <a:pt x="2236295" y="1179888"/>
                    <a:pt x="2245204" y="1183345"/>
                  </a:cubicBezTo>
                  <a:cubicBezTo>
                    <a:pt x="2255576" y="1187201"/>
                    <a:pt x="2265548" y="1185739"/>
                    <a:pt x="2265548" y="1185872"/>
                  </a:cubicBezTo>
                  <a:cubicBezTo>
                    <a:pt x="2265548" y="1185872"/>
                    <a:pt x="2258900" y="1178691"/>
                    <a:pt x="2248661" y="1174968"/>
                  </a:cubicBezTo>
                  <a:cubicBezTo>
                    <a:pt x="2240151" y="1171777"/>
                    <a:pt x="2231907" y="1171910"/>
                    <a:pt x="2229381" y="1172043"/>
                  </a:cubicBezTo>
                  <a:cubicBezTo>
                    <a:pt x="2231375" y="1170580"/>
                    <a:pt x="2233370" y="1169251"/>
                    <a:pt x="2235365" y="1167655"/>
                  </a:cubicBezTo>
                  <a:cubicBezTo>
                    <a:pt x="2257171" y="1173905"/>
                    <a:pt x="2274191" y="1171378"/>
                    <a:pt x="2277383" y="1159677"/>
                  </a:cubicBezTo>
                  <a:cubicBezTo>
                    <a:pt x="2281637" y="1143987"/>
                    <a:pt x="2258900" y="1117526"/>
                    <a:pt x="2226721" y="1100905"/>
                  </a:cubicBezTo>
                  <a:cubicBezTo>
                    <a:pt x="2209702" y="1092129"/>
                    <a:pt x="2193479" y="1087874"/>
                    <a:pt x="2181246" y="1088007"/>
                  </a:cubicBezTo>
                  <a:cubicBezTo>
                    <a:pt x="2176459" y="1088007"/>
                    <a:pt x="2172205" y="1088805"/>
                    <a:pt x="2168880" y="1090268"/>
                  </a:cubicBezTo>
                  <a:cubicBezTo>
                    <a:pt x="2164758" y="1092129"/>
                    <a:pt x="2161966" y="1095054"/>
                    <a:pt x="2160902" y="1099176"/>
                  </a:cubicBezTo>
                  <a:cubicBezTo>
                    <a:pt x="2159440" y="1104628"/>
                    <a:pt x="2161301" y="1111276"/>
                    <a:pt x="2165556" y="1118457"/>
                  </a:cubicBezTo>
                  <a:cubicBezTo>
                    <a:pt x="2160370" y="1121249"/>
                    <a:pt x="2154786" y="1124440"/>
                    <a:pt x="2148669" y="1128030"/>
                  </a:cubicBezTo>
                  <a:lnTo>
                    <a:pt x="2148004" y="1128429"/>
                  </a:lnTo>
                  <a:cubicBezTo>
                    <a:pt x="2146409" y="1129360"/>
                    <a:pt x="2144813" y="1130424"/>
                    <a:pt x="2143217" y="1131488"/>
                  </a:cubicBezTo>
                  <a:cubicBezTo>
                    <a:pt x="2140558" y="1131222"/>
                    <a:pt x="2138962" y="1131222"/>
                    <a:pt x="2138962" y="1131222"/>
                  </a:cubicBezTo>
                  <a:cubicBezTo>
                    <a:pt x="2138962" y="1131222"/>
                    <a:pt x="2139494" y="1132020"/>
                    <a:pt x="2140558" y="1133216"/>
                  </a:cubicBezTo>
                  <a:cubicBezTo>
                    <a:pt x="2133910" y="1137471"/>
                    <a:pt x="2127527" y="1141859"/>
                    <a:pt x="2121145" y="1146513"/>
                  </a:cubicBezTo>
                  <a:cubicBezTo>
                    <a:pt x="2111571" y="1141859"/>
                    <a:pt x="2108513" y="1142391"/>
                    <a:pt x="2107316" y="1144386"/>
                  </a:cubicBezTo>
                  <a:cubicBezTo>
                    <a:pt x="2106385" y="1146114"/>
                    <a:pt x="2106784" y="1148242"/>
                    <a:pt x="2113167" y="1152497"/>
                  </a:cubicBezTo>
                  <a:cubicBezTo>
                    <a:pt x="2110374" y="1154624"/>
                    <a:pt x="2107715" y="1156619"/>
                    <a:pt x="2104923" y="1158879"/>
                  </a:cubicBezTo>
                  <a:cubicBezTo>
                    <a:pt x="2092822" y="1152630"/>
                    <a:pt x="2080190" y="1148508"/>
                    <a:pt x="2066229" y="1148375"/>
                  </a:cubicBezTo>
                  <a:cubicBezTo>
                    <a:pt x="2052400" y="1139599"/>
                    <a:pt x="2038305" y="1130557"/>
                    <a:pt x="2023945" y="1121249"/>
                  </a:cubicBezTo>
                  <a:cubicBezTo>
                    <a:pt x="1999612" y="1105293"/>
                    <a:pt x="1974614" y="1088539"/>
                    <a:pt x="1948951" y="1071120"/>
                  </a:cubicBezTo>
                  <a:cubicBezTo>
                    <a:pt x="1955200" y="1068992"/>
                    <a:pt x="1961317" y="1066865"/>
                    <a:pt x="1967167" y="1065003"/>
                  </a:cubicBezTo>
                  <a:cubicBezTo>
                    <a:pt x="1969960" y="1065801"/>
                    <a:pt x="1971422" y="1065269"/>
                    <a:pt x="1972087" y="1064206"/>
                  </a:cubicBezTo>
                  <a:cubicBezTo>
                    <a:pt x="1972220" y="1063940"/>
                    <a:pt x="1972353" y="1063674"/>
                    <a:pt x="1972486" y="1063408"/>
                  </a:cubicBezTo>
                  <a:cubicBezTo>
                    <a:pt x="1991367" y="1057557"/>
                    <a:pt x="2008521" y="1053036"/>
                    <a:pt x="2023147" y="1050244"/>
                  </a:cubicBezTo>
                  <a:cubicBezTo>
                    <a:pt x="2025939" y="1051973"/>
                    <a:pt x="2028865" y="1053701"/>
                    <a:pt x="2031923" y="1055164"/>
                  </a:cubicBezTo>
                  <a:cubicBezTo>
                    <a:pt x="2064101" y="1071785"/>
                    <a:pt x="2093620" y="1072583"/>
                    <a:pt x="2097742" y="1056892"/>
                  </a:cubicBezTo>
                  <a:cubicBezTo>
                    <a:pt x="2101997" y="1041202"/>
                    <a:pt x="2079260" y="1014741"/>
                    <a:pt x="2047081" y="998120"/>
                  </a:cubicBezTo>
                  <a:cubicBezTo>
                    <a:pt x="2016100" y="982031"/>
                    <a:pt x="1987644" y="980834"/>
                    <a:pt x="1981794" y="994796"/>
                  </a:cubicBezTo>
                  <a:cubicBezTo>
                    <a:pt x="1956397" y="997190"/>
                    <a:pt x="1917703" y="1007295"/>
                    <a:pt x="1875685" y="1021124"/>
                  </a:cubicBezTo>
                  <a:cubicBezTo>
                    <a:pt x="1860394" y="1010619"/>
                    <a:pt x="1844969" y="999982"/>
                    <a:pt x="1829146" y="989344"/>
                  </a:cubicBezTo>
                  <a:cubicBezTo>
                    <a:pt x="1832337" y="985621"/>
                    <a:pt x="1835396" y="981898"/>
                    <a:pt x="1838188" y="978441"/>
                  </a:cubicBezTo>
                  <a:cubicBezTo>
                    <a:pt x="1845900" y="983228"/>
                    <a:pt x="1848958" y="983228"/>
                    <a:pt x="1850155" y="981499"/>
                  </a:cubicBezTo>
                  <a:cubicBezTo>
                    <a:pt x="1851485" y="979771"/>
                    <a:pt x="1850953" y="977244"/>
                    <a:pt x="1843773" y="971128"/>
                  </a:cubicBezTo>
                  <a:cubicBezTo>
                    <a:pt x="1846698" y="967405"/>
                    <a:pt x="1849224" y="963682"/>
                    <a:pt x="1851485" y="960224"/>
                  </a:cubicBezTo>
                  <a:cubicBezTo>
                    <a:pt x="1852682" y="960623"/>
                    <a:pt x="1853878" y="960889"/>
                    <a:pt x="1855075" y="961155"/>
                  </a:cubicBezTo>
                  <a:cubicBezTo>
                    <a:pt x="1856538" y="962618"/>
                    <a:pt x="1858133" y="964080"/>
                    <a:pt x="1859995" y="965543"/>
                  </a:cubicBezTo>
                  <a:cubicBezTo>
                    <a:pt x="1868771" y="971926"/>
                    <a:pt x="1878610" y="973388"/>
                    <a:pt x="1878610" y="973388"/>
                  </a:cubicBezTo>
                  <a:cubicBezTo>
                    <a:pt x="1878610" y="973388"/>
                    <a:pt x="1876217" y="968601"/>
                    <a:pt x="1871430" y="963416"/>
                  </a:cubicBezTo>
                  <a:cubicBezTo>
                    <a:pt x="1882865" y="963416"/>
                    <a:pt x="1890976" y="959825"/>
                    <a:pt x="1893104" y="952113"/>
                  </a:cubicBezTo>
                  <a:cubicBezTo>
                    <a:pt x="1894833" y="945465"/>
                    <a:pt x="1891774" y="936689"/>
                    <a:pt x="1885126" y="927780"/>
                  </a:cubicBezTo>
                  <a:cubicBezTo>
                    <a:pt x="1895099" y="931902"/>
                    <a:pt x="1905071" y="935891"/>
                    <a:pt x="1914911" y="939747"/>
                  </a:cubicBezTo>
                  <a:close/>
                  <a:moveTo>
                    <a:pt x="970835" y="1328281"/>
                  </a:moveTo>
                  <a:cubicBezTo>
                    <a:pt x="945571" y="1314585"/>
                    <a:pt x="928817" y="1292645"/>
                    <a:pt x="933737" y="1279481"/>
                  </a:cubicBezTo>
                  <a:cubicBezTo>
                    <a:pt x="938524" y="1266318"/>
                    <a:pt x="963123" y="1266716"/>
                    <a:pt x="988387" y="1280545"/>
                  </a:cubicBezTo>
                  <a:cubicBezTo>
                    <a:pt x="1013252" y="1293975"/>
                    <a:pt x="1029607" y="1315383"/>
                    <a:pt x="1025618" y="1328547"/>
                  </a:cubicBezTo>
                  <a:cubicBezTo>
                    <a:pt x="1025618" y="1328813"/>
                    <a:pt x="1025618" y="1329079"/>
                    <a:pt x="1025618" y="1329345"/>
                  </a:cubicBezTo>
                  <a:cubicBezTo>
                    <a:pt x="1024023" y="1333733"/>
                    <a:pt x="1020167" y="1336392"/>
                    <a:pt x="1014981" y="1337855"/>
                  </a:cubicBezTo>
                  <a:cubicBezTo>
                    <a:pt x="1004343" y="1340647"/>
                    <a:pt x="987855" y="1337589"/>
                    <a:pt x="970968" y="1328414"/>
                  </a:cubicBezTo>
                  <a:close/>
                  <a:moveTo>
                    <a:pt x="1197413" y="1453670"/>
                  </a:moveTo>
                  <a:cubicBezTo>
                    <a:pt x="1189701" y="1465504"/>
                    <a:pt x="1166033" y="1459786"/>
                    <a:pt x="1144625" y="1440639"/>
                  </a:cubicBezTo>
                  <a:cubicBezTo>
                    <a:pt x="1123217" y="1421625"/>
                    <a:pt x="1112048" y="1396494"/>
                    <a:pt x="1119760" y="1384526"/>
                  </a:cubicBezTo>
                  <a:cubicBezTo>
                    <a:pt x="1127472" y="1372692"/>
                    <a:pt x="1151141" y="1378410"/>
                    <a:pt x="1172548" y="1397557"/>
                  </a:cubicBezTo>
                  <a:cubicBezTo>
                    <a:pt x="1193956" y="1416572"/>
                    <a:pt x="1205126" y="1441836"/>
                    <a:pt x="1197413" y="1453670"/>
                  </a:cubicBezTo>
                  <a:close/>
                  <a:moveTo>
                    <a:pt x="2029928" y="1902438"/>
                  </a:moveTo>
                  <a:cubicBezTo>
                    <a:pt x="2023679" y="1901773"/>
                    <a:pt x="2017429" y="1901109"/>
                    <a:pt x="2011180" y="1900311"/>
                  </a:cubicBezTo>
                  <a:cubicBezTo>
                    <a:pt x="2007191" y="1887812"/>
                    <a:pt x="2002670" y="1871058"/>
                    <a:pt x="1997883" y="1850182"/>
                  </a:cubicBezTo>
                  <a:cubicBezTo>
                    <a:pt x="1994958" y="1837417"/>
                    <a:pt x="1991899" y="1823189"/>
                    <a:pt x="1988974" y="1807632"/>
                  </a:cubicBezTo>
                  <a:cubicBezTo>
                    <a:pt x="1987511" y="1799787"/>
                    <a:pt x="1986049" y="1791675"/>
                    <a:pt x="1984719" y="1783166"/>
                  </a:cubicBezTo>
                  <a:cubicBezTo>
                    <a:pt x="1984054" y="1778911"/>
                    <a:pt x="1983522" y="1774523"/>
                    <a:pt x="1983123" y="1770268"/>
                  </a:cubicBezTo>
                  <a:cubicBezTo>
                    <a:pt x="1982725" y="1765348"/>
                    <a:pt x="1982060" y="1761226"/>
                    <a:pt x="1981528" y="1756439"/>
                  </a:cubicBezTo>
                  <a:cubicBezTo>
                    <a:pt x="1976608" y="1719607"/>
                    <a:pt x="1972087" y="1677190"/>
                    <a:pt x="1960386" y="1631183"/>
                  </a:cubicBezTo>
                  <a:cubicBezTo>
                    <a:pt x="1954535" y="1608312"/>
                    <a:pt x="1946291" y="1584378"/>
                    <a:pt x="1934856" y="1561108"/>
                  </a:cubicBezTo>
                  <a:cubicBezTo>
                    <a:pt x="1923687" y="1537839"/>
                    <a:pt x="1910257" y="1514304"/>
                    <a:pt x="1893902" y="1491566"/>
                  </a:cubicBezTo>
                  <a:cubicBezTo>
                    <a:pt x="1890577" y="1486779"/>
                    <a:pt x="1886854" y="1482125"/>
                    <a:pt x="1883264" y="1477471"/>
                  </a:cubicBezTo>
                  <a:cubicBezTo>
                    <a:pt x="1958790" y="1387851"/>
                    <a:pt x="2052533" y="1309798"/>
                    <a:pt x="2112635" y="1259802"/>
                  </a:cubicBezTo>
                  <a:cubicBezTo>
                    <a:pt x="2125400" y="1249165"/>
                    <a:pt x="2136436" y="1239990"/>
                    <a:pt x="2145212" y="1232411"/>
                  </a:cubicBezTo>
                  <a:cubicBezTo>
                    <a:pt x="2151462" y="1226959"/>
                    <a:pt x="2157711" y="1222172"/>
                    <a:pt x="2163961" y="1217385"/>
                  </a:cubicBezTo>
                  <a:cubicBezTo>
                    <a:pt x="2201990" y="1234804"/>
                    <a:pt x="2238689" y="1248367"/>
                    <a:pt x="2273127" y="1257542"/>
                  </a:cubicBezTo>
                  <a:cubicBezTo>
                    <a:pt x="2279643" y="1259270"/>
                    <a:pt x="2286025" y="1260999"/>
                    <a:pt x="2292275" y="1262461"/>
                  </a:cubicBezTo>
                  <a:cubicBezTo>
                    <a:pt x="2298525" y="1264057"/>
                    <a:pt x="2304641" y="1265653"/>
                    <a:pt x="2310890" y="1266982"/>
                  </a:cubicBezTo>
                  <a:cubicBezTo>
                    <a:pt x="2323257" y="1269509"/>
                    <a:pt x="2335224" y="1271370"/>
                    <a:pt x="2346659" y="1272700"/>
                  </a:cubicBezTo>
                  <a:cubicBezTo>
                    <a:pt x="2368333" y="1275226"/>
                    <a:pt x="2433753" y="1295704"/>
                    <a:pt x="2456890" y="1299294"/>
                  </a:cubicBezTo>
                  <a:cubicBezTo>
                    <a:pt x="2420988" y="1313920"/>
                    <a:pt x="2383225" y="1335993"/>
                    <a:pt x="2344665" y="1361390"/>
                  </a:cubicBezTo>
                  <a:cubicBezTo>
                    <a:pt x="2294668" y="1393834"/>
                    <a:pt x="2243609" y="1435586"/>
                    <a:pt x="2195607" y="1484253"/>
                  </a:cubicBezTo>
                  <a:cubicBezTo>
                    <a:pt x="2171540" y="1508586"/>
                    <a:pt x="2149334" y="1533451"/>
                    <a:pt x="2128857" y="1558050"/>
                  </a:cubicBezTo>
                  <a:cubicBezTo>
                    <a:pt x="2118618" y="1570283"/>
                    <a:pt x="2108646" y="1582649"/>
                    <a:pt x="2099205" y="1594749"/>
                  </a:cubicBezTo>
                  <a:lnTo>
                    <a:pt x="2085243" y="1612833"/>
                  </a:lnTo>
                  <a:cubicBezTo>
                    <a:pt x="2080589" y="1618817"/>
                    <a:pt x="2076068" y="1625066"/>
                    <a:pt x="2071813" y="1631183"/>
                  </a:cubicBezTo>
                  <a:cubicBezTo>
                    <a:pt x="2037641" y="1680115"/>
                    <a:pt x="2014371" y="1729978"/>
                    <a:pt x="2006260" y="1774523"/>
                  </a:cubicBezTo>
                  <a:cubicBezTo>
                    <a:pt x="2002138" y="1796728"/>
                    <a:pt x="2002005" y="1817471"/>
                    <a:pt x="2005196" y="1835023"/>
                  </a:cubicBezTo>
                  <a:cubicBezTo>
                    <a:pt x="2008255" y="1852575"/>
                    <a:pt x="2014504" y="1866670"/>
                    <a:pt x="2020886" y="1877041"/>
                  </a:cubicBezTo>
                  <a:cubicBezTo>
                    <a:pt x="2027269" y="1887546"/>
                    <a:pt x="2033652" y="1894460"/>
                    <a:pt x="2038172" y="1898981"/>
                  </a:cubicBezTo>
                  <a:cubicBezTo>
                    <a:pt x="2040167" y="1900975"/>
                    <a:pt x="2041763" y="1902571"/>
                    <a:pt x="2042959" y="1903635"/>
                  </a:cubicBezTo>
                  <a:cubicBezTo>
                    <a:pt x="2038571" y="1903236"/>
                    <a:pt x="2034050" y="1902837"/>
                    <a:pt x="2029662" y="1902438"/>
                  </a:cubicBezTo>
                  <a:close/>
                  <a:moveTo>
                    <a:pt x="1725032" y="1666685"/>
                  </a:moveTo>
                  <a:cubicBezTo>
                    <a:pt x="1700167" y="1652990"/>
                    <a:pt x="1692721" y="1620412"/>
                    <a:pt x="1708278" y="1593952"/>
                  </a:cubicBezTo>
                  <a:cubicBezTo>
                    <a:pt x="1711203" y="1589032"/>
                    <a:pt x="1714793" y="1584777"/>
                    <a:pt x="1718782" y="1581054"/>
                  </a:cubicBezTo>
                  <a:cubicBezTo>
                    <a:pt x="1719314" y="1580522"/>
                    <a:pt x="1719846" y="1579857"/>
                    <a:pt x="1720511" y="1579325"/>
                  </a:cubicBezTo>
                  <a:cubicBezTo>
                    <a:pt x="1720511" y="1579458"/>
                    <a:pt x="1720511" y="1579724"/>
                    <a:pt x="1720378" y="1579857"/>
                  </a:cubicBezTo>
                  <a:cubicBezTo>
                    <a:pt x="1717719" y="1587436"/>
                    <a:pt x="1715990" y="1594483"/>
                    <a:pt x="1715458" y="1600467"/>
                  </a:cubicBezTo>
                  <a:cubicBezTo>
                    <a:pt x="1715192" y="1603658"/>
                    <a:pt x="1715724" y="1607248"/>
                    <a:pt x="1716788" y="1610972"/>
                  </a:cubicBezTo>
                  <a:cubicBezTo>
                    <a:pt x="1712134" y="1627593"/>
                    <a:pt x="1718251" y="1645144"/>
                    <a:pt x="1733143" y="1653255"/>
                  </a:cubicBezTo>
                  <a:cubicBezTo>
                    <a:pt x="1750961" y="1663095"/>
                    <a:pt x="1774629" y="1655649"/>
                    <a:pt x="1785931" y="1636501"/>
                  </a:cubicBezTo>
                  <a:cubicBezTo>
                    <a:pt x="1789788" y="1629986"/>
                    <a:pt x="1791649" y="1622939"/>
                    <a:pt x="1791782" y="1616024"/>
                  </a:cubicBezTo>
                  <a:cubicBezTo>
                    <a:pt x="1795239" y="1608711"/>
                    <a:pt x="1798829" y="1601398"/>
                    <a:pt x="1802685" y="1594085"/>
                  </a:cubicBezTo>
                  <a:cubicBezTo>
                    <a:pt x="1808935" y="1608977"/>
                    <a:pt x="1808004" y="1627061"/>
                    <a:pt x="1798696" y="1643150"/>
                  </a:cubicBezTo>
                  <a:cubicBezTo>
                    <a:pt x="1798696" y="1643150"/>
                    <a:pt x="1798696" y="1643416"/>
                    <a:pt x="1798563" y="1643416"/>
                  </a:cubicBezTo>
                  <a:cubicBezTo>
                    <a:pt x="1798563" y="1643416"/>
                    <a:pt x="1798430" y="1643682"/>
                    <a:pt x="1798298" y="1643815"/>
                  </a:cubicBezTo>
                  <a:cubicBezTo>
                    <a:pt x="1782607" y="1670010"/>
                    <a:pt x="1749897" y="1680248"/>
                    <a:pt x="1725165" y="1666685"/>
                  </a:cubicBezTo>
                  <a:close/>
                  <a:moveTo>
                    <a:pt x="1778086" y="1376947"/>
                  </a:moveTo>
                  <a:lnTo>
                    <a:pt x="1774097" y="1374022"/>
                  </a:lnTo>
                  <a:lnTo>
                    <a:pt x="1711070" y="1327084"/>
                  </a:lnTo>
                  <a:cubicBezTo>
                    <a:pt x="1708677" y="1325356"/>
                    <a:pt x="1706283" y="1323494"/>
                    <a:pt x="1703890" y="1321765"/>
                  </a:cubicBezTo>
                  <a:lnTo>
                    <a:pt x="1703890" y="1321765"/>
                  </a:lnTo>
                  <a:cubicBezTo>
                    <a:pt x="1726362" y="1309798"/>
                    <a:pt x="1748966" y="1296102"/>
                    <a:pt x="1772767" y="1281609"/>
                  </a:cubicBezTo>
                  <a:cubicBezTo>
                    <a:pt x="1817578" y="1254483"/>
                    <a:pt x="1863851" y="1226294"/>
                    <a:pt x="1913049" y="1207546"/>
                  </a:cubicBezTo>
                  <a:cubicBezTo>
                    <a:pt x="1920362" y="1204753"/>
                    <a:pt x="1927676" y="1201828"/>
                    <a:pt x="1934989" y="1199036"/>
                  </a:cubicBezTo>
                  <a:cubicBezTo>
                    <a:pt x="1974880" y="1183478"/>
                    <a:pt x="2012642" y="1168852"/>
                    <a:pt x="2054129" y="1160741"/>
                  </a:cubicBezTo>
                  <a:cubicBezTo>
                    <a:pt x="2069021" y="1157815"/>
                    <a:pt x="2082451" y="1160741"/>
                    <a:pt x="2095349" y="1166724"/>
                  </a:cubicBezTo>
                  <a:cubicBezTo>
                    <a:pt x="2095349" y="1166724"/>
                    <a:pt x="2095349" y="1166724"/>
                    <a:pt x="2095349" y="1166724"/>
                  </a:cubicBezTo>
                  <a:cubicBezTo>
                    <a:pt x="2095349" y="1166724"/>
                    <a:pt x="2095349" y="1166724"/>
                    <a:pt x="2095216" y="1166724"/>
                  </a:cubicBezTo>
                  <a:cubicBezTo>
                    <a:pt x="2087371" y="1172974"/>
                    <a:pt x="2079792" y="1179356"/>
                    <a:pt x="2072212" y="1185739"/>
                  </a:cubicBezTo>
                  <a:cubicBezTo>
                    <a:pt x="2057187" y="1198238"/>
                    <a:pt x="2041629" y="1211269"/>
                    <a:pt x="2025673" y="1222970"/>
                  </a:cubicBezTo>
                  <a:cubicBezTo>
                    <a:pt x="2012244" y="1232809"/>
                    <a:pt x="1998814" y="1243314"/>
                    <a:pt x="1985517" y="1254085"/>
                  </a:cubicBezTo>
                  <a:cubicBezTo>
                    <a:pt x="1982858" y="1255414"/>
                    <a:pt x="1980198" y="1256744"/>
                    <a:pt x="1977672" y="1257941"/>
                  </a:cubicBezTo>
                  <a:cubicBezTo>
                    <a:pt x="1918900" y="1286263"/>
                    <a:pt x="1869170" y="1315383"/>
                    <a:pt x="1815450" y="1347827"/>
                  </a:cubicBezTo>
                  <a:cubicBezTo>
                    <a:pt x="1815184" y="1347960"/>
                    <a:pt x="1814786" y="1348226"/>
                    <a:pt x="1814520" y="1348359"/>
                  </a:cubicBezTo>
                  <a:cubicBezTo>
                    <a:pt x="1804946" y="1354210"/>
                    <a:pt x="1795239" y="1360060"/>
                    <a:pt x="1785400" y="1366044"/>
                  </a:cubicBezTo>
                  <a:lnTo>
                    <a:pt x="1775028" y="1372293"/>
                  </a:lnTo>
                  <a:lnTo>
                    <a:pt x="1775826" y="1373623"/>
                  </a:lnTo>
                  <a:lnTo>
                    <a:pt x="1777953" y="1377080"/>
                  </a:lnTo>
                  <a:close/>
                  <a:moveTo>
                    <a:pt x="1291422" y="590439"/>
                  </a:moveTo>
                  <a:cubicBezTo>
                    <a:pt x="1285173" y="590705"/>
                    <a:pt x="1280785" y="593099"/>
                    <a:pt x="1279588" y="597620"/>
                  </a:cubicBezTo>
                  <a:cubicBezTo>
                    <a:pt x="1276929" y="607592"/>
                    <a:pt x="1291289" y="624346"/>
                    <a:pt x="1311633" y="634851"/>
                  </a:cubicBezTo>
                  <a:cubicBezTo>
                    <a:pt x="1315622" y="636978"/>
                    <a:pt x="1319478" y="638574"/>
                    <a:pt x="1323335" y="639904"/>
                  </a:cubicBezTo>
                  <a:cubicBezTo>
                    <a:pt x="1327058" y="642031"/>
                    <a:pt x="1330515" y="644159"/>
                    <a:pt x="1333307" y="646020"/>
                  </a:cubicBezTo>
                  <a:lnTo>
                    <a:pt x="1335568" y="642829"/>
                  </a:lnTo>
                  <a:cubicBezTo>
                    <a:pt x="1345008" y="643893"/>
                    <a:pt x="1351923" y="641632"/>
                    <a:pt x="1353385" y="635915"/>
                  </a:cubicBezTo>
                  <a:cubicBezTo>
                    <a:pt x="1353385" y="635649"/>
                    <a:pt x="1353385" y="635516"/>
                    <a:pt x="1353385" y="635250"/>
                  </a:cubicBezTo>
                  <a:cubicBezTo>
                    <a:pt x="1357108" y="633255"/>
                    <a:pt x="1360699" y="631261"/>
                    <a:pt x="1364422" y="629399"/>
                  </a:cubicBezTo>
                  <a:cubicBezTo>
                    <a:pt x="1364688" y="629399"/>
                    <a:pt x="1364821" y="629133"/>
                    <a:pt x="1365087" y="629000"/>
                  </a:cubicBezTo>
                  <a:cubicBezTo>
                    <a:pt x="1366815" y="632324"/>
                    <a:pt x="1367746" y="635516"/>
                    <a:pt x="1368012" y="638441"/>
                  </a:cubicBezTo>
                  <a:cubicBezTo>
                    <a:pt x="1368145" y="640170"/>
                    <a:pt x="1368012" y="641765"/>
                    <a:pt x="1367746" y="643361"/>
                  </a:cubicBezTo>
                  <a:cubicBezTo>
                    <a:pt x="1364023" y="657189"/>
                    <a:pt x="1337961" y="656525"/>
                    <a:pt x="1309639" y="641898"/>
                  </a:cubicBezTo>
                  <a:cubicBezTo>
                    <a:pt x="1281317" y="627139"/>
                    <a:pt x="1261371" y="604002"/>
                    <a:pt x="1265094" y="590040"/>
                  </a:cubicBezTo>
                  <a:cubicBezTo>
                    <a:pt x="1267754" y="580201"/>
                    <a:pt x="1281582" y="577674"/>
                    <a:pt x="1299533" y="582328"/>
                  </a:cubicBezTo>
                  <a:cubicBezTo>
                    <a:pt x="1296475" y="584988"/>
                    <a:pt x="1293683" y="587780"/>
                    <a:pt x="1291289" y="590439"/>
                  </a:cubicBezTo>
                  <a:close/>
                  <a:moveTo>
                    <a:pt x="1397132" y="735109"/>
                  </a:moveTo>
                  <a:cubicBezTo>
                    <a:pt x="1399259" y="736705"/>
                    <a:pt x="1401520" y="738433"/>
                    <a:pt x="1403780" y="740162"/>
                  </a:cubicBezTo>
                  <a:cubicBezTo>
                    <a:pt x="1394074" y="748007"/>
                    <a:pt x="1382638" y="758245"/>
                    <a:pt x="1370006" y="771542"/>
                  </a:cubicBezTo>
                  <a:cubicBezTo>
                    <a:pt x="1362427" y="779387"/>
                    <a:pt x="1355380" y="787233"/>
                    <a:pt x="1348865" y="794945"/>
                  </a:cubicBezTo>
                  <a:cubicBezTo>
                    <a:pt x="1323069" y="807577"/>
                    <a:pt x="1293949" y="821272"/>
                    <a:pt x="1251532" y="840553"/>
                  </a:cubicBezTo>
                  <a:cubicBezTo>
                    <a:pt x="1231453" y="849728"/>
                    <a:pt x="1206987" y="861429"/>
                    <a:pt x="1189967" y="871800"/>
                  </a:cubicBezTo>
                  <a:cubicBezTo>
                    <a:pt x="1183718" y="875656"/>
                    <a:pt x="1178399" y="879247"/>
                    <a:pt x="1174676" y="882438"/>
                  </a:cubicBezTo>
                  <a:cubicBezTo>
                    <a:pt x="1174543" y="882438"/>
                    <a:pt x="1174277" y="882438"/>
                    <a:pt x="1174144" y="882438"/>
                  </a:cubicBezTo>
                  <a:cubicBezTo>
                    <a:pt x="1181590" y="859168"/>
                    <a:pt x="1191031" y="841617"/>
                    <a:pt x="1204993" y="815688"/>
                  </a:cubicBezTo>
                  <a:cubicBezTo>
                    <a:pt x="1208583" y="808906"/>
                    <a:pt x="1212572" y="801726"/>
                    <a:pt x="1216827" y="793615"/>
                  </a:cubicBezTo>
                  <a:cubicBezTo>
                    <a:pt x="1217359" y="792551"/>
                    <a:pt x="1218024" y="791488"/>
                    <a:pt x="1218688" y="790291"/>
                  </a:cubicBezTo>
                  <a:cubicBezTo>
                    <a:pt x="1278657" y="761437"/>
                    <a:pt x="1345806" y="729790"/>
                    <a:pt x="1368810" y="719951"/>
                  </a:cubicBezTo>
                  <a:cubicBezTo>
                    <a:pt x="1370006" y="719419"/>
                    <a:pt x="1371336" y="718887"/>
                    <a:pt x="1372267" y="718488"/>
                  </a:cubicBezTo>
                  <a:cubicBezTo>
                    <a:pt x="1373331" y="718488"/>
                    <a:pt x="1374926" y="719419"/>
                    <a:pt x="1377054" y="720615"/>
                  </a:cubicBezTo>
                  <a:cubicBezTo>
                    <a:pt x="1382505" y="723807"/>
                    <a:pt x="1390749" y="730189"/>
                    <a:pt x="1397265" y="735109"/>
                  </a:cubicBezTo>
                  <a:close/>
                  <a:moveTo>
                    <a:pt x="1103804" y="1130823"/>
                  </a:moveTo>
                  <a:cubicBezTo>
                    <a:pt x="1091305" y="1126302"/>
                    <a:pt x="1084124" y="1113803"/>
                    <a:pt x="1085055" y="1100506"/>
                  </a:cubicBezTo>
                  <a:cubicBezTo>
                    <a:pt x="1086518" y="1103298"/>
                    <a:pt x="1088512" y="1105692"/>
                    <a:pt x="1090906" y="1107819"/>
                  </a:cubicBezTo>
                  <a:cubicBezTo>
                    <a:pt x="1098485" y="1114468"/>
                    <a:pt x="1110053" y="1117127"/>
                    <a:pt x="1123350" y="1115399"/>
                  </a:cubicBezTo>
                  <a:cubicBezTo>
                    <a:pt x="1130265" y="1114468"/>
                    <a:pt x="1135450" y="1112872"/>
                    <a:pt x="1139572" y="1110479"/>
                  </a:cubicBezTo>
                  <a:cubicBezTo>
                    <a:pt x="1142631" y="1108617"/>
                    <a:pt x="1144891" y="1106224"/>
                    <a:pt x="1146620" y="1103564"/>
                  </a:cubicBezTo>
                  <a:cubicBezTo>
                    <a:pt x="1146221" y="1106091"/>
                    <a:pt x="1145556" y="1108617"/>
                    <a:pt x="1144492" y="1111011"/>
                  </a:cubicBezTo>
                  <a:cubicBezTo>
                    <a:pt x="1137711" y="1127632"/>
                    <a:pt x="1119361" y="1136540"/>
                    <a:pt x="1103671" y="1130823"/>
                  </a:cubicBezTo>
                  <a:close/>
                  <a:moveTo>
                    <a:pt x="1141966" y="1043861"/>
                  </a:moveTo>
                  <a:cubicBezTo>
                    <a:pt x="1141700" y="1054898"/>
                    <a:pt x="1141567" y="1065934"/>
                    <a:pt x="1141168" y="1077237"/>
                  </a:cubicBezTo>
                  <a:cubicBezTo>
                    <a:pt x="1141035" y="1082555"/>
                    <a:pt x="1140636" y="1086544"/>
                    <a:pt x="1140104" y="1089869"/>
                  </a:cubicBezTo>
                  <a:cubicBezTo>
                    <a:pt x="1139040" y="1095985"/>
                    <a:pt x="1137312" y="1098910"/>
                    <a:pt x="1133988" y="1101038"/>
                  </a:cubicBezTo>
                  <a:cubicBezTo>
                    <a:pt x="1131328" y="1102634"/>
                    <a:pt x="1127472" y="1103830"/>
                    <a:pt x="1122153" y="1104495"/>
                  </a:cubicBezTo>
                  <a:cubicBezTo>
                    <a:pt x="1119893" y="1104761"/>
                    <a:pt x="1117898" y="1104894"/>
                    <a:pt x="1115771" y="1104894"/>
                  </a:cubicBezTo>
                  <a:cubicBezTo>
                    <a:pt x="1108458" y="1104894"/>
                    <a:pt x="1102474" y="1103165"/>
                    <a:pt x="1098485" y="1099575"/>
                  </a:cubicBezTo>
                  <a:cubicBezTo>
                    <a:pt x="1094762" y="1096384"/>
                    <a:pt x="1092900" y="1091730"/>
                    <a:pt x="1092900" y="1086145"/>
                  </a:cubicBezTo>
                  <a:lnTo>
                    <a:pt x="1092900" y="1084949"/>
                  </a:lnTo>
                  <a:cubicBezTo>
                    <a:pt x="1081332" y="1033490"/>
                    <a:pt x="1096889" y="938551"/>
                    <a:pt x="1110053" y="887225"/>
                  </a:cubicBezTo>
                  <a:cubicBezTo>
                    <a:pt x="1126674" y="822602"/>
                    <a:pt x="1162310" y="726599"/>
                    <a:pt x="1237570" y="636579"/>
                  </a:cubicBezTo>
                  <a:cubicBezTo>
                    <a:pt x="1240894" y="632590"/>
                    <a:pt x="1244617" y="628734"/>
                    <a:pt x="1248872" y="625011"/>
                  </a:cubicBezTo>
                  <a:cubicBezTo>
                    <a:pt x="1264961" y="640701"/>
                    <a:pt x="1282114" y="654663"/>
                    <a:pt x="1300331" y="666763"/>
                  </a:cubicBezTo>
                  <a:cubicBezTo>
                    <a:pt x="1264297" y="697612"/>
                    <a:pt x="1233714" y="737502"/>
                    <a:pt x="1206987" y="788296"/>
                  </a:cubicBezTo>
                  <a:cubicBezTo>
                    <a:pt x="1202732" y="796274"/>
                    <a:pt x="1198876" y="803588"/>
                    <a:pt x="1195286" y="810236"/>
                  </a:cubicBezTo>
                  <a:cubicBezTo>
                    <a:pt x="1170022" y="857174"/>
                    <a:pt x="1158587" y="878582"/>
                    <a:pt x="1147417" y="955836"/>
                  </a:cubicBezTo>
                  <a:cubicBezTo>
                    <a:pt x="1143162" y="985488"/>
                    <a:pt x="1142631" y="1013811"/>
                    <a:pt x="1141966" y="1043861"/>
                  </a:cubicBezTo>
                  <a:close/>
                  <a:moveTo>
                    <a:pt x="1228129" y="773271"/>
                  </a:moveTo>
                  <a:cubicBezTo>
                    <a:pt x="1252728" y="730987"/>
                    <a:pt x="1280652" y="697346"/>
                    <a:pt x="1312830" y="670885"/>
                  </a:cubicBezTo>
                  <a:cubicBezTo>
                    <a:pt x="1329451" y="684182"/>
                    <a:pt x="1346072" y="697346"/>
                    <a:pt x="1362693" y="710377"/>
                  </a:cubicBezTo>
                  <a:cubicBezTo>
                    <a:pt x="1339823" y="720217"/>
                    <a:pt x="1282779" y="747209"/>
                    <a:pt x="1228129" y="773271"/>
                  </a:cubicBezTo>
                  <a:close/>
                  <a:moveTo>
                    <a:pt x="1164703" y="1118324"/>
                  </a:moveTo>
                  <a:cubicBezTo>
                    <a:pt x="1153268" y="1146646"/>
                    <a:pt x="1122153" y="1161671"/>
                    <a:pt x="1095294" y="1151832"/>
                  </a:cubicBezTo>
                  <a:cubicBezTo>
                    <a:pt x="1068567" y="1141992"/>
                    <a:pt x="1056068" y="1111011"/>
                    <a:pt x="1067636" y="1082688"/>
                  </a:cubicBezTo>
                  <a:cubicBezTo>
                    <a:pt x="1070296" y="1076040"/>
                    <a:pt x="1074019" y="1070189"/>
                    <a:pt x="1078540" y="1065269"/>
                  </a:cubicBezTo>
                  <a:cubicBezTo>
                    <a:pt x="1079205" y="1072849"/>
                    <a:pt x="1080135" y="1080029"/>
                    <a:pt x="1081598" y="1086544"/>
                  </a:cubicBezTo>
                  <a:cubicBezTo>
                    <a:pt x="1081598" y="1086544"/>
                    <a:pt x="1081598" y="1086677"/>
                    <a:pt x="1081598" y="1086810"/>
                  </a:cubicBezTo>
                  <a:cubicBezTo>
                    <a:pt x="1081598" y="1087076"/>
                    <a:pt x="1081332" y="1087475"/>
                    <a:pt x="1081199" y="1087741"/>
                  </a:cubicBezTo>
                  <a:cubicBezTo>
                    <a:pt x="1072955" y="1108085"/>
                    <a:pt x="1081864" y="1130424"/>
                    <a:pt x="1101144" y="1137471"/>
                  </a:cubicBezTo>
                  <a:cubicBezTo>
                    <a:pt x="1120425" y="1144519"/>
                    <a:pt x="1142764" y="1133615"/>
                    <a:pt x="1151008" y="1113271"/>
                  </a:cubicBezTo>
                  <a:cubicBezTo>
                    <a:pt x="1154864" y="1103564"/>
                    <a:pt x="1154997" y="1093459"/>
                    <a:pt x="1151805" y="1084816"/>
                  </a:cubicBezTo>
                  <a:cubicBezTo>
                    <a:pt x="1151938" y="1082422"/>
                    <a:pt x="1152071" y="1080029"/>
                    <a:pt x="1152204" y="1077502"/>
                  </a:cubicBezTo>
                  <a:cubicBezTo>
                    <a:pt x="1152470" y="1071519"/>
                    <a:pt x="1152603" y="1065535"/>
                    <a:pt x="1152736" y="1059552"/>
                  </a:cubicBezTo>
                  <a:cubicBezTo>
                    <a:pt x="1152736" y="1059286"/>
                    <a:pt x="1152736" y="1059020"/>
                    <a:pt x="1152736" y="1058754"/>
                  </a:cubicBezTo>
                  <a:cubicBezTo>
                    <a:pt x="1153002" y="1059020"/>
                    <a:pt x="1153135" y="1059286"/>
                    <a:pt x="1153401" y="1059419"/>
                  </a:cubicBezTo>
                  <a:cubicBezTo>
                    <a:pt x="1168160" y="1073513"/>
                    <a:pt x="1173346" y="1096650"/>
                    <a:pt x="1164570" y="1118191"/>
                  </a:cubicBezTo>
                  <a:close/>
                  <a:moveTo>
                    <a:pt x="1256186" y="850658"/>
                  </a:moveTo>
                  <a:cubicBezTo>
                    <a:pt x="1286768" y="836697"/>
                    <a:pt x="1310304" y="825793"/>
                    <a:pt x="1330781" y="815954"/>
                  </a:cubicBezTo>
                  <a:cubicBezTo>
                    <a:pt x="1331313" y="815688"/>
                    <a:pt x="1331844" y="815422"/>
                    <a:pt x="1332243" y="815289"/>
                  </a:cubicBezTo>
                  <a:cubicBezTo>
                    <a:pt x="1325063" y="824597"/>
                    <a:pt x="1318681" y="833638"/>
                    <a:pt x="1312830" y="842547"/>
                  </a:cubicBezTo>
                  <a:cubicBezTo>
                    <a:pt x="1292752" y="872864"/>
                    <a:pt x="1279455" y="901186"/>
                    <a:pt x="1270014" y="926982"/>
                  </a:cubicBezTo>
                  <a:cubicBezTo>
                    <a:pt x="1260573" y="932301"/>
                    <a:pt x="1251266" y="937753"/>
                    <a:pt x="1241958" y="943072"/>
                  </a:cubicBezTo>
                  <a:cubicBezTo>
                    <a:pt x="1222677" y="924589"/>
                    <a:pt x="1203663" y="906239"/>
                    <a:pt x="1184915" y="888554"/>
                  </a:cubicBezTo>
                  <a:cubicBezTo>
                    <a:pt x="1196483" y="879779"/>
                    <a:pt x="1221481" y="866482"/>
                    <a:pt x="1256053" y="850658"/>
                  </a:cubicBezTo>
                  <a:close/>
                  <a:moveTo>
                    <a:pt x="1264563" y="942939"/>
                  </a:moveTo>
                  <a:cubicBezTo>
                    <a:pt x="1260972" y="954108"/>
                    <a:pt x="1257914" y="964745"/>
                    <a:pt x="1255255" y="974718"/>
                  </a:cubicBezTo>
                  <a:cubicBezTo>
                    <a:pt x="1253260" y="972457"/>
                    <a:pt x="1251133" y="970197"/>
                    <a:pt x="1249138" y="967937"/>
                  </a:cubicBezTo>
                  <a:cubicBezTo>
                    <a:pt x="1246080" y="964479"/>
                    <a:pt x="1242889" y="961022"/>
                    <a:pt x="1239565" y="957432"/>
                  </a:cubicBezTo>
                  <a:cubicBezTo>
                    <a:pt x="1247676" y="952512"/>
                    <a:pt x="1256053" y="947725"/>
                    <a:pt x="1264430" y="942806"/>
                  </a:cubicBezTo>
                  <a:close/>
                  <a:moveTo>
                    <a:pt x="1256850" y="1014342"/>
                  </a:moveTo>
                  <a:cubicBezTo>
                    <a:pt x="1258180" y="1009423"/>
                    <a:pt x="1259377" y="1004370"/>
                    <a:pt x="1260706" y="999051"/>
                  </a:cubicBezTo>
                  <a:cubicBezTo>
                    <a:pt x="1274402" y="943736"/>
                    <a:pt x="1293151" y="868077"/>
                    <a:pt x="1378251" y="779254"/>
                  </a:cubicBezTo>
                  <a:cubicBezTo>
                    <a:pt x="1402983" y="753459"/>
                    <a:pt x="1422130" y="739630"/>
                    <a:pt x="1433964" y="732450"/>
                  </a:cubicBezTo>
                  <a:cubicBezTo>
                    <a:pt x="1453245" y="720748"/>
                    <a:pt x="1469068" y="716759"/>
                    <a:pt x="1480902" y="720615"/>
                  </a:cubicBezTo>
                  <a:cubicBezTo>
                    <a:pt x="1489811" y="723541"/>
                    <a:pt x="1496858" y="731120"/>
                    <a:pt x="1502044" y="743220"/>
                  </a:cubicBezTo>
                  <a:cubicBezTo>
                    <a:pt x="1500847" y="745746"/>
                    <a:pt x="1492736" y="751464"/>
                    <a:pt x="1485556" y="756650"/>
                  </a:cubicBezTo>
                  <a:cubicBezTo>
                    <a:pt x="1457101" y="776861"/>
                    <a:pt x="1397797" y="819145"/>
                    <a:pt x="1350859" y="924057"/>
                  </a:cubicBezTo>
                  <a:cubicBezTo>
                    <a:pt x="1346072" y="934827"/>
                    <a:pt x="1341950" y="943603"/>
                    <a:pt x="1338493" y="951050"/>
                  </a:cubicBezTo>
                  <a:cubicBezTo>
                    <a:pt x="1320276" y="990275"/>
                    <a:pt x="1317484" y="996259"/>
                    <a:pt x="1306846" y="1070189"/>
                  </a:cubicBezTo>
                  <a:lnTo>
                    <a:pt x="1305251" y="1081093"/>
                  </a:lnTo>
                  <a:cubicBezTo>
                    <a:pt x="1300198" y="1116329"/>
                    <a:pt x="1295278" y="1149571"/>
                    <a:pt x="1293949" y="1187467"/>
                  </a:cubicBezTo>
                  <a:cubicBezTo>
                    <a:pt x="1293417" y="1201961"/>
                    <a:pt x="1288497" y="1221507"/>
                    <a:pt x="1276530" y="1228821"/>
                  </a:cubicBezTo>
                  <a:cubicBezTo>
                    <a:pt x="1274136" y="1230283"/>
                    <a:pt x="1271610" y="1231214"/>
                    <a:pt x="1268818" y="1231480"/>
                  </a:cubicBezTo>
                  <a:cubicBezTo>
                    <a:pt x="1258712" y="1232809"/>
                    <a:pt x="1250335" y="1231081"/>
                    <a:pt x="1245149" y="1226560"/>
                  </a:cubicBezTo>
                  <a:cubicBezTo>
                    <a:pt x="1241426" y="1223369"/>
                    <a:pt x="1239565" y="1218715"/>
                    <a:pt x="1239565" y="1213130"/>
                  </a:cubicBezTo>
                  <a:lnTo>
                    <a:pt x="1239565" y="1211933"/>
                  </a:lnTo>
                  <a:cubicBezTo>
                    <a:pt x="1227996" y="1160475"/>
                    <a:pt x="1243554" y="1065535"/>
                    <a:pt x="1256850" y="1014210"/>
                  </a:cubicBezTo>
                  <a:close/>
                  <a:moveTo>
                    <a:pt x="1436225" y="1032293"/>
                  </a:moveTo>
                  <a:cubicBezTo>
                    <a:pt x="1426784" y="1055696"/>
                    <a:pt x="1420135" y="1077635"/>
                    <a:pt x="1414817" y="1097448"/>
                  </a:cubicBezTo>
                  <a:cubicBezTo>
                    <a:pt x="1407504" y="1090799"/>
                    <a:pt x="1400988" y="1085215"/>
                    <a:pt x="1394606" y="1079763"/>
                  </a:cubicBezTo>
                  <a:cubicBezTo>
                    <a:pt x="1388356" y="1074577"/>
                    <a:pt x="1382505" y="1069524"/>
                    <a:pt x="1376256" y="1063674"/>
                  </a:cubicBezTo>
                  <a:cubicBezTo>
                    <a:pt x="1395536" y="1052239"/>
                    <a:pt x="1409232" y="1045590"/>
                    <a:pt x="1424789" y="1037878"/>
                  </a:cubicBezTo>
                  <a:cubicBezTo>
                    <a:pt x="1428513" y="1036016"/>
                    <a:pt x="1432369" y="1034155"/>
                    <a:pt x="1436225" y="1032293"/>
                  </a:cubicBezTo>
                  <a:close/>
                  <a:moveTo>
                    <a:pt x="1539807" y="881507"/>
                  </a:moveTo>
                  <a:cubicBezTo>
                    <a:pt x="1534621" y="883768"/>
                    <a:pt x="1529037" y="886161"/>
                    <a:pt x="1523053" y="888687"/>
                  </a:cubicBezTo>
                  <a:cubicBezTo>
                    <a:pt x="1516405" y="891480"/>
                    <a:pt x="1509224" y="894272"/>
                    <a:pt x="1501246" y="897197"/>
                  </a:cubicBezTo>
                  <a:cubicBezTo>
                    <a:pt x="1501246" y="897197"/>
                    <a:pt x="1501113" y="897197"/>
                    <a:pt x="1500980" y="897197"/>
                  </a:cubicBezTo>
                  <a:cubicBezTo>
                    <a:pt x="1490343" y="901053"/>
                    <a:pt x="1407238" y="932168"/>
                    <a:pt x="1342349" y="969133"/>
                  </a:cubicBezTo>
                  <a:cubicBezTo>
                    <a:pt x="1344211" y="965144"/>
                    <a:pt x="1346205" y="960756"/>
                    <a:pt x="1348466" y="955836"/>
                  </a:cubicBezTo>
                  <a:cubicBezTo>
                    <a:pt x="1351923" y="948257"/>
                    <a:pt x="1356045" y="939481"/>
                    <a:pt x="1360832" y="928711"/>
                  </a:cubicBezTo>
                  <a:cubicBezTo>
                    <a:pt x="1369076" y="910494"/>
                    <a:pt x="1377586" y="894272"/>
                    <a:pt x="1386096" y="879779"/>
                  </a:cubicBezTo>
                  <a:cubicBezTo>
                    <a:pt x="1442341" y="857174"/>
                    <a:pt x="1524649" y="832176"/>
                    <a:pt x="1535552" y="838292"/>
                  </a:cubicBezTo>
                  <a:cubicBezTo>
                    <a:pt x="1539009" y="840287"/>
                    <a:pt x="1542732" y="842148"/>
                    <a:pt x="1546322" y="844143"/>
                  </a:cubicBezTo>
                  <a:cubicBezTo>
                    <a:pt x="1553370" y="847866"/>
                    <a:pt x="1560417" y="851722"/>
                    <a:pt x="1567066" y="855844"/>
                  </a:cubicBezTo>
                  <a:cubicBezTo>
                    <a:pt x="1562013" y="860631"/>
                    <a:pt x="1557093" y="865285"/>
                    <a:pt x="1552572" y="869673"/>
                  </a:cubicBezTo>
                  <a:cubicBezTo>
                    <a:pt x="1548716" y="873396"/>
                    <a:pt x="1544993" y="876986"/>
                    <a:pt x="1541536" y="880310"/>
                  </a:cubicBezTo>
                  <a:cubicBezTo>
                    <a:pt x="1541137" y="880576"/>
                    <a:pt x="1540871" y="880975"/>
                    <a:pt x="1540472" y="881374"/>
                  </a:cubicBezTo>
                  <a:cubicBezTo>
                    <a:pt x="1540206" y="881374"/>
                    <a:pt x="1539940" y="881640"/>
                    <a:pt x="1539541" y="881773"/>
                  </a:cubicBezTo>
                  <a:close/>
                  <a:moveTo>
                    <a:pt x="1521324" y="827256"/>
                  </a:moveTo>
                  <a:cubicBezTo>
                    <a:pt x="1519197" y="827522"/>
                    <a:pt x="1516804" y="827788"/>
                    <a:pt x="1514410" y="828187"/>
                  </a:cubicBezTo>
                  <a:cubicBezTo>
                    <a:pt x="1513080" y="828453"/>
                    <a:pt x="1512017" y="828586"/>
                    <a:pt x="1510687" y="828719"/>
                  </a:cubicBezTo>
                  <a:cubicBezTo>
                    <a:pt x="1506565" y="829516"/>
                    <a:pt x="1502310" y="830314"/>
                    <a:pt x="1497656" y="831378"/>
                  </a:cubicBezTo>
                  <a:cubicBezTo>
                    <a:pt x="1497656" y="831378"/>
                    <a:pt x="1497390" y="831378"/>
                    <a:pt x="1497390" y="831378"/>
                  </a:cubicBezTo>
                  <a:cubicBezTo>
                    <a:pt x="1494598" y="832043"/>
                    <a:pt x="1491539" y="832841"/>
                    <a:pt x="1488614" y="833638"/>
                  </a:cubicBezTo>
                  <a:cubicBezTo>
                    <a:pt x="1460026" y="840952"/>
                    <a:pt x="1425321" y="852786"/>
                    <a:pt x="1396068" y="863955"/>
                  </a:cubicBezTo>
                  <a:cubicBezTo>
                    <a:pt x="1420135" y="826990"/>
                    <a:pt x="1444469" y="803056"/>
                    <a:pt x="1464813" y="786302"/>
                  </a:cubicBezTo>
                  <a:cubicBezTo>
                    <a:pt x="1467871" y="788429"/>
                    <a:pt x="1470796" y="790690"/>
                    <a:pt x="1473855" y="792817"/>
                  </a:cubicBezTo>
                  <a:cubicBezTo>
                    <a:pt x="1490476" y="804518"/>
                    <a:pt x="1507097" y="815688"/>
                    <a:pt x="1523851" y="826724"/>
                  </a:cubicBezTo>
                  <a:cubicBezTo>
                    <a:pt x="1523053" y="826724"/>
                    <a:pt x="1522255" y="826990"/>
                    <a:pt x="1521457" y="827123"/>
                  </a:cubicBezTo>
                  <a:close/>
                  <a:moveTo>
                    <a:pt x="1234512" y="1231214"/>
                  </a:moveTo>
                  <a:cubicBezTo>
                    <a:pt x="1235575" y="1232544"/>
                    <a:pt x="1236639" y="1234006"/>
                    <a:pt x="1237969" y="1235070"/>
                  </a:cubicBezTo>
                  <a:cubicBezTo>
                    <a:pt x="1245548" y="1241718"/>
                    <a:pt x="1257116" y="1244378"/>
                    <a:pt x="1270546" y="1242649"/>
                  </a:cubicBezTo>
                  <a:cubicBezTo>
                    <a:pt x="1274801" y="1242117"/>
                    <a:pt x="1278923" y="1240655"/>
                    <a:pt x="1282513" y="1238394"/>
                  </a:cubicBezTo>
                  <a:cubicBezTo>
                    <a:pt x="1286236" y="1236134"/>
                    <a:pt x="1289428" y="1233075"/>
                    <a:pt x="1292220" y="1229485"/>
                  </a:cubicBezTo>
                  <a:cubicBezTo>
                    <a:pt x="1292220" y="1229618"/>
                    <a:pt x="1292220" y="1229884"/>
                    <a:pt x="1291954" y="1230017"/>
                  </a:cubicBezTo>
                  <a:cubicBezTo>
                    <a:pt x="1287699" y="1240522"/>
                    <a:pt x="1278923" y="1247835"/>
                    <a:pt x="1269084" y="1250494"/>
                  </a:cubicBezTo>
                  <a:cubicBezTo>
                    <a:pt x="1263233" y="1252090"/>
                    <a:pt x="1256983" y="1251957"/>
                    <a:pt x="1251133" y="1249830"/>
                  </a:cubicBezTo>
                  <a:cubicBezTo>
                    <a:pt x="1241958" y="1246505"/>
                    <a:pt x="1235708" y="1238793"/>
                    <a:pt x="1233315" y="1229751"/>
                  </a:cubicBezTo>
                  <a:cubicBezTo>
                    <a:pt x="1233581" y="1230283"/>
                    <a:pt x="1234113" y="1230549"/>
                    <a:pt x="1234512" y="1231081"/>
                  </a:cubicBezTo>
                  <a:close/>
                  <a:moveTo>
                    <a:pt x="1242490" y="1271104"/>
                  </a:moveTo>
                  <a:cubicBezTo>
                    <a:pt x="1215763" y="1261265"/>
                    <a:pt x="1203264" y="1230283"/>
                    <a:pt x="1214832" y="1201961"/>
                  </a:cubicBezTo>
                  <a:cubicBezTo>
                    <a:pt x="1217359" y="1195844"/>
                    <a:pt x="1220816" y="1190260"/>
                    <a:pt x="1224938" y="1185473"/>
                  </a:cubicBezTo>
                  <a:cubicBezTo>
                    <a:pt x="1225470" y="1193850"/>
                    <a:pt x="1226401" y="1201828"/>
                    <a:pt x="1227730" y="1209141"/>
                  </a:cubicBezTo>
                  <a:cubicBezTo>
                    <a:pt x="1220949" y="1228821"/>
                    <a:pt x="1229858" y="1249830"/>
                    <a:pt x="1248473" y="1256611"/>
                  </a:cubicBezTo>
                  <a:cubicBezTo>
                    <a:pt x="1267754" y="1263658"/>
                    <a:pt x="1290092" y="1252755"/>
                    <a:pt x="1298337" y="1232411"/>
                  </a:cubicBezTo>
                  <a:cubicBezTo>
                    <a:pt x="1301129" y="1225629"/>
                    <a:pt x="1301927" y="1218582"/>
                    <a:pt x="1301129" y="1211933"/>
                  </a:cubicBezTo>
                  <a:cubicBezTo>
                    <a:pt x="1303655" y="1203955"/>
                    <a:pt x="1304985" y="1195445"/>
                    <a:pt x="1305251" y="1187866"/>
                  </a:cubicBezTo>
                  <a:cubicBezTo>
                    <a:pt x="1305251" y="1186404"/>
                    <a:pt x="1305384" y="1185074"/>
                    <a:pt x="1305384" y="1183744"/>
                  </a:cubicBezTo>
                  <a:cubicBezTo>
                    <a:pt x="1307910" y="1186935"/>
                    <a:pt x="1309905" y="1190526"/>
                    <a:pt x="1311633" y="1194249"/>
                  </a:cubicBezTo>
                  <a:cubicBezTo>
                    <a:pt x="1317351" y="1207147"/>
                    <a:pt x="1317883" y="1222571"/>
                    <a:pt x="1311899" y="1237330"/>
                  </a:cubicBezTo>
                  <a:cubicBezTo>
                    <a:pt x="1309639" y="1243048"/>
                    <a:pt x="1306315" y="1247968"/>
                    <a:pt x="1302591" y="1252489"/>
                  </a:cubicBezTo>
                  <a:cubicBezTo>
                    <a:pt x="1287832" y="1270440"/>
                    <a:pt x="1263898" y="1278684"/>
                    <a:pt x="1242490" y="1270838"/>
                  </a:cubicBezTo>
                  <a:close/>
                  <a:moveTo>
                    <a:pt x="1335169" y="986419"/>
                  </a:moveTo>
                  <a:cubicBezTo>
                    <a:pt x="1335169" y="986419"/>
                    <a:pt x="1335834" y="986020"/>
                    <a:pt x="1336099" y="985887"/>
                  </a:cubicBezTo>
                  <a:cubicBezTo>
                    <a:pt x="1401520" y="946130"/>
                    <a:pt x="1494731" y="911425"/>
                    <a:pt x="1505102" y="907702"/>
                  </a:cubicBezTo>
                  <a:cubicBezTo>
                    <a:pt x="1510288" y="905840"/>
                    <a:pt x="1515075" y="903979"/>
                    <a:pt x="1519729" y="902117"/>
                  </a:cubicBezTo>
                  <a:cubicBezTo>
                    <a:pt x="1483295" y="940944"/>
                    <a:pt x="1459494" y="980037"/>
                    <a:pt x="1443006" y="1016470"/>
                  </a:cubicBezTo>
                  <a:cubicBezTo>
                    <a:pt x="1434496" y="1020858"/>
                    <a:pt x="1427050" y="1024448"/>
                    <a:pt x="1419737" y="1028038"/>
                  </a:cubicBezTo>
                  <a:cubicBezTo>
                    <a:pt x="1403647" y="1035883"/>
                    <a:pt x="1388223" y="1043463"/>
                    <a:pt x="1366283" y="1056626"/>
                  </a:cubicBezTo>
                  <a:cubicBezTo>
                    <a:pt x="1366150" y="1056494"/>
                    <a:pt x="1365884" y="1056361"/>
                    <a:pt x="1365751" y="1056095"/>
                  </a:cubicBezTo>
                  <a:cubicBezTo>
                    <a:pt x="1352322" y="1045191"/>
                    <a:pt x="1339557" y="1034022"/>
                    <a:pt x="1326925" y="1022720"/>
                  </a:cubicBezTo>
                  <a:cubicBezTo>
                    <a:pt x="1326526" y="1022321"/>
                    <a:pt x="1326127" y="1022055"/>
                    <a:pt x="1325728" y="1021656"/>
                  </a:cubicBezTo>
                  <a:cubicBezTo>
                    <a:pt x="1328520" y="1006763"/>
                    <a:pt x="1331313" y="996658"/>
                    <a:pt x="1335036" y="986552"/>
                  </a:cubicBezTo>
                  <a:close/>
                  <a:moveTo>
                    <a:pt x="1454707" y="1357534"/>
                  </a:moveTo>
                  <a:cubicBezTo>
                    <a:pt x="1447926" y="1374155"/>
                    <a:pt x="1429576" y="1383064"/>
                    <a:pt x="1413886" y="1377346"/>
                  </a:cubicBezTo>
                  <a:cubicBezTo>
                    <a:pt x="1403913" y="1373623"/>
                    <a:pt x="1397265" y="1364847"/>
                    <a:pt x="1395536" y="1354742"/>
                  </a:cubicBezTo>
                  <a:cubicBezTo>
                    <a:pt x="1396201" y="1355406"/>
                    <a:pt x="1396733" y="1356071"/>
                    <a:pt x="1397531" y="1356603"/>
                  </a:cubicBezTo>
                  <a:cubicBezTo>
                    <a:pt x="1405110" y="1363252"/>
                    <a:pt x="1416678" y="1365911"/>
                    <a:pt x="1429975" y="1364182"/>
                  </a:cubicBezTo>
                  <a:cubicBezTo>
                    <a:pt x="1434230" y="1363650"/>
                    <a:pt x="1438352" y="1362188"/>
                    <a:pt x="1441942" y="1359927"/>
                  </a:cubicBezTo>
                  <a:cubicBezTo>
                    <a:pt x="1448591" y="1355938"/>
                    <a:pt x="1453511" y="1349556"/>
                    <a:pt x="1457101" y="1342109"/>
                  </a:cubicBezTo>
                  <a:cubicBezTo>
                    <a:pt x="1457500" y="1347162"/>
                    <a:pt x="1456835" y="1352348"/>
                    <a:pt x="1454707" y="1357534"/>
                  </a:cubicBezTo>
                  <a:close/>
                  <a:moveTo>
                    <a:pt x="1388090" y="1335328"/>
                  </a:moveTo>
                  <a:cubicBezTo>
                    <a:pt x="1388090" y="1337722"/>
                    <a:pt x="1388356" y="1339982"/>
                    <a:pt x="1388888" y="1342242"/>
                  </a:cubicBezTo>
                  <a:cubicBezTo>
                    <a:pt x="1385431" y="1360193"/>
                    <a:pt x="1394340" y="1377878"/>
                    <a:pt x="1411094" y="1384128"/>
                  </a:cubicBezTo>
                  <a:cubicBezTo>
                    <a:pt x="1430374" y="1391175"/>
                    <a:pt x="1452713" y="1380271"/>
                    <a:pt x="1460957" y="1359927"/>
                  </a:cubicBezTo>
                  <a:cubicBezTo>
                    <a:pt x="1465079" y="1349822"/>
                    <a:pt x="1464946" y="1339317"/>
                    <a:pt x="1461356" y="1330408"/>
                  </a:cubicBezTo>
                  <a:cubicBezTo>
                    <a:pt x="1463350" y="1323361"/>
                    <a:pt x="1464281" y="1316048"/>
                    <a:pt x="1464547" y="1309532"/>
                  </a:cubicBezTo>
                  <a:cubicBezTo>
                    <a:pt x="1464547" y="1308867"/>
                    <a:pt x="1464547" y="1308203"/>
                    <a:pt x="1464547" y="1307538"/>
                  </a:cubicBezTo>
                  <a:cubicBezTo>
                    <a:pt x="1478243" y="1321765"/>
                    <a:pt x="1482897" y="1344104"/>
                    <a:pt x="1474387" y="1365113"/>
                  </a:cubicBezTo>
                  <a:cubicBezTo>
                    <a:pt x="1462951" y="1393435"/>
                    <a:pt x="1431837" y="1408461"/>
                    <a:pt x="1404977" y="1398754"/>
                  </a:cubicBezTo>
                  <a:cubicBezTo>
                    <a:pt x="1378251" y="1388914"/>
                    <a:pt x="1365751" y="1357933"/>
                    <a:pt x="1377320" y="1329611"/>
                  </a:cubicBezTo>
                  <a:cubicBezTo>
                    <a:pt x="1379314" y="1324691"/>
                    <a:pt x="1381841" y="1320303"/>
                    <a:pt x="1384899" y="1316314"/>
                  </a:cubicBezTo>
                  <a:cubicBezTo>
                    <a:pt x="1385564" y="1323095"/>
                    <a:pt x="1386494" y="1329743"/>
                    <a:pt x="1387824" y="1335727"/>
                  </a:cubicBezTo>
                  <a:close/>
                  <a:moveTo>
                    <a:pt x="1466541" y="1191589"/>
                  </a:moveTo>
                  <a:lnTo>
                    <a:pt x="1464946" y="1202626"/>
                  </a:lnTo>
                  <a:cubicBezTo>
                    <a:pt x="1459893" y="1237862"/>
                    <a:pt x="1455106" y="1271104"/>
                    <a:pt x="1453644" y="1308867"/>
                  </a:cubicBezTo>
                  <a:cubicBezTo>
                    <a:pt x="1453511" y="1312591"/>
                    <a:pt x="1453112" y="1316713"/>
                    <a:pt x="1452314" y="1320835"/>
                  </a:cubicBezTo>
                  <a:cubicBezTo>
                    <a:pt x="1450053" y="1332669"/>
                    <a:pt x="1445134" y="1344769"/>
                    <a:pt x="1436225" y="1350221"/>
                  </a:cubicBezTo>
                  <a:cubicBezTo>
                    <a:pt x="1433831" y="1351683"/>
                    <a:pt x="1431305" y="1352614"/>
                    <a:pt x="1428513" y="1352880"/>
                  </a:cubicBezTo>
                  <a:cubicBezTo>
                    <a:pt x="1427316" y="1353013"/>
                    <a:pt x="1426252" y="1352880"/>
                    <a:pt x="1425188" y="1353146"/>
                  </a:cubicBezTo>
                  <a:cubicBezTo>
                    <a:pt x="1416678" y="1353678"/>
                    <a:pt x="1409498" y="1352082"/>
                    <a:pt x="1404844" y="1348093"/>
                  </a:cubicBezTo>
                  <a:cubicBezTo>
                    <a:pt x="1401121" y="1344902"/>
                    <a:pt x="1399259" y="1340248"/>
                    <a:pt x="1399259" y="1334663"/>
                  </a:cubicBezTo>
                  <a:lnTo>
                    <a:pt x="1399259" y="1333467"/>
                  </a:lnTo>
                  <a:cubicBezTo>
                    <a:pt x="1387691" y="1282008"/>
                    <a:pt x="1403249" y="1187068"/>
                    <a:pt x="1416412" y="1135743"/>
                  </a:cubicBezTo>
                  <a:cubicBezTo>
                    <a:pt x="1417343" y="1132152"/>
                    <a:pt x="1418274" y="1128429"/>
                    <a:pt x="1419205" y="1124706"/>
                  </a:cubicBezTo>
                  <a:cubicBezTo>
                    <a:pt x="1434363" y="1064870"/>
                    <a:pt x="1457101" y="974452"/>
                    <a:pt x="1549248" y="888289"/>
                  </a:cubicBezTo>
                  <a:cubicBezTo>
                    <a:pt x="1552705" y="884964"/>
                    <a:pt x="1556561" y="881374"/>
                    <a:pt x="1560417" y="877518"/>
                  </a:cubicBezTo>
                  <a:cubicBezTo>
                    <a:pt x="1575442" y="863024"/>
                    <a:pt x="1594058" y="845074"/>
                    <a:pt x="1612142" y="834037"/>
                  </a:cubicBezTo>
                  <a:cubicBezTo>
                    <a:pt x="1627699" y="824597"/>
                    <a:pt x="1640464" y="821538"/>
                    <a:pt x="1651235" y="824863"/>
                  </a:cubicBezTo>
                  <a:cubicBezTo>
                    <a:pt x="1661606" y="828054"/>
                    <a:pt x="1670515" y="837495"/>
                    <a:pt x="1677695" y="852919"/>
                  </a:cubicBezTo>
                  <a:cubicBezTo>
                    <a:pt x="1676100" y="855312"/>
                    <a:pt x="1668520" y="860099"/>
                    <a:pt x="1661872" y="864354"/>
                  </a:cubicBezTo>
                  <a:cubicBezTo>
                    <a:pt x="1646049" y="874460"/>
                    <a:pt x="1621184" y="890416"/>
                    <a:pt x="1594191" y="918871"/>
                  </a:cubicBezTo>
                  <a:cubicBezTo>
                    <a:pt x="1585814" y="927780"/>
                    <a:pt x="1577304" y="937753"/>
                    <a:pt x="1568661" y="949321"/>
                  </a:cubicBezTo>
                  <a:cubicBezTo>
                    <a:pt x="1552971" y="970463"/>
                    <a:pt x="1537148" y="996525"/>
                    <a:pt x="1522787" y="1028703"/>
                  </a:cubicBezTo>
                  <a:cubicBezTo>
                    <a:pt x="1516006" y="1043729"/>
                    <a:pt x="1510155" y="1055696"/>
                    <a:pt x="1504836" y="1066333"/>
                  </a:cubicBezTo>
                  <a:cubicBezTo>
                    <a:pt x="1504437" y="1067131"/>
                    <a:pt x="1504039" y="1067929"/>
                    <a:pt x="1503640" y="1068727"/>
                  </a:cubicBezTo>
                  <a:cubicBezTo>
                    <a:pt x="1501911" y="1072051"/>
                    <a:pt x="1500315" y="1075375"/>
                    <a:pt x="1498853" y="1078433"/>
                  </a:cubicBezTo>
                  <a:cubicBezTo>
                    <a:pt x="1484359" y="1108218"/>
                    <a:pt x="1474918" y="1131222"/>
                    <a:pt x="1466275" y="1191589"/>
                  </a:cubicBezTo>
                  <a:close/>
                  <a:moveTo>
                    <a:pt x="1709209" y="863024"/>
                  </a:moveTo>
                  <a:cubicBezTo>
                    <a:pt x="1706549" y="873130"/>
                    <a:pt x="1691923" y="875524"/>
                    <a:pt x="1673307" y="870338"/>
                  </a:cubicBezTo>
                  <a:cubicBezTo>
                    <a:pt x="1677562" y="867545"/>
                    <a:pt x="1681019" y="865019"/>
                    <a:pt x="1683812" y="862626"/>
                  </a:cubicBezTo>
                  <a:cubicBezTo>
                    <a:pt x="1689662" y="862094"/>
                    <a:pt x="1693784" y="859833"/>
                    <a:pt x="1694848" y="855578"/>
                  </a:cubicBezTo>
                  <a:cubicBezTo>
                    <a:pt x="1697242" y="846669"/>
                    <a:pt x="1686072" y="832442"/>
                    <a:pt x="1669185" y="821937"/>
                  </a:cubicBezTo>
                  <a:cubicBezTo>
                    <a:pt x="1664664" y="818214"/>
                    <a:pt x="1659877" y="815555"/>
                    <a:pt x="1654692" y="814092"/>
                  </a:cubicBezTo>
                  <a:cubicBezTo>
                    <a:pt x="1653362" y="813693"/>
                    <a:pt x="1651899" y="813427"/>
                    <a:pt x="1650570" y="813161"/>
                  </a:cubicBezTo>
                  <a:cubicBezTo>
                    <a:pt x="1635544" y="808109"/>
                    <a:pt x="1623444" y="809305"/>
                    <a:pt x="1621184" y="817017"/>
                  </a:cubicBezTo>
                  <a:cubicBezTo>
                    <a:pt x="1617195" y="818613"/>
                    <a:pt x="1613073" y="820741"/>
                    <a:pt x="1608818" y="823134"/>
                  </a:cubicBezTo>
                  <a:cubicBezTo>
                    <a:pt x="1606557" y="818214"/>
                    <a:pt x="1605626" y="813560"/>
                    <a:pt x="1606690" y="809704"/>
                  </a:cubicBezTo>
                  <a:cubicBezTo>
                    <a:pt x="1610413" y="795875"/>
                    <a:pt x="1636475" y="796540"/>
                    <a:pt x="1664797" y="811167"/>
                  </a:cubicBezTo>
                  <a:cubicBezTo>
                    <a:pt x="1693120" y="825793"/>
                    <a:pt x="1713065" y="849063"/>
                    <a:pt x="1709342" y="862891"/>
                  </a:cubicBezTo>
                  <a:close/>
                  <a:moveTo>
                    <a:pt x="1801090" y="912489"/>
                  </a:moveTo>
                  <a:cubicBezTo>
                    <a:pt x="1803616" y="910893"/>
                    <a:pt x="1806010" y="909696"/>
                    <a:pt x="1808270" y="908899"/>
                  </a:cubicBezTo>
                  <a:cubicBezTo>
                    <a:pt x="1811727" y="907569"/>
                    <a:pt x="1817578" y="908899"/>
                    <a:pt x="1824492" y="912356"/>
                  </a:cubicBezTo>
                  <a:cubicBezTo>
                    <a:pt x="1838587" y="919536"/>
                    <a:pt x="1849756" y="932035"/>
                    <a:pt x="1850554" y="934960"/>
                  </a:cubicBezTo>
                  <a:cubicBezTo>
                    <a:pt x="1850953" y="939614"/>
                    <a:pt x="1847629" y="946529"/>
                    <a:pt x="1842842" y="954241"/>
                  </a:cubicBezTo>
                  <a:cubicBezTo>
                    <a:pt x="1836193" y="964479"/>
                    <a:pt x="1826753" y="975915"/>
                    <a:pt x="1819174" y="984691"/>
                  </a:cubicBezTo>
                  <a:cubicBezTo>
                    <a:pt x="1817711" y="986419"/>
                    <a:pt x="1816381" y="988015"/>
                    <a:pt x="1815052" y="989477"/>
                  </a:cubicBezTo>
                  <a:cubicBezTo>
                    <a:pt x="1810398" y="994796"/>
                    <a:pt x="1806409" y="999450"/>
                    <a:pt x="1803749" y="1003040"/>
                  </a:cubicBezTo>
                  <a:cubicBezTo>
                    <a:pt x="1789123" y="1022321"/>
                    <a:pt x="1777023" y="1038942"/>
                    <a:pt x="1765853" y="1057025"/>
                  </a:cubicBezTo>
                  <a:cubicBezTo>
                    <a:pt x="1762396" y="1062610"/>
                    <a:pt x="1758939" y="1068328"/>
                    <a:pt x="1755482" y="1074178"/>
                  </a:cubicBezTo>
                  <a:cubicBezTo>
                    <a:pt x="1750562" y="1082821"/>
                    <a:pt x="1745642" y="1091996"/>
                    <a:pt x="1740589" y="1102102"/>
                  </a:cubicBezTo>
                  <a:cubicBezTo>
                    <a:pt x="1697375" y="1188664"/>
                    <a:pt x="1669983" y="1246505"/>
                    <a:pt x="1649107" y="1338918"/>
                  </a:cubicBezTo>
                  <a:lnTo>
                    <a:pt x="1646448" y="1350487"/>
                  </a:lnTo>
                  <a:cubicBezTo>
                    <a:pt x="1638071" y="1387718"/>
                    <a:pt x="1630092" y="1422821"/>
                    <a:pt x="1625572" y="1462579"/>
                  </a:cubicBezTo>
                  <a:cubicBezTo>
                    <a:pt x="1623710" y="1479067"/>
                    <a:pt x="1620386" y="1495289"/>
                    <a:pt x="1608419" y="1502469"/>
                  </a:cubicBezTo>
                  <a:cubicBezTo>
                    <a:pt x="1605626" y="1504065"/>
                    <a:pt x="1602435" y="1505262"/>
                    <a:pt x="1598845" y="1506060"/>
                  </a:cubicBezTo>
                  <a:cubicBezTo>
                    <a:pt x="1588606" y="1508054"/>
                    <a:pt x="1579697" y="1506060"/>
                    <a:pt x="1573581" y="1500741"/>
                  </a:cubicBezTo>
                  <a:cubicBezTo>
                    <a:pt x="1568661" y="1496353"/>
                    <a:pt x="1566135" y="1490103"/>
                    <a:pt x="1566667" y="1483455"/>
                  </a:cubicBezTo>
                  <a:lnTo>
                    <a:pt x="1566667" y="1482125"/>
                  </a:lnTo>
                  <a:cubicBezTo>
                    <a:pt x="1557891" y="1430533"/>
                    <a:pt x="1575442" y="1344237"/>
                    <a:pt x="1595521" y="1285864"/>
                  </a:cubicBezTo>
                  <a:cubicBezTo>
                    <a:pt x="1610014" y="1243447"/>
                    <a:pt x="1623710" y="1209673"/>
                    <a:pt x="1638071" y="1173905"/>
                  </a:cubicBezTo>
                  <a:cubicBezTo>
                    <a:pt x="1644985" y="1156752"/>
                    <a:pt x="1652165" y="1138668"/>
                    <a:pt x="1660010" y="1118723"/>
                  </a:cubicBezTo>
                  <a:cubicBezTo>
                    <a:pt x="1676897" y="1075508"/>
                    <a:pt x="1698172" y="1042133"/>
                    <a:pt x="1722771" y="1003439"/>
                  </a:cubicBezTo>
                  <a:lnTo>
                    <a:pt x="1730351" y="991605"/>
                  </a:lnTo>
                  <a:cubicBezTo>
                    <a:pt x="1739924" y="976579"/>
                    <a:pt x="1755881" y="954773"/>
                    <a:pt x="1772635" y="937088"/>
                  </a:cubicBezTo>
                  <a:cubicBezTo>
                    <a:pt x="1774097" y="935492"/>
                    <a:pt x="1775560" y="934163"/>
                    <a:pt x="1777023" y="932700"/>
                  </a:cubicBezTo>
                  <a:cubicBezTo>
                    <a:pt x="1785267" y="924456"/>
                    <a:pt x="1793378" y="917143"/>
                    <a:pt x="1800957" y="912622"/>
                  </a:cubicBezTo>
                  <a:close/>
                  <a:moveTo>
                    <a:pt x="1839651" y="908500"/>
                  </a:moveTo>
                  <a:cubicBezTo>
                    <a:pt x="1842443" y="909696"/>
                    <a:pt x="1845235" y="910893"/>
                    <a:pt x="1848028" y="911957"/>
                  </a:cubicBezTo>
                  <a:cubicBezTo>
                    <a:pt x="1859995" y="920201"/>
                    <a:pt x="1867707" y="930572"/>
                    <a:pt x="1865978" y="937354"/>
                  </a:cubicBezTo>
                  <a:cubicBezTo>
                    <a:pt x="1865314" y="939880"/>
                    <a:pt x="1863452" y="941476"/>
                    <a:pt x="1860660" y="942407"/>
                  </a:cubicBezTo>
                  <a:cubicBezTo>
                    <a:pt x="1861458" y="939348"/>
                    <a:pt x="1861856" y="936556"/>
                    <a:pt x="1861590" y="933764"/>
                  </a:cubicBezTo>
                  <a:cubicBezTo>
                    <a:pt x="1860926" y="926317"/>
                    <a:pt x="1849490" y="915414"/>
                    <a:pt x="1839651" y="908500"/>
                  </a:cubicBezTo>
                  <a:close/>
                  <a:moveTo>
                    <a:pt x="2168215" y="1102634"/>
                  </a:moveTo>
                  <a:cubicBezTo>
                    <a:pt x="2171141" y="1091863"/>
                    <a:pt x="2187629" y="1090002"/>
                    <a:pt x="2208106" y="1096517"/>
                  </a:cubicBezTo>
                  <a:cubicBezTo>
                    <a:pt x="2211696" y="1097714"/>
                    <a:pt x="2215419" y="1099176"/>
                    <a:pt x="2219275" y="1100905"/>
                  </a:cubicBezTo>
                  <a:cubicBezTo>
                    <a:pt x="2221536" y="1101969"/>
                    <a:pt x="2223929" y="1102899"/>
                    <a:pt x="2226323" y="1104096"/>
                  </a:cubicBezTo>
                  <a:cubicBezTo>
                    <a:pt x="2254645" y="1118723"/>
                    <a:pt x="2274590" y="1141992"/>
                    <a:pt x="2271000" y="1155821"/>
                  </a:cubicBezTo>
                  <a:cubicBezTo>
                    <a:pt x="2269006" y="1163267"/>
                    <a:pt x="2260496" y="1166458"/>
                    <a:pt x="2248794" y="1165528"/>
                  </a:cubicBezTo>
                  <a:cubicBezTo>
                    <a:pt x="2246002" y="1165262"/>
                    <a:pt x="2243077" y="1164996"/>
                    <a:pt x="2239885" y="1164331"/>
                  </a:cubicBezTo>
                  <a:cubicBezTo>
                    <a:pt x="2240284" y="1164065"/>
                    <a:pt x="2240550" y="1163799"/>
                    <a:pt x="2240949" y="1163533"/>
                  </a:cubicBezTo>
                  <a:cubicBezTo>
                    <a:pt x="2243875" y="1161140"/>
                    <a:pt x="2246933" y="1158879"/>
                    <a:pt x="2249858" y="1156353"/>
                  </a:cubicBezTo>
                  <a:lnTo>
                    <a:pt x="2253315" y="1153427"/>
                  </a:lnTo>
                  <a:lnTo>
                    <a:pt x="2253315" y="1153028"/>
                  </a:lnTo>
                  <a:cubicBezTo>
                    <a:pt x="2254778" y="1151832"/>
                    <a:pt x="2255975" y="1150369"/>
                    <a:pt x="2256506" y="1148375"/>
                  </a:cubicBezTo>
                  <a:cubicBezTo>
                    <a:pt x="2259166" y="1138402"/>
                    <a:pt x="2244805" y="1121648"/>
                    <a:pt x="2224461" y="1111144"/>
                  </a:cubicBezTo>
                  <a:cubicBezTo>
                    <a:pt x="2204117" y="1100639"/>
                    <a:pt x="2185369" y="1100107"/>
                    <a:pt x="2182709" y="1110080"/>
                  </a:cubicBezTo>
                  <a:cubicBezTo>
                    <a:pt x="2182709" y="1110213"/>
                    <a:pt x="2182709" y="1110346"/>
                    <a:pt x="2182709" y="1110612"/>
                  </a:cubicBezTo>
                  <a:cubicBezTo>
                    <a:pt x="2178853" y="1112074"/>
                    <a:pt x="2174864" y="1113803"/>
                    <a:pt x="2170609" y="1115930"/>
                  </a:cubicBezTo>
                  <a:cubicBezTo>
                    <a:pt x="2170609" y="1115930"/>
                    <a:pt x="2170609" y="1115930"/>
                    <a:pt x="2170609" y="1115930"/>
                  </a:cubicBezTo>
                  <a:cubicBezTo>
                    <a:pt x="2170609" y="1115797"/>
                    <a:pt x="2170476" y="1115531"/>
                    <a:pt x="2170343" y="1115399"/>
                  </a:cubicBezTo>
                  <a:cubicBezTo>
                    <a:pt x="2168215" y="1110745"/>
                    <a:pt x="2167418" y="1106224"/>
                    <a:pt x="2168481" y="1102501"/>
                  </a:cubicBezTo>
                  <a:close/>
                  <a:moveTo>
                    <a:pt x="1764258" y="1647139"/>
                  </a:moveTo>
                  <a:cubicBezTo>
                    <a:pt x="1764258" y="1647139"/>
                    <a:pt x="1763593" y="1647272"/>
                    <a:pt x="1763327" y="1647405"/>
                  </a:cubicBezTo>
                  <a:cubicBezTo>
                    <a:pt x="1758806" y="1649266"/>
                    <a:pt x="1754152" y="1650197"/>
                    <a:pt x="1749365" y="1650064"/>
                  </a:cubicBezTo>
                  <a:cubicBezTo>
                    <a:pt x="1744977" y="1649931"/>
                    <a:pt x="1740722" y="1648867"/>
                    <a:pt x="1736866" y="1646740"/>
                  </a:cubicBezTo>
                  <a:cubicBezTo>
                    <a:pt x="1734340" y="1645410"/>
                    <a:pt x="1732345" y="1643682"/>
                    <a:pt x="1730484" y="1641687"/>
                  </a:cubicBezTo>
                  <a:cubicBezTo>
                    <a:pt x="1725564" y="1636634"/>
                    <a:pt x="1722639" y="1629720"/>
                    <a:pt x="1722373" y="1622540"/>
                  </a:cubicBezTo>
                  <a:cubicBezTo>
                    <a:pt x="1727027" y="1630119"/>
                    <a:pt x="1733808" y="1637299"/>
                    <a:pt x="1741254" y="1641953"/>
                  </a:cubicBezTo>
                  <a:cubicBezTo>
                    <a:pt x="1748966" y="1646740"/>
                    <a:pt x="1756678" y="1648469"/>
                    <a:pt x="1763726" y="1647139"/>
                  </a:cubicBezTo>
                  <a:cubicBezTo>
                    <a:pt x="1763859" y="1647139"/>
                    <a:pt x="1764125" y="1647139"/>
                    <a:pt x="1764258" y="1647139"/>
                  </a:cubicBezTo>
                  <a:close/>
                  <a:moveTo>
                    <a:pt x="1776092" y="1623603"/>
                  </a:moveTo>
                  <a:cubicBezTo>
                    <a:pt x="1773432" y="1628656"/>
                    <a:pt x="1770241" y="1632246"/>
                    <a:pt x="1766784" y="1634374"/>
                  </a:cubicBezTo>
                  <a:cubicBezTo>
                    <a:pt x="1759737" y="1638629"/>
                    <a:pt x="1752158" y="1635704"/>
                    <a:pt x="1747105" y="1632512"/>
                  </a:cubicBezTo>
                  <a:cubicBezTo>
                    <a:pt x="1734606" y="1624800"/>
                    <a:pt x="1725963" y="1609243"/>
                    <a:pt x="1726628" y="1601132"/>
                  </a:cubicBezTo>
                  <a:cubicBezTo>
                    <a:pt x="1729287" y="1572278"/>
                    <a:pt x="1765853" y="1511777"/>
                    <a:pt x="1787128" y="1480663"/>
                  </a:cubicBezTo>
                  <a:cubicBezTo>
                    <a:pt x="1845767" y="1394499"/>
                    <a:pt x="1937515" y="1301421"/>
                    <a:pt x="2032588" y="1231613"/>
                  </a:cubicBezTo>
                  <a:cubicBezTo>
                    <a:pt x="2048677" y="1219779"/>
                    <a:pt x="2064367" y="1206615"/>
                    <a:pt x="2079526" y="1193983"/>
                  </a:cubicBezTo>
                  <a:cubicBezTo>
                    <a:pt x="2103061" y="1174303"/>
                    <a:pt x="2127527" y="1153959"/>
                    <a:pt x="2154121" y="1137870"/>
                  </a:cubicBezTo>
                  <a:lnTo>
                    <a:pt x="2154786" y="1137471"/>
                  </a:lnTo>
                  <a:cubicBezTo>
                    <a:pt x="2179119" y="1122712"/>
                    <a:pt x="2195873" y="1114867"/>
                    <a:pt x="2208638" y="1118457"/>
                  </a:cubicBezTo>
                  <a:cubicBezTo>
                    <a:pt x="2218611" y="1121116"/>
                    <a:pt x="2227785" y="1130956"/>
                    <a:pt x="2238822" y="1150768"/>
                  </a:cubicBezTo>
                  <a:cubicBezTo>
                    <a:pt x="2223131" y="1163533"/>
                    <a:pt x="2207441" y="1174038"/>
                    <a:pt x="2192150" y="1184143"/>
                  </a:cubicBezTo>
                  <a:cubicBezTo>
                    <a:pt x="2174465" y="1195844"/>
                    <a:pt x="2156248" y="1208077"/>
                    <a:pt x="2138032" y="1223768"/>
                  </a:cubicBezTo>
                  <a:cubicBezTo>
                    <a:pt x="2129256" y="1231347"/>
                    <a:pt x="2118352" y="1240389"/>
                    <a:pt x="2105587" y="1251026"/>
                  </a:cubicBezTo>
                  <a:cubicBezTo>
                    <a:pt x="2012642" y="1328281"/>
                    <a:pt x="1839784" y="1472153"/>
                    <a:pt x="1775959" y="1623471"/>
                  </a:cubicBezTo>
                  <a:close/>
                  <a:moveTo>
                    <a:pt x="1819041" y="1419364"/>
                  </a:moveTo>
                  <a:cubicBezTo>
                    <a:pt x="1815583" y="1415508"/>
                    <a:pt x="1812259" y="1411652"/>
                    <a:pt x="1808802" y="1408062"/>
                  </a:cubicBezTo>
                  <a:cubicBezTo>
                    <a:pt x="1809467" y="1401413"/>
                    <a:pt x="1811594" y="1382133"/>
                    <a:pt x="1815052" y="1360991"/>
                  </a:cubicBezTo>
                  <a:cubicBezTo>
                    <a:pt x="1844039" y="1343439"/>
                    <a:pt x="1871696" y="1326951"/>
                    <a:pt x="1900018" y="1311128"/>
                  </a:cubicBezTo>
                  <a:cubicBezTo>
                    <a:pt x="1897226" y="1320436"/>
                    <a:pt x="1894567" y="1329478"/>
                    <a:pt x="1891907" y="1338652"/>
                  </a:cubicBezTo>
                  <a:cubicBezTo>
                    <a:pt x="1865712" y="1365113"/>
                    <a:pt x="1841113" y="1392239"/>
                    <a:pt x="1819041" y="1419497"/>
                  </a:cubicBezTo>
                  <a:close/>
                  <a:moveTo>
                    <a:pt x="1908262" y="1322430"/>
                  </a:moveTo>
                  <a:cubicBezTo>
                    <a:pt x="1910124" y="1316048"/>
                    <a:pt x="1912118" y="1309798"/>
                    <a:pt x="1914113" y="1303150"/>
                  </a:cubicBezTo>
                  <a:cubicBezTo>
                    <a:pt x="1925681" y="1296767"/>
                    <a:pt x="1937515" y="1290518"/>
                    <a:pt x="1949615" y="1284268"/>
                  </a:cubicBezTo>
                  <a:cubicBezTo>
                    <a:pt x="1935521" y="1296634"/>
                    <a:pt x="1921692" y="1309399"/>
                    <a:pt x="1908262" y="1322430"/>
                  </a:cubicBezTo>
                  <a:close/>
                  <a:moveTo>
                    <a:pt x="2227785" y="1116994"/>
                  </a:moveTo>
                  <a:cubicBezTo>
                    <a:pt x="2242013" y="1125637"/>
                    <a:pt x="2251720" y="1137471"/>
                    <a:pt x="2249725" y="1144917"/>
                  </a:cubicBezTo>
                  <a:cubicBezTo>
                    <a:pt x="2249725" y="1145316"/>
                    <a:pt x="2249459" y="1145848"/>
                    <a:pt x="2249193" y="1146247"/>
                  </a:cubicBezTo>
                  <a:cubicBezTo>
                    <a:pt x="2241747" y="1132950"/>
                    <a:pt x="2234833" y="1123377"/>
                    <a:pt x="2227785" y="1116994"/>
                  </a:cubicBezTo>
                  <a:close/>
                  <a:moveTo>
                    <a:pt x="1856538" y="1220178"/>
                  </a:moveTo>
                  <a:cubicBezTo>
                    <a:pt x="1863186" y="1201695"/>
                    <a:pt x="1911454" y="1100107"/>
                    <a:pt x="1932861" y="1087209"/>
                  </a:cubicBezTo>
                  <a:cubicBezTo>
                    <a:pt x="1933925" y="1086544"/>
                    <a:pt x="1934590" y="1086411"/>
                    <a:pt x="1934590" y="1086278"/>
                  </a:cubicBezTo>
                  <a:cubicBezTo>
                    <a:pt x="1942834" y="1091996"/>
                    <a:pt x="1953605" y="1097714"/>
                    <a:pt x="1964109" y="1103165"/>
                  </a:cubicBezTo>
                  <a:cubicBezTo>
                    <a:pt x="1974614" y="1108617"/>
                    <a:pt x="1990304" y="1116861"/>
                    <a:pt x="1992830" y="1120850"/>
                  </a:cubicBezTo>
                  <a:cubicBezTo>
                    <a:pt x="1991501" y="1124307"/>
                    <a:pt x="1985783" y="1133482"/>
                    <a:pt x="1979134" y="1143455"/>
                  </a:cubicBezTo>
                  <a:cubicBezTo>
                    <a:pt x="1975145" y="1149305"/>
                    <a:pt x="1971023" y="1155422"/>
                    <a:pt x="1967167" y="1160741"/>
                  </a:cubicBezTo>
                  <a:cubicBezTo>
                    <a:pt x="1962912" y="1166724"/>
                    <a:pt x="1959189" y="1171644"/>
                    <a:pt x="1957195" y="1174038"/>
                  </a:cubicBezTo>
                  <a:cubicBezTo>
                    <a:pt x="1955732" y="1175766"/>
                    <a:pt x="1954269" y="1177761"/>
                    <a:pt x="1952674" y="1179888"/>
                  </a:cubicBezTo>
                  <a:cubicBezTo>
                    <a:pt x="1945493" y="1182680"/>
                    <a:pt x="1938313" y="1185340"/>
                    <a:pt x="1931266" y="1188132"/>
                  </a:cubicBezTo>
                  <a:cubicBezTo>
                    <a:pt x="1923953" y="1190925"/>
                    <a:pt x="1916639" y="1193850"/>
                    <a:pt x="1909326" y="1196642"/>
                  </a:cubicBezTo>
                  <a:cubicBezTo>
                    <a:pt x="1891242" y="1203556"/>
                    <a:pt x="1873691" y="1211668"/>
                    <a:pt x="1856405" y="1220443"/>
                  </a:cubicBezTo>
                  <a:cubicBezTo>
                    <a:pt x="1856405" y="1220443"/>
                    <a:pt x="1856405" y="1220178"/>
                    <a:pt x="1856405" y="1220178"/>
                  </a:cubicBezTo>
                  <a:close/>
                  <a:moveTo>
                    <a:pt x="1972353" y="1172575"/>
                  </a:moveTo>
                  <a:cubicBezTo>
                    <a:pt x="1981794" y="1159677"/>
                    <a:pt x="1997484" y="1137072"/>
                    <a:pt x="2002537" y="1126435"/>
                  </a:cubicBezTo>
                  <a:cubicBezTo>
                    <a:pt x="2016100" y="1134945"/>
                    <a:pt x="2029530" y="1143322"/>
                    <a:pt x="2042826" y="1151300"/>
                  </a:cubicBezTo>
                  <a:cubicBezTo>
                    <a:pt x="2018626" y="1156752"/>
                    <a:pt x="1995224" y="1164198"/>
                    <a:pt x="1972353" y="1172575"/>
                  </a:cubicBezTo>
                  <a:close/>
                  <a:moveTo>
                    <a:pt x="1764656" y="1138934"/>
                  </a:moveTo>
                  <a:cubicBezTo>
                    <a:pt x="1757343" y="1142657"/>
                    <a:pt x="1749764" y="1146912"/>
                    <a:pt x="1740855" y="1152364"/>
                  </a:cubicBezTo>
                  <a:cubicBezTo>
                    <a:pt x="1736068" y="1155289"/>
                    <a:pt x="1731414" y="1158214"/>
                    <a:pt x="1726761" y="1161140"/>
                  </a:cubicBezTo>
                  <a:cubicBezTo>
                    <a:pt x="1725431" y="1161937"/>
                    <a:pt x="1724234" y="1162735"/>
                    <a:pt x="1722904" y="1163533"/>
                  </a:cubicBezTo>
                  <a:cubicBezTo>
                    <a:pt x="1731414" y="1145715"/>
                    <a:pt x="1740589" y="1127100"/>
                    <a:pt x="1750562" y="1106889"/>
                  </a:cubicBezTo>
                  <a:cubicBezTo>
                    <a:pt x="1756678" y="1094655"/>
                    <a:pt x="1762529" y="1083885"/>
                    <a:pt x="1768645" y="1073646"/>
                  </a:cubicBezTo>
                  <a:cubicBezTo>
                    <a:pt x="1846432" y="1040404"/>
                    <a:pt x="1946158" y="1007162"/>
                    <a:pt x="1989107" y="1005301"/>
                  </a:cubicBezTo>
                  <a:cubicBezTo>
                    <a:pt x="2009451" y="1004370"/>
                    <a:pt x="2039635" y="1020459"/>
                    <a:pt x="2049342" y="1033623"/>
                  </a:cubicBezTo>
                  <a:cubicBezTo>
                    <a:pt x="2049741" y="1034288"/>
                    <a:pt x="2050139" y="1034820"/>
                    <a:pt x="2050405" y="1035351"/>
                  </a:cubicBezTo>
                  <a:cubicBezTo>
                    <a:pt x="2036843" y="1035883"/>
                    <a:pt x="2019424" y="1038942"/>
                    <a:pt x="1999213" y="1044127"/>
                  </a:cubicBezTo>
                  <a:cubicBezTo>
                    <a:pt x="1998282" y="1044393"/>
                    <a:pt x="1997351" y="1044659"/>
                    <a:pt x="1996287" y="1044925"/>
                  </a:cubicBezTo>
                  <a:cubicBezTo>
                    <a:pt x="1936452" y="1060616"/>
                    <a:pt x="1852283" y="1094389"/>
                    <a:pt x="1764656" y="1139067"/>
                  </a:cubicBezTo>
                  <a:close/>
                  <a:moveTo>
                    <a:pt x="2070351" y="1041867"/>
                  </a:moveTo>
                  <a:cubicBezTo>
                    <a:pt x="2068755" y="1047585"/>
                    <a:pt x="2060644" y="1049047"/>
                    <a:pt x="2050139" y="1046388"/>
                  </a:cubicBezTo>
                  <a:cubicBezTo>
                    <a:pt x="2052400" y="1046388"/>
                    <a:pt x="2054527" y="1046255"/>
                    <a:pt x="2056522" y="1046388"/>
                  </a:cubicBezTo>
                  <a:lnTo>
                    <a:pt x="2060511" y="1046388"/>
                  </a:lnTo>
                  <a:cubicBezTo>
                    <a:pt x="2060511" y="1046388"/>
                    <a:pt x="2061841" y="1042798"/>
                    <a:pt x="2061841" y="1042798"/>
                  </a:cubicBezTo>
                  <a:cubicBezTo>
                    <a:pt x="2063037" y="1039606"/>
                    <a:pt x="2063436" y="1034155"/>
                    <a:pt x="2058251" y="1026975"/>
                  </a:cubicBezTo>
                  <a:cubicBezTo>
                    <a:pt x="2053331" y="1020193"/>
                    <a:pt x="2044422" y="1013013"/>
                    <a:pt x="2033917" y="1007162"/>
                  </a:cubicBezTo>
                  <a:cubicBezTo>
                    <a:pt x="2037109" y="1008226"/>
                    <a:pt x="2040566" y="1009689"/>
                    <a:pt x="2044023" y="1011417"/>
                  </a:cubicBezTo>
                  <a:cubicBezTo>
                    <a:pt x="2060644" y="1020060"/>
                    <a:pt x="2072478" y="1033756"/>
                    <a:pt x="2070351" y="1041867"/>
                  </a:cubicBezTo>
                  <a:close/>
                  <a:moveTo>
                    <a:pt x="2091493" y="1052903"/>
                  </a:moveTo>
                  <a:cubicBezTo>
                    <a:pt x="2087770" y="1066732"/>
                    <a:pt x="2061708" y="1066067"/>
                    <a:pt x="2033386" y="1051441"/>
                  </a:cubicBezTo>
                  <a:cubicBezTo>
                    <a:pt x="2031790" y="1050643"/>
                    <a:pt x="2030327" y="1049845"/>
                    <a:pt x="2028865" y="1048914"/>
                  </a:cubicBezTo>
                  <a:cubicBezTo>
                    <a:pt x="2033253" y="1048116"/>
                    <a:pt x="2037375" y="1047585"/>
                    <a:pt x="2041364" y="1047186"/>
                  </a:cubicBezTo>
                  <a:cubicBezTo>
                    <a:pt x="2059314" y="1054898"/>
                    <a:pt x="2074739" y="1054499"/>
                    <a:pt x="2077132" y="1045457"/>
                  </a:cubicBezTo>
                  <a:cubicBezTo>
                    <a:pt x="2078728" y="1039341"/>
                    <a:pt x="2073808" y="1030432"/>
                    <a:pt x="2065032" y="1022188"/>
                  </a:cubicBezTo>
                  <a:cubicBezTo>
                    <a:pt x="2063968" y="1021124"/>
                    <a:pt x="2062772" y="1020193"/>
                    <a:pt x="2061575" y="1019262"/>
                  </a:cubicBezTo>
                  <a:cubicBezTo>
                    <a:pt x="2056788" y="1015273"/>
                    <a:pt x="2051336" y="1011417"/>
                    <a:pt x="2045087" y="1008226"/>
                  </a:cubicBezTo>
                  <a:cubicBezTo>
                    <a:pt x="2035513" y="1003306"/>
                    <a:pt x="2026471" y="1000514"/>
                    <a:pt x="2019025" y="1000115"/>
                  </a:cubicBezTo>
                  <a:cubicBezTo>
                    <a:pt x="2010116" y="996658"/>
                    <a:pt x="2000808" y="994397"/>
                    <a:pt x="1992431" y="994131"/>
                  </a:cubicBezTo>
                  <a:cubicBezTo>
                    <a:pt x="2001207" y="986419"/>
                    <a:pt x="2023280" y="988946"/>
                    <a:pt x="2046948" y="1001179"/>
                  </a:cubicBezTo>
                  <a:cubicBezTo>
                    <a:pt x="2051868" y="1003705"/>
                    <a:pt x="2056389" y="1006497"/>
                    <a:pt x="2060644" y="1009556"/>
                  </a:cubicBezTo>
                  <a:cubicBezTo>
                    <a:pt x="2069021" y="1015273"/>
                    <a:pt x="2076334" y="1021656"/>
                    <a:pt x="2081653" y="1027905"/>
                  </a:cubicBezTo>
                  <a:cubicBezTo>
                    <a:pt x="2089498" y="1037080"/>
                    <a:pt x="2093487" y="1046255"/>
                    <a:pt x="2091626" y="1053036"/>
                  </a:cubicBezTo>
                  <a:close/>
                  <a:moveTo>
                    <a:pt x="1778618" y="1057158"/>
                  </a:moveTo>
                  <a:cubicBezTo>
                    <a:pt x="1788724" y="1041468"/>
                    <a:pt x="1799627" y="1026576"/>
                    <a:pt x="1812525" y="1009556"/>
                  </a:cubicBezTo>
                  <a:cubicBezTo>
                    <a:pt x="1813456" y="1008359"/>
                    <a:pt x="1814653" y="1006896"/>
                    <a:pt x="1815982" y="1005301"/>
                  </a:cubicBezTo>
                  <a:cubicBezTo>
                    <a:pt x="1828215" y="1013279"/>
                    <a:pt x="1840183" y="1021124"/>
                    <a:pt x="1852150" y="1029102"/>
                  </a:cubicBezTo>
                  <a:cubicBezTo>
                    <a:pt x="1827417" y="1037745"/>
                    <a:pt x="1802286" y="1047452"/>
                    <a:pt x="1778618" y="1057291"/>
                  </a:cubicBezTo>
                  <a:close/>
                  <a:moveTo>
                    <a:pt x="1622114" y="1514835"/>
                  </a:moveTo>
                  <a:cubicBezTo>
                    <a:pt x="1617859" y="1521883"/>
                    <a:pt x="1611344" y="1526936"/>
                    <a:pt x="1604164" y="1529462"/>
                  </a:cubicBezTo>
                  <a:cubicBezTo>
                    <a:pt x="1604031" y="1529462"/>
                    <a:pt x="1603898" y="1529462"/>
                    <a:pt x="1603632" y="1529595"/>
                  </a:cubicBezTo>
                  <a:cubicBezTo>
                    <a:pt x="1602568" y="1529994"/>
                    <a:pt x="1601637" y="1530260"/>
                    <a:pt x="1600574" y="1530526"/>
                  </a:cubicBezTo>
                  <a:cubicBezTo>
                    <a:pt x="1599643" y="1530792"/>
                    <a:pt x="1598579" y="1530925"/>
                    <a:pt x="1597648" y="1531058"/>
                  </a:cubicBezTo>
                  <a:cubicBezTo>
                    <a:pt x="1596718" y="1531058"/>
                    <a:pt x="1595920" y="1531324"/>
                    <a:pt x="1594989" y="1531324"/>
                  </a:cubicBezTo>
                  <a:cubicBezTo>
                    <a:pt x="1594723" y="1531324"/>
                    <a:pt x="1594457" y="1531324"/>
                    <a:pt x="1594191" y="1531324"/>
                  </a:cubicBezTo>
                  <a:cubicBezTo>
                    <a:pt x="1590734" y="1531324"/>
                    <a:pt x="1587144" y="1530925"/>
                    <a:pt x="1583820" y="1529728"/>
                  </a:cubicBezTo>
                  <a:cubicBezTo>
                    <a:pt x="1580894" y="1528664"/>
                    <a:pt x="1578368" y="1527069"/>
                    <a:pt x="1576107" y="1525207"/>
                  </a:cubicBezTo>
                  <a:cubicBezTo>
                    <a:pt x="1572517" y="1522415"/>
                    <a:pt x="1569725" y="1518824"/>
                    <a:pt x="1567863" y="1514569"/>
                  </a:cubicBezTo>
                  <a:cubicBezTo>
                    <a:pt x="1566933" y="1512575"/>
                    <a:pt x="1566268" y="1510580"/>
                    <a:pt x="1565736" y="1508453"/>
                  </a:cubicBezTo>
                  <a:cubicBezTo>
                    <a:pt x="1565869" y="1508586"/>
                    <a:pt x="1566002" y="1508852"/>
                    <a:pt x="1566268" y="1508985"/>
                  </a:cubicBezTo>
                  <a:cubicBezTo>
                    <a:pt x="1566268" y="1508985"/>
                    <a:pt x="1566534" y="1509118"/>
                    <a:pt x="1566667" y="1509251"/>
                  </a:cubicBezTo>
                  <a:cubicBezTo>
                    <a:pt x="1575310" y="1516830"/>
                    <a:pt x="1587543" y="1519622"/>
                    <a:pt x="1601105" y="1517096"/>
                  </a:cubicBezTo>
                  <a:cubicBezTo>
                    <a:pt x="1606025" y="1516165"/>
                    <a:pt x="1610413" y="1514436"/>
                    <a:pt x="1614402" y="1512043"/>
                  </a:cubicBezTo>
                  <a:cubicBezTo>
                    <a:pt x="1619987" y="1508719"/>
                    <a:pt x="1624109" y="1504198"/>
                    <a:pt x="1627167" y="1498879"/>
                  </a:cubicBezTo>
                  <a:cubicBezTo>
                    <a:pt x="1627034" y="1502602"/>
                    <a:pt x="1626236" y="1506325"/>
                    <a:pt x="1624774" y="1510049"/>
                  </a:cubicBezTo>
                  <a:cubicBezTo>
                    <a:pt x="1624109" y="1511777"/>
                    <a:pt x="1623178" y="1513506"/>
                    <a:pt x="1622114" y="1515101"/>
                  </a:cubicBezTo>
                  <a:close/>
                  <a:moveTo>
                    <a:pt x="1538876" y="1193717"/>
                  </a:moveTo>
                  <a:cubicBezTo>
                    <a:pt x="1543264" y="1191323"/>
                    <a:pt x="1547386" y="1189196"/>
                    <a:pt x="1551508" y="1187201"/>
                  </a:cubicBezTo>
                  <a:cubicBezTo>
                    <a:pt x="1558157" y="1183744"/>
                    <a:pt x="1564672" y="1180553"/>
                    <a:pt x="1570922" y="1177495"/>
                  </a:cubicBezTo>
                  <a:cubicBezTo>
                    <a:pt x="1586745" y="1169650"/>
                    <a:pt x="1601770" y="1162336"/>
                    <a:pt x="1619987" y="1151433"/>
                  </a:cubicBezTo>
                  <a:cubicBezTo>
                    <a:pt x="1626104" y="1147843"/>
                    <a:pt x="1632752" y="1143854"/>
                    <a:pt x="1639799" y="1139732"/>
                  </a:cubicBezTo>
                  <a:cubicBezTo>
                    <a:pt x="1635677" y="1149970"/>
                    <a:pt x="1631821" y="1159810"/>
                    <a:pt x="1627965" y="1169384"/>
                  </a:cubicBezTo>
                  <a:cubicBezTo>
                    <a:pt x="1618790" y="1192254"/>
                    <a:pt x="1609881" y="1214460"/>
                    <a:pt x="1600839" y="1238394"/>
                  </a:cubicBezTo>
                  <a:cubicBezTo>
                    <a:pt x="1600706" y="1238394"/>
                    <a:pt x="1600441" y="1238660"/>
                    <a:pt x="1600308" y="1238660"/>
                  </a:cubicBezTo>
                  <a:cubicBezTo>
                    <a:pt x="1584484" y="1229352"/>
                    <a:pt x="1571321" y="1218981"/>
                    <a:pt x="1557625" y="1208077"/>
                  </a:cubicBezTo>
                  <a:cubicBezTo>
                    <a:pt x="1552173" y="1203689"/>
                    <a:pt x="1546455" y="1199302"/>
                    <a:pt x="1540472" y="1194781"/>
                  </a:cubicBezTo>
                  <a:cubicBezTo>
                    <a:pt x="1539940" y="1194382"/>
                    <a:pt x="1539541" y="1193983"/>
                    <a:pt x="1539009" y="1193717"/>
                  </a:cubicBezTo>
                  <a:close/>
                  <a:moveTo>
                    <a:pt x="1564672" y="1035484"/>
                  </a:moveTo>
                  <a:cubicBezTo>
                    <a:pt x="1558556" y="1038809"/>
                    <a:pt x="1548317" y="1044659"/>
                    <a:pt x="1536084" y="1051840"/>
                  </a:cubicBezTo>
                  <a:cubicBezTo>
                    <a:pt x="1532228" y="1054100"/>
                    <a:pt x="1528106" y="1056494"/>
                    <a:pt x="1523718" y="1059020"/>
                  </a:cubicBezTo>
                  <a:cubicBezTo>
                    <a:pt x="1522388" y="1059818"/>
                    <a:pt x="1521058" y="1060616"/>
                    <a:pt x="1519729" y="1061413"/>
                  </a:cubicBezTo>
                  <a:cubicBezTo>
                    <a:pt x="1519995" y="1060749"/>
                    <a:pt x="1520394" y="1059951"/>
                    <a:pt x="1520792" y="1059286"/>
                  </a:cubicBezTo>
                  <a:cubicBezTo>
                    <a:pt x="1524516" y="1051441"/>
                    <a:pt x="1528638" y="1042931"/>
                    <a:pt x="1533159" y="1032958"/>
                  </a:cubicBezTo>
                  <a:cubicBezTo>
                    <a:pt x="1546455" y="1003173"/>
                    <a:pt x="1560949" y="978973"/>
                    <a:pt x="1575442" y="958895"/>
                  </a:cubicBezTo>
                  <a:cubicBezTo>
                    <a:pt x="1631688" y="930572"/>
                    <a:pt x="1669451" y="914217"/>
                    <a:pt x="1677163" y="915281"/>
                  </a:cubicBezTo>
                  <a:cubicBezTo>
                    <a:pt x="1685008" y="916345"/>
                    <a:pt x="1719447" y="936822"/>
                    <a:pt x="1737265" y="949853"/>
                  </a:cubicBezTo>
                  <a:cubicBezTo>
                    <a:pt x="1736999" y="949986"/>
                    <a:pt x="1736866" y="950119"/>
                    <a:pt x="1736600" y="950385"/>
                  </a:cubicBezTo>
                  <a:lnTo>
                    <a:pt x="1736068" y="951448"/>
                  </a:lnTo>
                  <a:cubicBezTo>
                    <a:pt x="1707214" y="956900"/>
                    <a:pt x="1669318" y="978175"/>
                    <a:pt x="1647245" y="990541"/>
                  </a:cubicBezTo>
                  <a:lnTo>
                    <a:pt x="1645118" y="991738"/>
                  </a:lnTo>
                  <a:cubicBezTo>
                    <a:pt x="1641661" y="993732"/>
                    <a:pt x="1638071" y="995594"/>
                    <a:pt x="1634613" y="997589"/>
                  </a:cubicBezTo>
                  <a:cubicBezTo>
                    <a:pt x="1619588" y="1005832"/>
                    <a:pt x="1604430" y="1014077"/>
                    <a:pt x="1589670" y="1022055"/>
                  </a:cubicBezTo>
                  <a:cubicBezTo>
                    <a:pt x="1581426" y="1026576"/>
                    <a:pt x="1573182" y="1030963"/>
                    <a:pt x="1564938" y="1035351"/>
                  </a:cubicBezTo>
                  <a:cubicBezTo>
                    <a:pt x="1564938" y="1035351"/>
                    <a:pt x="1564938" y="1035351"/>
                    <a:pt x="1564805" y="1035351"/>
                  </a:cubicBezTo>
                  <a:close/>
                  <a:moveTo>
                    <a:pt x="1591665" y="938285"/>
                  </a:moveTo>
                  <a:cubicBezTo>
                    <a:pt x="1607754" y="919270"/>
                    <a:pt x="1623577" y="905175"/>
                    <a:pt x="1637406" y="894538"/>
                  </a:cubicBezTo>
                  <a:cubicBezTo>
                    <a:pt x="1642592" y="897463"/>
                    <a:pt x="1647644" y="900389"/>
                    <a:pt x="1652697" y="903314"/>
                  </a:cubicBezTo>
                  <a:cubicBezTo>
                    <a:pt x="1655356" y="904777"/>
                    <a:pt x="1657883" y="906372"/>
                    <a:pt x="1660542" y="907968"/>
                  </a:cubicBezTo>
                  <a:cubicBezTo>
                    <a:pt x="1644054" y="913553"/>
                    <a:pt x="1619322" y="924722"/>
                    <a:pt x="1591665" y="938285"/>
                  </a:cubicBezTo>
                  <a:close/>
                  <a:moveTo>
                    <a:pt x="1683147" y="838824"/>
                  </a:moveTo>
                  <a:cubicBezTo>
                    <a:pt x="1683147" y="838824"/>
                    <a:pt x="1683546" y="839090"/>
                    <a:pt x="1683812" y="839090"/>
                  </a:cubicBezTo>
                  <a:cubicBezTo>
                    <a:pt x="1686205" y="842281"/>
                    <a:pt x="1687668" y="845340"/>
                    <a:pt x="1688067" y="847999"/>
                  </a:cubicBezTo>
                  <a:cubicBezTo>
                    <a:pt x="1686471" y="844675"/>
                    <a:pt x="1684875" y="841617"/>
                    <a:pt x="1683147" y="838691"/>
                  </a:cubicBezTo>
                  <a:close/>
                  <a:moveTo>
                    <a:pt x="1510820" y="1079497"/>
                  </a:moveTo>
                  <a:cubicBezTo>
                    <a:pt x="1517202" y="1075774"/>
                    <a:pt x="1523452" y="1072184"/>
                    <a:pt x="1529435" y="1068727"/>
                  </a:cubicBezTo>
                  <a:cubicBezTo>
                    <a:pt x="1546987" y="1058621"/>
                    <a:pt x="1562013" y="1049712"/>
                    <a:pt x="1570124" y="1045457"/>
                  </a:cubicBezTo>
                  <a:cubicBezTo>
                    <a:pt x="1578368" y="1040936"/>
                    <a:pt x="1586612" y="1036548"/>
                    <a:pt x="1594989" y="1032027"/>
                  </a:cubicBezTo>
                  <a:cubicBezTo>
                    <a:pt x="1613206" y="1022188"/>
                    <a:pt x="1632220" y="1012082"/>
                    <a:pt x="1650570" y="1001577"/>
                  </a:cubicBezTo>
                  <a:lnTo>
                    <a:pt x="1652697" y="1000381"/>
                  </a:lnTo>
                  <a:cubicBezTo>
                    <a:pt x="1672509" y="989211"/>
                    <a:pt x="1709874" y="968335"/>
                    <a:pt x="1736600" y="962751"/>
                  </a:cubicBezTo>
                  <a:cubicBezTo>
                    <a:pt x="1730218" y="971261"/>
                    <a:pt x="1724899" y="979106"/>
                    <a:pt x="1721043" y="985089"/>
                  </a:cubicBezTo>
                  <a:lnTo>
                    <a:pt x="1713464" y="996924"/>
                  </a:lnTo>
                  <a:cubicBezTo>
                    <a:pt x="1688466" y="1036016"/>
                    <a:pt x="1666925" y="1069790"/>
                    <a:pt x="1649639" y="1114069"/>
                  </a:cubicBezTo>
                  <a:cubicBezTo>
                    <a:pt x="1648442" y="1116994"/>
                    <a:pt x="1647378" y="1119919"/>
                    <a:pt x="1646182" y="1122845"/>
                  </a:cubicBezTo>
                  <a:cubicBezTo>
                    <a:pt x="1634613" y="1129493"/>
                    <a:pt x="1623577" y="1135876"/>
                    <a:pt x="1614136" y="1141593"/>
                  </a:cubicBezTo>
                  <a:cubicBezTo>
                    <a:pt x="1596452" y="1152231"/>
                    <a:pt x="1581559" y="1159544"/>
                    <a:pt x="1566002" y="1167256"/>
                  </a:cubicBezTo>
                  <a:cubicBezTo>
                    <a:pt x="1554301" y="1172974"/>
                    <a:pt x="1542200" y="1178957"/>
                    <a:pt x="1528372" y="1186670"/>
                  </a:cubicBezTo>
                  <a:cubicBezTo>
                    <a:pt x="1513878" y="1175234"/>
                    <a:pt x="1499252" y="1163666"/>
                    <a:pt x="1484625" y="1152098"/>
                  </a:cubicBezTo>
                  <a:cubicBezTo>
                    <a:pt x="1491539" y="1120052"/>
                    <a:pt x="1499385" y="1102634"/>
                    <a:pt x="1510820" y="1079497"/>
                  </a:cubicBezTo>
                  <a:close/>
                  <a:moveTo>
                    <a:pt x="1575310" y="1550604"/>
                  </a:moveTo>
                  <a:cubicBezTo>
                    <a:pt x="1548583" y="1540764"/>
                    <a:pt x="1536084" y="1509783"/>
                    <a:pt x="1547652" y="1481460"/>
                  </a:cubicBezTo>
                  <a:cubicBezTo>
                    <a:pt x="1549381" y="1477205"/>
                    <a:pt x="1551641" y="1473349"/>
                    <a:pt x="1554168" y="1469626"/>
                  </a:cubicBezTo>
                  <a:cubicBezTo>
                    <a:pt x="1554566" y="1474147"/>
                    <a:pt x="1554965" y="1478668"/>
                    <a:pt x="1555763" y="1482923"/>
                  </a:cubicBezTo>
                  <a:cubicBezTo>
                    <a:pt x="1555497" y="1488109"/>
                    <a:pt x="1556428" y="1493295"/>
                    <a:pt x="1558556" y="1497815"/>
                  </a:cubicBezTo>
                  <a:cubicBezTo>
                    <a:pt x="1556827" y="1514569"/>
                    <a:pt x="1565603" y="1530393"/>
                    <a:pt x="1581293" y="1536110"/>
                  </a:cubicBezTo>
                  <a:cubicBezTo>
                    <a:pt x="1600574" y="1543158"/>
                    <a:pt x="1622912" y="1532387"/>
                    <a:pt x="1631156" y="1511910"/>
                  </a:cubicBezTo>
                  <a:cubicBezTo>
                    <a:pt x="1634746" y="1503001"/>
                    <a:pt x="1635145" y="1493826"/>
                    <a:pt x="1632752" y="1485582"/>
                  </a:cubicBezTo>
                  <a:cubicBezTo>
                    <a:pt x="1634879" y="1478535"/>
                    <a:pt x="1636076" y="1470956"/>
                    <a:pt x="1636874" y="1463377"/>
                  </a:cubicBezTo>
                  <a:cubicBezTo>
                    <a:pt x="1636874" y="1462845"/>
                    <a:pt x="1637007" y="1462313"/>
                    <a:pt x="1637140" y="1461781"/>
                  </a:cubicBezTo>
                  <a:cubicBezTo>
                    <a:pt x="1649240" y="1476009"/>
                    <a:pt x="1652830" y="1497151"/>
                    <a:pt x="1644852" y="1516963"/>
                  </a:cubicBezTo>
                  <a:cubicBezTo>
                    <a:pt x="1635278" y="1540498"/>
                    <a:pt x="1612142" y="1554726"/>
                    <a:pt x="1589138" y="1553130"/>
                  </a:cubicBezTo>
                  <a:cubicBezTo>
                    <a:pt x="1587144" y="1552997"/>
                    <a:pt x="1585149" y="1552731"/>
                    <a:pt x="1583155" y="1552333"/>
                  </a:cubicBezTo>
                  <a:cubicBezTo>
                    <a:pt x="1580628" y="1551801"/>
                    <a:pt x="1577969" y="1551402"/>
                    <a:pt x="1575575" y="1550471"/>
                  </a:cubicBezTo>
                  <a:close/>
                  <a:moveTo>
                    <a:pt x="1713464" y="1183611"/>
                  </a:moveTo>
                  <a:cubicBezTo>
                    <a:pt x="1713464" y="1183611"/>
                    <a:pt x="1713995" y="1182415"/>
                    <a:pt x="1714261" y="1181750"/>
                  </a:cubicBezTo>
                  <a:cubicBezTo>
                    <a:pt x="1714793" y="1181351"/>
                    <a:pt x="1715458" y="1181085"/>
                    <a:pt x="1715990" y="1180686"/>
                  </a:cubicBezTo>
                  <a:cubicBezTo>
                    <a:pt x="1716788" y="1180154"/>
                    <a:pt x="1717586" y="1179755"/>
                    <a:pt x="1718517" y="1179223"/>
                  </a:cubicBezTo>
                  <a:cubicBezTo>
                    <a:pt x="1723303" y="1176298"/>
                    <a:pt x="1727957" y="1173373"/>
                    <a:pt x="1732611" y="1170447"/>
                  </a:cubicBezTo>
                  <a:cubicBezTo>
                    <a:pt x="1737265" y="1167522"/>
                    <a:pt x="1741919" y="1164597"/>
                    <a:pt x="1746573" y="1161804"/>
                  </a:cubicBezTo>
                  <a:cubicBezTo>
                    <a:pt x="1755349" y="1156486"/>
                    <a:pt x="1762662" y="1152364"/>
                    <a:pt x="1769709" y="1148773"/>
                  </a:cubicBezTo>
                  <a:cubicBezTo>
                    <a:pt x="1824226" y="1120983"/>
                    <a:pt x="1877281" y="1097448"/>
                    <a:pt x="1923687" y="1079896"/>
                  </a:cubicBezTo>
                  <a:cubicBezTo>
                    <a:pt x="1896428" y="1102368"/>
                    <a:pt x="1850288" y="1203955"/>
                    <a:pt x="1845900" y="1216188"/>
                  </a:cubicBezTo>
                  <a:cubicBezTo>
                    <a:pt x="1844836" y="1219247"/>
                    <a:pt x="1843773" y="1222039"/>
                    <a:pt x="1842709" y="1224831"/>
                  </a:cubicBezTo>
                  <a:cubicBezTo>
                    <a:pt x="1842310" y="1225895"/>
                    <a:pt x="1841911" y="1226959"/>
                    <a:pt x="1841512" y="1228023"/>
                  </a:cubicBezTo>
                  <a:cubicBezTo>
                    <a:pt x="1840714" y="1228422"/>
                    <a:pt x="1839917" y="1228954"/>
                    <a:pt x="1839119" y="1229352"/>
                  </a:cubicBezTo>
                  <a:cubicBezTo>
                    <a:pt x="1814520" y="1242649"/>
                    <a:pt x="1790585" y="1257143"/>
                    <a:pt x="1767050" y="1271370"/>
                  </a:cubicBezTo>
                  <a:cubicBezTo>
                    <a:pt x="1742451" y="1286263"/>
                    <a:pt x="1719314" y="1300357"/>
                    <a:pt x="1696444" y="1312458"/>
                  </a:cubicBezTo>
                  <a:lnTo>
                    <a:pt x="1699103" y="1317377"/>
                  </a:lnTo>
                  <a:cubicBezTo>
                    <a:pt x="1696178" y="1315117"/>
                    <a:pt x="1693120" y="1312857"/>
                    <a:pt x="1690194" y="1310729"/>
                  </a:cubicBezTo>
                  <a:cubicBezTo>
                    <a:pt x="1683945" y="1306075"/>
                    <a:pt x="1677562" y="1301288"/>
                    <a:pt x="1671313" y="1296501"/>
                  </a:cubicBezTo>
                  <a:cubicBezTo>
                    <a:pt x="1682881" y="1255680"/>
                    <a:pt x="1696577" y="1220576"/>
                    <a:pt x="1713464" y="1183611"/>
                  </a:cubicBezTo>
                  <a:close/>
                  <a:moveTo>
                    <a:pt x="1791516" y="1374953"/>
                  </a:moveTo>
                  <a:cubicBezTo>
                    <a:pt x="1792846" y="1374155"/>
                    <a:pt x="1794042" y="1373357"/>
                    <a:pt x="1795372" y="1372692"/>
                  </a:cubicBezTo>
                  <a:cubicBezTo>
                    <a:pt x="1797766" y="1371230"/>
                    <a:pt x="1800159" y="1369767"/>
                    <a:pt x="1802552" y="1368304"/>
                  </a:cubicBezTo>
                  <a:cubicBezTo>
                    <a:pt x="1801888" y="1373224"/>
                    <a:pt x="1801223" y="1377878"/>
                    <a:pt x="1800558" y="1382266"/>
                  </a:cubicBezTo>
                  <a:cubicBezTo>
                    <a:pt x="1800026" y="1385989"/>
                    <a:pt x="1799627" y="1389579"/>
                    <a:pt x="1799228" y="1392638"/>
                  </a:cubicBezTo>
                  <a:cubicBezTo>
                    <a:pt x="1794042" y="1388383"/>
                    <a:pt x="1788724" y="1384128"/>
                    <a:pt x="1783272" y="1379873"/>
                  </a:cubicBezTo>
                  <a:lnTo>
                    <a:pt x="1791383" y="1374953"/>
                  </a:lnTo>
                  <a:close/>
                  <a:moveTo>
                    <a:pt x="2488669" y="1286263"/>
                  </a:moveTo>
                  <a:cubicBezTo>
                    <a:pt x="2489866" y="1286529"/>
                    <a:pt x="2490930" y="1286795"/>
                    <a:pt x="2491595" y="1287061"/>
                  </a:cubicBezTo>
                  <a:cubicBezTo>
                    <a:pt x="2491462" y="1287061"/>
                    <a:pt x="2491329" y="1287061"/>
                    <a:pt x="2491196" y="1287061"/>
                  </a:cubicBezTo>
                  <a:cubicBezTo>
                    <a:pt x="2490398" y="1286662"/>
                    <a:pt x="2489600" y="1286396"/>
                    <a:pt x="2488669" y="1286130"/>
                  </a:cubicBezTo>
                  <a:close/>
                  <a:moveTo>
                    <a:pt x="1882865" y="930971"/>
                  </a:moveTo>
                  <a:cubicBezTo>
                    <a:pt x="1886589" y="937221"/>
                    <a:pt x="1888317" y="943204"/>
                    <a:pt x="1886987" y="947991"/>
                  </a:cubicBezTo>
                  <a:cubicBezTo>
                    <a:pt x="1884461" y="957432"/>
                    <a:pt x="1871430" y="960091"/>
                    <a:pt x="1854277" y="956102"/>
                  </a:cubicBezTo>
                  <a:cubicBezTo>
                    <a:pt x="1856006" y="953177"/>
                    <a:pt x="1857468" y="950385"/>
                    <a:pt x="1858665" y="947592"/>
                  </a:cubicBezTo>
                  <a:cubicBezTo>
                    <a:pt x="1866111" y="947592"/>
                    <a:pt x="1871297" y="945332"/>
                    <a:pt x="1872627" y="940412"/>
                  </a:cubicBezTo>
                  <a:cubicBezTo>
                    <a:pt x="1875286" y="930439"/>
                    <a:pt x="1860926" y="913685"/>
                    <a:pt x="1840581" y="903181"/>
                  </a:cubicBezTo>
                  <a:cubicBezTo>
                    <a:pt x="1821833" y="893474"/>
                    <a:pt x="1804547" y="892277"/>
                    <a:pt x="1799760" y="899990"/>
                  </a:cubicBezTo>
                  <a:cubicBezTo>
                    <a:pt x="1798298" y="900788"/>
                    <a:pt x="1796702" y="901585"/>
                    <a:pt x="1795239" y="902516"/>
                  </a:cubicBezTo>
                  <a:cubicBezTo>
                    <a:pt x="1792447" y="904245"/>
                    <a:pt x="1789522" y="906239"/>
                    <a:pt x="1786729" y="908500"/>
                  </a:cubicBezTo>
                  <a:cubicBezTo>
                    <a:pt x="1784336" y="903447"/>
                    <a:pt x="1783272" y="898660"/>
                    <a:pt x="1784336" y="894671"/>
                  </a:cubicBezTo>
                  <a:cubicBezTo>
                    <a:pt x="1788059" y="880842"/>
                    <a:pt x="1814121" y="881507"/>
                    <a:pt x="1842443" y="896134"/>
                  </a:cubicBezTo>
                  <a:cubicBezTo>
                    <a:pt x="1844437" y="897197"/>
                    <a:pt x="1846166" y="898261"/>
                    <a:pt x="1848028" y="899325"/>
                  </a:cubicBezTo>
                  <a:cubicBezTo>
                    <a:pt x="1863851" y="908500"/>
                    <a:pt x="1876483" y="920201"/>
                    <a:pt x="1882865" y="930838"/>
                  </a:cubicBezTo>
                  <a:close/>
                  <a:moveTo>
                    <a:pt x="1719580" y="855844"/>
                  </a:moveTo>
                  <a:cubicBezTo>
                    <a:pt x="1740988" y="865684"/>
                    <a:pt x="1761997" y="874992"/>
                    <a:pt x="1782607" y="883901"/>
                  </a:cubicBezTo>
                  <a:cubicBezTo>
                    <a:pt x="1780081" y="885762"/>
                    <a:pt x="1778352" y="888156"/>
                    <a:pt x="1777554" y="891081"/>
                  </a:cubicBezTo>
                  <a:cubicBezTo>
                    <a:pt x="1777554" y="891613"/>
                    <a:pt x="1777421" y="892145"/>
                    <a:pt x="1777289" y="892543"/>
                  </a:cubicBezTo>
                  <a:cubicBezTo>
                    <a:pt x="1772901" y="890948"/>
                    <a:pt x="1769709" y="890549"/>
                    <a:pt x="1769709" y="890549"/>
                  </a:cubicBezTo>
                  <a:cubicBezTo>
                    <a:pt x="1769709" y="890549"/>
                    <a:pt x="1772502" y="896134"/>
                    <a:pt x="1778086" y="901585"/>
                  </a:cubicBezTo>
                  <a:cubicBezTo>
                    <a:pt x="1779017" y="904777"/>
                    <a:pt x="1780613" y="908101"/>
                    <a:pt x="1782740" y="911425"/>
                  </a:cubicBezTo>
                  <a:cubicBezTo>
                    <a:pt x="1779017" y="914483"/>
                    <a:pt x="1775294" y="917807"/>
                    <a:pt x="1771571" y="921531"/>
                  </a:cubicBezTo>
                  <a:cubicBezTo>
                    <a:pt x="1771039" y="919270"/>
                    <a:pt x="1767848" y="915680"/>
                    <a:pt x="1757609" y="908766"/>
                  </a:cubicBezTo>
                  <a:cubicBezTo>
                    <a:pt x="1743913" y="899724"/>
                    <a:pt x="1739924" y="899724"/>
                    <a:pt x="1738462" y="901984"/>
                  </a:cubicBezTo>
                  <a:cubicBezTo>
                    <a:pt x="1736999" y="904245"/>
                    <a:pt x="1738063" y="907569"/>
                    <a:pt x="1752024" y="916744"/>
                  </a:cubicBezTo>
                  <a:cubicBezTo>
                    <a:pt x="1760668" y="922594"/>
                    <a:pt x="1765454" y="924722"/>
                    <a:pt x="1768247" y="924855"/>
                  </a:cubicBezTo>
                  <a:cubicBezTo>
                    <a:pt x="1763859" y="929376"/>
                    <a:pt x="1759471" y="934163"/>
                    <a:pt x="1755349" y="938949"/>
                  </a:cubicBezTo>
                  <a:cubicBezTo>
                    <a:pt x="1744578" y="931902"/>
                    <a:pt x="1733808" y="924855"/>
                    <a:pt x="1722771" y="917940"/>
                  </a:cubicBezTo>
                  <a:cubicBezTo>
                    <a:pt x="1704156" y="906106"/>
                    <a:pt x="1685141" y="894272"/>
                    <a:pt x="1665595" y="882704"/>
                  </a:cubicBezTo>
                  <a:cubicBezTo>
                    <a:pt x="1663468" y="881374"/>
                    <a:pt x="1661340" y="880177"/>
                    <a:pt x="1659213" y="878981"/>
                  </a:cubicBezTo>
                  <a:cubicBezTo>
                    <a:pt x="1662404" y="876853"/>
                    <a:pt x="1665329" y="874992"/>
                    <a:pt x="1667989" y="873263"/>
                  </a:cubicBezTo>
                  <a:cubicBezTo>
                    <a:pt x="1668387" y="872997"/>
                    <a:pt x="1668653" y="872864"/>
                    <a:pt x="1669052" y="872598"/>
                  </a:cubicBezTo>
                  <a:cubicBezTo>
                    <a:pt x="1679424" y="876188"/>
                    <a:pt x="1688997" y="877784"/>
                    <a:pt x="1696843" y="877518"/>
                  </a:cubicBezTo>
                  <a:cubicBezTo>
                    <a:pt x="1697242" y="879779"/>
                    <a:pt x="1700566" y="883369"/>
                    <a:pt x="1711070" y="890150"/>
                  </a:cubicBezTo>
                  <a:cubicBezTo>
                    <a:pt x="1724500" y="898793"/>
                    <a:pt x="1728755" y="898926"/>
                    <a:pt x="1730218" y="896798"/>
                  </a:cubicBezTo>
                  <a:cubicBezTo>
                    <a:pt x="1731680" y="894538"/>
                    <a:pt x="1730617" y="891214"/>
                    <a:pt x="1716522" y="882172"/>
                  </a:cubicBezTo>
                  <a:cubicBezTo>
                    <a:pt x="1711868" y="879247"/>
                    <a:pt x="1708411" y="877385"/>
                    <a:pt x="1705752" y="876188"/>
                  </a:cubicBezTo>
                  <a:cubicBezTo>
                    <a:pt x="1711070" y="874460"/>
                    <a:pt x="1714660" y="871269"/>
                    <a:pt x="1715990" y="866482"/>
                  </a:cubicBezTo>
                  <a:cubicBezTo>
                    <a:pt x="1716788" y="863689"/>
                    <a:pt x="1716655" y="860498"/>
                    <a:pt x="1715724" y="857041"/>
                  </a:cubicBezTo>
                  <a:cubicBezTo>
                    <a:pt x="1718649" y="857706"/>
                    <a:pt x="1720644" y="857972"/>
                    <a:pt x="1720644" y="857972"/>
                  </a:cubicBezTo>
                  <a:cubicBezTo>
                    <a:pt x="1720644" y="857972"/>
                    <a:pt x="1720112" y="857174"/>
                    <a:pt x="1719314" y="855977"/>
                  </a:cubicBezTo>
                  <a:close/>
                  <a:moveTo>
                    <a:pt x="1603898" y="799333"/>
                  </a:moveTo>
                  <a:cubicBezTo>
                    <a:pt x="1601903" y="801061"/>
                    <a:pt x="1600308" y="803189"/>
                    <a:pt x="1599643" y="805848"/>
                  </a:cubicBezTo>
                  <a:cubicBezTo>
                    <a:pt x="1599244" y="807045"/>
                    <a:pt x="1599244" y="808507"/>
                    <a:pt x="1599244" y="809837"/>
                  </a:cubicBezTo>
                  <a:cubicBezTo>
                    <a:pt x="1597249" y="808374"/>
                    <a:pt x="1594723" y="806646"/>
                    <a:pt x="1591399" y="804651"/>
                  </a:cubicBezTo>
                  <a:cubicBezTo>
                    <a:pt x="1577437" y="796141"/>
                    <a:pt x="1573448" y="796274"/>
                    <a:pt x="1571985" y="798535"/>
                  </a:cubicBezTo>
                  <a:cubicBezTo>
                    <a:pt x="1570523" y="800795"/>
                    <a:pt x="1571719" y="804120"/>
                    <a:pt x="1586080" y="812762"/>
                  </a:cubicBezTo>
                  <a:cubicBezTo>
                    <a:pt x="1594058" y="817549"/>
                    <a:pt x="1598712" y="819544"/>
                    <a:pt x="1601637" y="819943"/>
                  </a:cubicBezTo>
                  <a:cubicBezTo>
                    <a:pt x="1602435" y="821671"/>
                    <a:pt x="1603366" y="823533"/>
                    <a:pt x="1604430" y="825394"/>
                  </a:cubicBezTo>
                  <a:cubicBezTo>
                    <a:pt x="1602967" y="826325"/>
                    <a:pt x="1601637" y="827256"/>
                    <a:pt x="1600175" y="828187"/>
                  </a:cubicBezTo>
                  <a:cubicBezTo>
                    <a:pt x="1596186" y="830979"/>
                    <a:pt x="1592064" y="833771"/>
                    <a:pt x="1588208" y="836963"/>
                  </a:cubicBezTo>
                  <a:cubicBezTo>
                    <a:pt x="1587277" y="836431"/>
                    <a:pt x="1586346" y="835766"/>
                    <a:pt x="1585548" y="835234"/>
                  </a:cubicBezTo>
                  <a:cubicBezTo>
                    <a:pt x="1553370" y="815289"/>
                    <a:pt x="1521457" y="794014"/>
                    <a:pt x="1489678" y="771276"/>
                  </a:cubicBezTo>
                  <a:cubicBezTo>
                    <a:pt x="1488747" y="770611"/>
                    <a:pt x="1487816" y="769814"/>
                    <a:pt x="1486753" y="769149"/>
                  </a:cubicBezTo>
                  <a:cubicBezTo>
                    <a:pt x="1488614" y="767819"/>
                    <a:pt x="1490343" y="766489"/>
                    <a:pt x="1492071" y="765293"/>
                  </a:cubicBezTo>
                  <a:cubicBezTo>
                    <a:pt x="1493667" y="764096"/>
                    <a:pt x="1495263" y="763032"/>
                    <a:pt x="1496725" y="761969"/>
                  </a:cubicBezTo>
                  <a:cubicBezTo>
                    <a:pt x="1501246" y="763431"/>
                    <a:pt x="1505501" y="764628"/>
                    <a:pt x="1509623" y="765426"/>
                  </a:cubicBezTo>
                  <a:cubicBezTo>
                    <a:pt x="1517468" y="769548"/>
                    <a:pt x="1520527" y="769282"/>
                    <a:pt x="1521723" y="767553"/>
                  </a:cubicBezTo>
                  <a:cubicBezTo>
                    <a:pt x="1521723" y="767287"/>
                    <a:pt x="1521856" y="767154"/>
                    <a:pt x="1521989" y="766888"/>
                  </a:cubicBezTo>
                  <a:cubicBezTo>
                    <a:pt x="1528771" y="766888"/>
                    <a:pt x="1534355" y="765825"/>
                    <a:pt x="1538211" y="763298"/>
                  </a:cubicBezTo>
                  <a:cubicBezTo>
                    <a:pt x="1560284" y="775797"/>
                    <a:pt x="1582224" y="787764"/>
                    <a:pt x="1603898" y="799067"/>
                  </a:cubicBezTo>
                  <a:close/>
                  <a:moveTo>
                    <a:pt x="1459893" y="689634"/>
                  </a:moveTo>
                  <a:cubicBezTo>
                    <a:pt x="1469467" y="690830"/>
                    <a:pt x="1480769" y="694421"/>
                    <a:pt x="1492603" y="700537"/>
                  </a:cubicBezTo>
                  <a:cubicBezTo>
                    <a:pt x="1504171" y="706521"/>
                    <a:pt x="1514277" y="714100"/>
                    <a:pt x="1521989" y="721679"/>
                  </a:cubicBezTo>
                  <a:cubicBezTo>
                    <a:pt x="1526643" y="726200"/>
                    <a:pt x="1530366" y="730854"/>
                    <a:pt x="1533026" y="735242"/>
                  </a:cubicBezTo>
                  <a:cubicBezTo>
                    <a:pt x="1536749" y="741491"/>
                    <a:pt x="1538477" y="747475"/>
                    <a:pt x="1537281" y="752262"/>
                  </a:cubicBezTo>
                  <a:cubicBezTo>
                    <a:pt x="1535951" y="757315"/>
                    <a:pt x="1531696" y="760373"/>
                    <a:pt x="1525446" y="761570"/>
                  </a:cubicBezTo>
                  <a:cubicBezTo>
                    <a:pt x="1518931" y="762899"/>
                    <a:pt x="1510288" y="762102"/>
                    <a:pt x="1500581" y="759309"/>
                  </a:cubicBezTo>
                  <a:cubicBezTo>
                    <a:pt x="1500714" y="759309"/>
                    <a:pt x="1500847" y="759043"/>
                    <a:pt x="1500980" y="759043"/>
                  </a:cubicBezTo>
                  <a:cubicBezTo>
                    <a:pt x="1504304" y="756517"/>
                    <a:pt x="1507097" y="754123"/>
                    <a:pt x="1509224" y="751996"/>
                  </a:cubicBezTo>
                  <a:cubicBezTo>
                    <a:pt x="1516405" y="751996"/>
                    <a:pt x="1521590" y="749735"/>
                    <a:pt x="1522920" y="744816"/>
                  </a:cubicBezTo>
                  <a:cubicBezTo>
                    <a:pt x="1525579" y="734843"/>
                    <a:pt x="1511219" y="718089"/>
                    <a:pt x="1490875" y="707585"/>
                  </a:cubicBezTo>
                  <a:cubicBezTo>
                    <a:pt x="1470530" y="697080"/>
                    <a:pt x="1451782" y="696548"/>
                    <a:pt x="1449123" y="706521"/>
                  </a:cubicBezTo>
                  <a:cubicBezTo>
                    <a:pt x="1448591" y="708249"/>
                    <a:pt x="1448724" y="710244"/>
                    <a:pt x="1449123" y="712238"/>
                  </a:cubicBezTo>
                  <a:cubicBezTo>
                    <a:pt x="1446463" y="713169"/>
                    <a:pt x="1443804" y="714499"/>
                    <a:pt x="1441144" y="715696"/>
                  </a:cubicBezTo>
                  <a:cubicBezTo>
                    <a:pt x="1440879" y="715696"/>
                    <a:pt x="1440746" y="715829"/>
                    <a:pt x="1440480" y="715962"/>
                  </a:cubicBezTo>
                  <a:cubicBezTo>
                    <a:pt x="1439948" y="716227"/>
                    <a:pt x="1439549" y="716360"/>
                    <a:pt x="1439017" y="716626"/>
                  </a:cubicBezTo>
                  <a:cubicBezTo>
                    <a:pt x="1435028" y="710111"/>
                    <a:pt x="1433299" y="703994"/>
                    <a:pt x="1434629" y="699075"/>
                  </a:cubicBezTo>
                  <a:cubicBezTo>
                    <a:pt x="1435826" y="694554"/>
                    <a:pt x="1439549" y="691761"/>
                    <a:pt x="1444868" y="690299"/>
                  </a:cubicBezTo>
                  <a:cubicBezTo>
                    <a:pt x="1448990" y="689102"/>
                    <a:pt x="1454175" y="688969"/>
                    <a:pt x="1460026" y="689767"/>
                  </a:cubicBezTo>
                  <a:close/>
                  <a:moveTo>
                    <a:pt x="1377852" y="660647"/>
                  </a:moveTo>
                  <a:cubicBezTo>
                    <a:pt x="1394340" y="672747"/>
                    <a:pt x="1410961" y="684182"/>
                    <a:pt x="1427582" y="695351"/>
                  </a:cubicBezTo>
                  <a:cubicBezTo>
                    <a:pt x="1427582" y="695351"/>
                    <a:pt x="1427582" y="695351"/>
                    <a:pt x="1427582" y="695351"/>
                  </a:cubicBezTo>
                  <a:cubicBezTo>
                    <a:pt x="1426917" y="697878"/>
                    <a:pt x="1427050" y="700670"/>
                    <a:pt x="1427582" y="703595"/>
                  </a:cubicBezTo>
                  <a:cubicBezTo>
                    <a:pt x="1426518" y="702931"/>
                    <a:pt x="1425454" y="702266"/>
                    <a:pt x="1424125" y="701468"/>
                  </a:cubicBezTo>
                  <a:cubicBezTo>
                    <a:pt x="1410030" y="693091"/>
                    <a:pt x="1406174" y="693224"/>
                    <a:pt x="1404711" y="695484"/>
                  </a:cubicBezTo>
                  <a:cubicBezTo>
                    <a:pt x="1403249" y="697745"/>
                    <a:pt x="1404578" y="701069"/>
                    <a:pt x="1418939" y="709712"/>
                  </a:cubicBezTo>
                  <a:cubicBezTo>
                    <a:pt x="1425853" y="713834"/>
                    <a:pt x="1430374" y="715962"/>
                    <a:pt x="1433299" y="716626"/>
                  </a:cubicBezTo>
                  <a:cubicBezTo>
                    <a:pt x="1433698" y="717291"/>
                    <a:pt x="1434230" y="717956"/>
                    <a:pt x="1434762" y="718754"/>
                  </a:cubicBezTo>
                  <a:cubicBezTo>
                    <a:pt x="1432502" y="719951"/>
                    <a:pt x="1430374" y="721147"/>
                    <a:pt x="1428114" y="722477"/>
                  </a:cubicBezTo>
                  <a:cubicBezTo>
                    <a:pt x="1427316" y="723009"/>
                    <a:pt x="1426518" y="723541"/>
                    <a:pt x="1425587" y="724073"/>
                  </a:cubicBezTo>
                  <a:cubicBezTo>
                    <a:pt x="1400855" y="705191"/>
                    <a:pt x="1376123" y="685778"/>
                    <a:pt x="1351258" y="665965"/>
                  </a:cubicBezTo>
                  <a:cubicBezTo>
                    <a:pt x="1352854" y="665965"/>
                    <a:pt x="1353784" y="665567"/>
                    <a:pt x="1354316" y="664769"/>
                  </a:cubicBezTo>
                  <a:cubicBezTo>
                    <a:pt x="1355247" y="663306"/>
                    <a:pt x="1355114" y="661444"/>
                    <a:pt x="1350992" y="657721"/>
                  </a:cubicBezTo>
                  <a:cubicBezTo>
                    <a:pt x="1358438" y="658120"/>
                    <a:pt x="1364688" y="656924"/>
                    <a:pt x="1368943" y="654131"/>
                  </a:cubicBezTo>
                  <a:cubicBezTo>
                    <a:pt x="1371868" y="656259"/>
                    <a:pt x="1374793" y="658519"/>
                    <a:pt x="1377586" y="660647"/>
                  </a:cubicBezTo>
                  <a:close/>
                  <a:moveTo>
                    <a:pt x="1611078" y="19074"/>
                  </a:moveTo>
                  <a:cubicBezTo>
                    <a:pt x="1610413" y="17612"/>
                    <a:pt x="1611610" y="14819"/>
                    <a:pt x="1614535" y="12958"/>
                  </a:cubicBezTo>
                  <a:cubicBezTo>
                    <a:pt x="1614801" y="12825"/>
                    <a:pt x="1615200" y="12559"/>
                    <a:pt x="1615466" y="12426"/>
                  </a:cubicBezTo>
                  <a:cubicBezTo>
                    <a:pt x="1615466" y="12426"/>
                    <a:pt x="1615466" y="12426"/>
                    <a:pt x="1615599" y="12426"/>
                  </a:cubicBezTo>
                  <a:cubicBezTo>
                    <a:pt x="1617726" y="11495"/>
                    <a:pt x="1620120" y="11229"/>
                    <a:pt x="1621849" y="11894"/>
                  </a:cubicBezTo>
                  <a:cubicBezTo>
                    <a:pt x="1622646" y="12160"/>
                    <a:pt x="1623311" y="12692"/>
                    <a:pt x="1623577" y="13357"/>
                  </a:cubicBezTo>
                  <a:lnTo>
                    <a:pt x="1624907" y="16415"/>
                  </a:lnTo>
                  <a:lnTo>
                    <a:pt x="1662404" y="100451"/>
                  </a:lnTo>
                  <a:cubicBezTo>
                    <a:pt x="1663202" y="102180"/>
                    <a:pt x="1661473" y="105504"/>
                    <a:pt x="1657750" y="107232"/>
                  </a:cubicBezTo>
                  <a:cubicBezTo>
                    <a:pt x="1655622" y="108163"/>
                    <a:pt x="1653229" y="108429"/>
                    <a:pt x="1651500" y="107764"/>
                  </a:cubicBezTo>
                  <a:cubicBezTo>
                    <a:pt x="1650703" y="107498"/>
                    <a:pt x="1650038" y="106966"/>
                    <a:pt x="1649772" y="106302"/>
                  </a:cubicBezTo>
                  <a:lnTo>
                    <a:pt x="1610945" y="19207"/>
                  </a:lnTo>
                  <a:close/>
                  <a:moveTo>
                    <a:pt x="1340620" y="568500"/>
                  </a:moveTo>
                  <a:cubicBezTo>
                    <a:pt x="1401786" y="540576"/>
                    <a:pt x="1477977" y="540044"/>
                    <a:pt x="1537547" y="542837"/>
                  </a:cubicBezTo>
                  <a:cubicBezTo>
                    <a:pt x="1629694" y="547092"/>
                    <a:pt x="1684875" y="491910"/>
                    <a:pt x="1692721" y="387663"/>
                  </a:cubicBezTo>
                  <a:cubicBezTo>
                    <a:pt x="1699901" y="292191"/>
                    <a:pt x="1656686" y="181562"/>
                    <a:pt x="1629960" y="131300"/>
                  </a:cubicBezTo>
                  <a:cubicBezTo>
                    <a:pt x="1628497" y="128507"/>
                    <a:pt x="1628763" y="126779"/>
                    <a:pt x="1629162" y="125582"/>
                  </a:cubicBezTo>
                  <a:cubicBezTo>
                    <a:pt x="1630491" y="121726"/>
                    <a:pt x="1635411" y="117870"/>
                    <a:pt x="1641927" y="114280"/>
                  </a:cubicBezTo>
                  <a:cubicBezTo>
                    <a:pt x="1643522" y="116008"/>
                    <a:pt x="1645384" y="117471"/>
                    <a:pt x="1647644" y="118269"/>
                  </a:cubicBezTo>
                  <a:cubicBezTo>
                    <a:pt x="1652165" y="119997"/>
                    <a:pt x="1657617" y="119731"/>
                    <a:pt x="1662404" y="117471"/>
                  </a:cubicBezTo>
                  <a:cubicBezTo>
                    <a:pt x="1663202" y="117072"/>
                    <a:pt x="1663999" y="116673"/>
                    <a:pt x="1664664" y="116274"/>
                  </a:cubicBezTo>
                  <a:cubicBezTo>
                    <a:pt x="1671047" y="112418"/>
                    <a:pt x="1674371" y="105770"/>
                    <a:pt x="1673573" y="99653"/>
                  </a:cubicBezTo>
                  <a:cubicBezTo>
                    <a:pt x="1677030" y="98190"/>
                    <a:pt x="1680355" y="96595"/>
                    <a:pt x="1683546" y="95132"/>
                  </a:cubicBezTo>
                  <a:cubicBezTo>
                    <a:pt x="1685008" y="94467"/>
                    <a:pt x="1687003" y="93936"/>
                    <a:pt x="1690726" y="96462"/>
                  </a:cubicBezTo>
                  <a:cubicBezTo>
                    <a:pt x="1720378" y="116806"/>
                    <a:pt x="1759338" y="263869"/>
                    <a:pt x="1752024" y="353889"/>
                  </a:cubicBezTo>
                  <a:cubicBezTo>
                    <a:pt x="1744578" y="444706"/>
                    <a:pt x="1698039" y="517041"/>
                    <a:pt x="1623976" y="552676"/>
                  </a:cubicBezTo>
                  <a:cubicBezTo>
                    <a:pt x="1594324" y="566904"/>
                    <a:pt x="1552173" y="572090"/>
                    <a:pt x="1514942" y="576478"/>
                  </a:cubicBezTo>
                  <a:cubicBezTo>
                    <a:pt x="1499518" y="578339"/>
                    <a:pt x="1484758" y="580068"/>
                    <a:pt x="1471461" y="582461"/>
                  </a:cubicBezTo>
                  <a:cubicBezTo>
                    <a:pt x="1432236" y="589243"/>
                    <a:pt x="1397265" y="600545"/>
                    <a:pt x="1363890" y="617033"/>
                  </a:cubicBezTo>
                  <a:cubicBezTo>
                    <a:pt x="1361629" y="618230"/>
                    <a:pt x="1359369" y="619426"/>
                    <a:pt x="1357108" y="620490"/>
                  </a:cubicBezTo>
                  <a:cubicBezTo>
                    <a:pt x="1349396" y="624479"/>
                    <a:pt x="1341684" y="628734"/>
                    <a:pt x="1333972" y="633388"/>
                  </a:cubicBezTo>
                  <a:lnTo>
                    <a:pt x="1333972" y="633654"/>
                  </a:lnTo>
                  <a:cubicBezTo>
                    <a:pt x="1331712" y="632191"/>
                    <a:pt x="1329318" y="630729"/>
                    <a:pt x="1326659" y="629133"/>
                  </a:cubicBezTo>
                  <a:cubicBezTo>
                    <a:pt x="1314825" y="622219"/>
                    <a:pt x="1301395" y="614507"/>
                    <a:pt x="1295544" y="604002"/>
                  </a:cubicBezTo>
                  <a:cubicBezTo>
                    <a:pt x="1295411" y="597487"/>
                    <a:pt x="1323601" y="575946"/>
                    <a:pt x="1340354" y="568234"/>
                  </a:cubicBezTo>
                  <a:close/>
                  <a:moveTo>
                    <a:pt x="1172150" y="497494"/>
                  </a:moveTo>
                  <a:cubicBezTo>
                    <a:pt x="1172150" y="497494"/>
                    <a:pt x="1172150" y="497494"/>
                    <a:pt x="1172150" y="497494"/>
                  </a:cubicBezTo>
                  <a:cubicBezTo>
                    <a:pt x="1171884" y="497494"/>
                    <a:pt x="1173346" y="497494"/>
                    <a:pt x="1174410" y="497494"/>
                  </a:cubicBezTo>
                  <a:cubicBezTo>
                    <a:pt x="1175607" y="497494"/>
                    <a:pt x="1176803" y="497494"/>
                    <a:pt x="1178133" y="497627"/>
                  </a:cubicBezTo>
                  <a:cubicBezTo>
                    <a:pt x="1179463" y="497627"/>
                    <a:pt x="1180792" y="497893"/>
                    <a:pt x="1182122" y="498026"/>
                  </a:cubicBezTo>
                  <a:lnTo>
                    <a:pt x="1184250" y="498292"/>
                  </a:lnTo>
                  <a:cubicBezTo>
                    <a:pt x="1184250" y="498292"/>
                    <a:pt x="1185446" y="498425"/>
                    <a:pt x="1185845" y="498558"/>
                  </a:cubicBezTo>
                  <a:cubicBezTo>
                    <a:pt x="1187308" y="498824"/>
                    <a:pt x="1188904" y="499356"/>
                    <a:pt x="1190632" y="500021"/>
                  </a:cubicBezTo>
                  <a:cubicBezTo>
                    <a:pt x="1192760" y="502414"/>
                    <a:pt x="1196350" y="503079"/>
                    <a:pt x="1196350" y="503079"/>
                  </a:cubicBezTo>
                  <a:cubicBezTo>
                    <a:pt x="1196350" y="503079"/>
                    <a:pt x="1196350" y="503079"/>
                    <a:pt x="1196483" y="502813"/>
                  </a:cubicBezTo>
                  <a:cubicBezTo>
                    <a:pt x="1203929" y="506802"/>
                    <a:pt x="1211641" y="512520"/>
                    <a:pt x="1218821" y="518902"/>
                  </a:cubicBezTo>
                  <a:cubicBezTo>
                    <a:pt x="1236107" y="534194"/>
                    <a:pt x="1251665" y="552144"/>
                    <a:pt x="1267754" y="569962"/>
                  </a:cubicBezTo>
                  <a:cubicBezTo>
                    <a:pt x="1269615" y="571957"/>
                    <a:pt x="1271477" y="573951"/>
                    <a:pt x="1273338" y="576079"/>
                  </a:cubicBezTo>
                  <a:cubicBezTo>
                    <a:pt x="1265227" y="577276"/>
                    <a:pt x="1259643" y="580866"/>
                    <a:pt x="1258047" y="586982"/>
                  </a:cubicBezTo>
                  <a:cubicBezTo>
                    <a:pt x="1257781" y="588046"/>
                    <a:pt x="1257648" y="589110"/>
                    <a:pt x="1257515" y="590306"/>
                  </a:cubicBezTo>
                  <a:cubicBezTo>
                    <a:pt x="1253127" y="586716"/>
                    <a:pt x="1250069" y="584855"/>
                    <a:pt x="1247941" y="584057"/>
                  </a:cubicBezTo>
                  <a:lnTo>
                    <a:pt x="1245415" y="582062"/>
                  </a:lnTo>
                  <a:lnTo>
                    <a:pt x="1243687" y="580733"/>
                  </a:lnTo>
                  <a:lnTo>
                    <a:pt x="1242091" y="579270"/>
                  </a:lnTo>
                  <a:cubicBezTo>
                    <a:pt x="1240495" y="577940"/>
                    <a:pt x="1238900" y="576478"/>
                    <a:pt x="1237304" y="575015"/>
                  </a:cubicBezTo>
                  <a:cubicBezTo>
                    <a:pt x="1236772" y="572622"/>
                    <a:pt x="1233980" y="568500"/>
                    <a:pt x="1226534" y="560521"/>
                  </a:cubicBezTo>
                  <a:cubicBezTo>
                    <a:pt x="1216029" y="548953"/>
                    <a:pt x="1212572" y="547358"/>
                    <a:pt x="1210444" y="548820"/>
                  </a:cubicBezTo>
                  <a:cubicBezTo>
                    <a:pt x="1208051" y="546427"/>
                    <a:pt x="1205791" y="544033"/>
                    <a:pt x="1203530" y="541507"/>
                  </a:cubicBezTo>
                  <a:cubicBezTo>
                    <a:pt x="1203796" y="541507"/>
                    <a:pt x="1204195" y="541241"/>
                    <a:pt x="1204328" y="541108"/>
                  </a:cubicBezTo>
                  <a:cubicBezTo>
                    <a:pt x="1205392" y="540310"/>
                    <a:pt x="1206056" y="539114"/>
                    <a:pt x="1205126" y="536321"/>
                  </a:cubicBezTo>
                  <a:cubicBezTo>
                    <a:pt x="1204328" y="533529"/>
                    <a:pt x="1202067" y="529407"/>
                    <a:pt x="1197945" y="522360"/>
                  </a:cubicBezTo>
                  <a:cubicBezTo>
                    <a:pt x="1194089" y="515445"/>
                    <a:pt x="1191829" y="511323"/>
                    <a:pt x="1189834" y="509196"/>
                  </a:cubicBezTo>
                  <a:cubicBezTo>
                    <a:pt x="1187973" y="506935"/>
                    <a:pt x="1186510" y="506669"/>
                    <a:pt x="1185313" y="507201"/>
                  </a:cubicBezTo>
                  <a:cubicBezTo>
                    <a:pt x="1184117" y="507733"/>
                    <a:pt x="1183186" y="508797"/>
                    <a:pt x="1183452" y="511855"/>
                  </a:cubicBezTo>
                  <a:cubicBezTo>
                    <a:pt x="1183718" y="514116"/>
                    <a:pt x="1184649" y="517706"/>
                    <a:pt x="1187042" y="522626"/>
                  </a:cubicBezTo>
                  <a:cubicBezTo>
                    <a:pt x="1184649" y="519567"/>
                    <a:pt x="1182388" y="516642"/>
                    <a:pt x="1180261" y="513584"/>
                  </a:cubicBezTo>
                  <a:cubicBezTo>
                    <a:pt x="1177069" y="508930"/>
                    <a:pt x="1174144" y="504143"/>
                    <a:pt x="1172548" y="500021"/>
                  </a:cubicBezTo>
                  <a:lnTo>
                    <a:pt x="1171884" y="498159"/>
                  </a:lnTo>
                  <a:cubicBezTo>
                    <a:pt x="1171884" y="498159"/>
                    <a:pt x="1171884" y="498159"/>
                    <a:pt x="1171884" y="498159"/>
                  </a:cubicBezTo>
                  <a:close/>
                  <a:moveTo>
                    <a:pt x="923632" y="550150"/>
                  </a:moveTo>
                  <a:cubicBezTo>
                    <a:pt x="924562" y="549352"/>
                    <a:pt x="925626" y="548421"/>
                    <a:pt x="926557" y="547624"/>
                  </a:cubicBezTo>
                  <a:cubicBezTo>
                    <a:pt x="928419" y="546028"/>
                    <a:pt x="930147" y="544565"/>
                    <a:pt x="932009" y="542970"/>
                  </a:cubicBezTo>
                  <a:cubicBezTo>
                    <a:pt x="954081" y="524487"/>
                    <a:pt x="976952" y="507733"/>
                    <a:pt x="1000221" y="495101"/>
                  </a:cubicBezTo>
                  <a:cubicBezTo>
                    <a:pt x="1025884" y="480873"/>
                    <a:pt x="1054074" y="474624"/>
                    <a:pt x="1079737" y="477815"/>
                  </a:cubicBezTo>
                  <a:cubicBezTo>
                    <a:pt x="1105532" y="480873"/>
                    <a:pt x="1128137" y="493505"/>
                    <a:pt x="1146088" y="508930"/>
                  </a:cubicBezTo>
                  <a:cubicBezTo>
                    <a:pt x="1146354" y="509196"/>
                    <a:pt x="1146753" y="509462"/>
                    <a:pt x="1147019" y="509728"/>
                  </a:cubicBezTo>
                  <a:cubicBezTo>
                    <a:pt x="1147019" y="509728"/>
                    <a:pt x="1147019" y="509728"/>
                    <a:pt x="1147019" y="509728"/>
                  </a:cubicBezTo>
                  <a:cubicBezTo>
                    <a:pt x="1149944" y="517041"/>
                    <a:pt x="1153667" y="522758"/>
                    <a:pt x="1157390" y="528343"/>
                  </a:cubicBezTo>
                  <a:cubicBezTo>
                    <a:pt x="1164969" y="539380"/>
                    <a:pt x="1173346" y="549219"/>
                    <a:pt x="1181989" y="558660"/>
                  </a:cubicBezTo>
                  <a:cubicBezTo>
                    <a:pt x="1190632" y="568101"/>
                    <a:pt x="1199674" y="577276"/>
                    <a:pt x="1208982" y="586051"/>
                  </a:cubicBezTo>
                  <a:cubicBezTo>
                    <a:pt x="1213636" y="590439"/>
                    <a:pt x="1218290" y="594827"/>
                    <a:pt x="1223342" y="599215"/>
                  </a:cubicBezTo>
                  <a:lnTo>
                    <a:pt x="1225337" y="600811"/>
                  </a:lnTo>
                  <a:lnTo>
                    <a:pt x="1227331" y="602407"/>
                  </a:lnTo>
                  <a:lnTo>
                    <a:pt x="1231055" y="605332"/>
                  </a:lnTo>
                  <a:lnTo>
                    <a:pt x="1238501" y="611315"/>
                  </a:lnTo>
                  <a:cubicBezTo>
                    <a:pt x="1239963" y="612512"/>
                    <a:pt x="1241426" y="613709"/>
                    <a:pt x="1242889" y="614906"/>
                  </a:cubicBezTo>
                  <a:cubicBezTo>
                    <a:pt x="1237570" y="619426"/>
                    <a:pt x="1232650" y="624213"/>
                    <a:pt x="1228528" y="629133"/>
                  </a:cubicBezTo>
                  <a:cubicBezTo>
                    <a:pt x="1172150" y="696548"/>
                    <a:pt x="1137711" y="767154"/>
                    <a:pt x="1116569" y="826059"/>
                  </a:cubicBezTo>
                  <a:cubicBezTo>
                    <a:pt x="1104469" y="815289"/>
                    <a:pt x="1092236" y="804917"/>
                    <a:pt x="1080135" y="794812"/>
                  </a:cubicBezTo>
                  <a:cubicBezTo>
                    <a:pt x="1068700" y="785371"/>
                    <a:pt x="1057531" y="776329"/>
                    <a:pt x="1045963" y="767420"/>
                  </a:cubicBezTo>
                  <a:cubicBezTo>
                    <a:pt x="1034261" y="758644"/>
                    <a:pt x="1022427" y="750267"/>
                    <a:pt x="1008731" y="743885"/>
                  </a:cubicBezTo>
                  <a:cubicBezTo>
                    <a:pt x="1001950" y="740694"/>
                    <a:pt x="994504" y="738167"/>
                    <a:pt x="986659" y="736838"/>
                  </a:cubicBezTo>
                  <a:cubicBezTo>
                    <a:pt x="978814" y="735508"/>
                    <a:pt x="970569" y="735774"/>
                    <a:pt x="962857" y="737502"/>
                  </a:cubicBezTo>
                  <a:cubicBezTo>
                    <a:pt x="947433" y="740827"/>
                    <a:pt x="934934" y="748406"/>
                    <a:pt x="923499" y="755852"/>
                  </a:cubicBezTo>
                  <a:cubicBezTo>
                    <a:pt x="912196" y="763431"/>
                    <a:pt x="901825" y="771542"/>
                    <a:pt x="891985" y="779387"/>
                  </a:cubicBezTo>
                  <a:cubicBezTo>
                    <a:pt x="882013" y="787233"/>
                    <a:pt x="872439" y="795078"/>
                    <a:pt x="862998" y="802790"/>
                  </a:cubicBezTo>
                  <a:cubicBezTo>
                    <a:pt x="830953" y="829384"/>
                    <a:pt x="802497" y="854780"/>
                    <a:pt x="776569" y="876986"/>
                  </a:cubicBezTo>
                  <a:cubicBezTo>
                    <a:pt x="774840" y="878582"/>
                    <a:pt x="772978" y="880044"/>
                    <a:pt x="771250" y="881507"/>
                  </a:cubicBezTo>
                  <a:cubicBezTo>
                    <a:pt x="770851" y="881773"/>
                    <a:pt x="770585" y="882172"/>
                    <a:pt x="770186" y="882438"/>
                  </a:cubicBezTo>
                  <a:cubicBezTo>
                    <a:pt x="768192" y="884167"/>
                    <a:pt x="766064" y="886028"/>
                    <a:pt x="764070" y="887624"/>
                  </a:cubicBezTo>
                  <a:cubicBezTo>
                    <a:pt x="759549" y="891480"/>
                    <a:pt x="755294" y="895070"/>
                    <a:pt x="750906" y="898660"/>
                  </a:cubicBezTo>
                  <a:cubicBezTo>
                    <a:pt x="749044" y="900123"/>
                    <a:pt x="747183" y="901585"/>
                    <a:pt x="745321" y="903048"/>
                  </a:cubicBezTo>
                  <a:cubicBezTo>
                    <a:pt x="739869" y="907436"/>
                    <a:pt x="734418" y="911292"/>
                    <a:pt x="728966" y="915015"/>
                  </a:cubicBezTo>
                  <a:cubicBezTo>
                    <a:pt x="726706" y="916611"/>
                    <a:pt x="724312" y="918206"/>
                    <a:pt x="722052" y="919669"/>
                  </a:cubicBezTo>
                  <a:cubicBezTo>
                    <a:pt x="720855" y="920334"/>
                    <a:pt x="719791" y="920866"/>
                    <a:pt x="718727" y="921531"/>
                  </a:cubicBezTo>
                  <a:cubicBezTo>
                    <a:pt x="715137" y="923525"/>
                    <a:pt x="711680" y="925520"/>
                    <a:pt x="708090" y="927248"/>
                  </a:cubicBezTo>
                  <a:cubicBezTo>
                    <a:pt x="706095" y="927381"/>
                    <a:pt x="704234" y="927248"/>
                    <a:pt x="702239" y="927248"/>
                  </a:cubicBezTo>
                  <a:cubicBezTo>
                    <a:pt x="700378" y="927248"/>
                    <a:pt x="698649" y="927248"/>
                    <a:pt x="696921" y="927248"/>
                  </a:cubicBezTo>
                  <a:cubicBezTo>
                    <a:pt x="618070" y="926849"/>
                    <a:pt x="547996" y="866482"/>
                    <a:pt x="536827" y="852387"/>
                  </a:cubicBezTo>
                  <a:lnTo>
                    <a:pt x="516881" y="827123"/>
                  </a:lnTo>
                  <a:lnTo>
                    <a:pt x="505845" y="813294"/>
                  </a:lnTo>
                  <a:cubicBezTo>
                    <a:pt x="501989" y="808507"/>
                    <a:pt x="498133" y="803987"/>
                    <a:pt x="494277" y="798934"/>
                  </a:cubicBezTo>
                  <a:cubicBezTo>
                    <a:pt x="478587" y="779121"/>
                    <a:pt x="461966" y="757049"/>
                    <a:pt x="445743" y="732450"/>
                  </a:cubicBezTo>
                  <a:cubicBezTo>
                    <a:pt x="437499" y="719951"/>
                    <a:pt x="429521" y="706787"/>
                    <a:pt x="421942" y="692825"/>
                  </a:cubicBezTo>
                  <a:cubicBezTo>
                    <a:pt x="421942" y="689900"/>
                    <a:pt x="421676" y="686974"/>
                    <a:pt x="421676" y="683916"/>
                  </a:cubicBezTo>
                  <a:cubicBezTo>
                    <a:pt x="421543" y="664902"/>
                    <a:pt x="423272" y="643760"/>
                    <a:pt x="428856" y="622219"/>
                  </a:cubicBezTo>
                  <a:cubicBezTo>
                    <a:pt x="434441" y="600678"/>
                    <a:pt x="444148" y="578339"/>
                    <a:pt x="459705" y="559059"/>
                  </a:cubicBezTo>
                  <a:cubicBezTo>
                    <a:pt x="475262" y="539645"/>
                    <a:pt x="496936" y="523822"/>
                    <a:pt x="522200" y="513717"/>
                  </a:cubicBezTo>
                  <a:cubicBezTo>
                    <a:pt x="534832" y="508664"/>
                    <a:pt x="548395" y="504675"/>
                    <a:pt x="562091" y="502281"/>
                  </a:cubicBezTo>
                  <a:cubicBezTo>
                    <a:pt x="575919" y="499888"/>
                    <a:pt x="590413" y="498824"/>
                    <a:pt x="605040" y="498691"/>
                  </a:cubicBezTo>
                  <a:cubicBezTo>
                    <a:pt x="634293" y="498558"/>
                    <a:pt x="663014" y="501882"/>
                    <a:pt x="690139" y="507068"/>
                  </a:cubicBezTo>
                  <a:cubicBezTo>
                    <a:pt x="717398" y="512254"/>
                    <a:pt x="743194" y="519434"/>
                    <a:pt x="766729" y="528343"/>
                  </a:cubicBezTo>
                  <a:cubicBezTo>
                    <a:pt x="772580" y="530604"/>
                    <a:pt x="778297" y="532997"/>
                    <a:pt x="783882" y="535523"/>
                  </a:cubicBezTo>
                  <a:cubicBezTo>
                    <a:pt x="786674" y="536720"/>
                    <a:pt x="789467" y="538050"/>
                    <a:pt x="792126" y="539380"/>
                  </a:cubicBezTo>
                  <a:lnTo>
                    <a:pt x="800636" y="543634"/>
                  </a:lnTo>
                  <a:cubicBezTo>
                    <a:pt x="811406" y="548288"/>
                    <a:pt x="821512" y="553873"/>
                    <a:pt x="831086" y="559591"/>
                  </a:cubicBezTo>
                  <a:cubicBezTo>
                    <a:pt x="840393" y="565175"/>
                    <a:pt x="849169" y="570893"/>
                    <a:pt x="857679" y="576478"/>
                  </a:cubicBezTo>
                  <a:cubicBezTo>
                    <a:pt x="854355" y="580068"/>
                    <a:pt x="850898" y="583658"/>
                    <a:pt x="849967" y="584855"/>
                  </a:cubicBezTo>
                  <a:cubicBezTo>
                    <a:pt x="844648" y="591237"/>
                    <a:pt x="839596" y="598284"/>
                    <a:pt x="835075" y="604135"/>
                  </a:cubicBezTo>
                  <a:cubicBezTo>
                    <a:pt x="816193" y="628601"/>
                    <a:pt x="796381" y="652403"/>
                    <a:pt x="779893" y="677002"/>
                  </a:cubicBezTo>
                  <a:cubicBezTo>
                    <a:pt x="763405" y="701468"/>
                    <a:pt x="749842" y="726998"/>
                    <a:pt x="742396" y="752794"/>
                  </a:cubicBezTo>
                  <a:cubicBezTo>
                    <a:pt x="734684" y="778457"/>
                    <a:pt x="734019" y="804385"/>
                    <a:pt x="739338" y="826192"/>
                  </a:cubicBezTo>
                  <a:cubicBezTo>
                    <a:pt x="744523" y="848132"/>
                    <a:pt x="754629" y="865684"/>
                    <a:pt x="765000" y="879513"/>
                  </a:cubicBezTo>
                  <a:cubicBezTo>
                    <a:pt x="766197" y="880975"/>
                    <a:pt x="767261" y="882305"/>
                    <a:pt x="768458" y="883768"/>
                  </a:cubicBezTo>
                  <a:cubicBezTo>
                    <a:pt x="769521" y="882837"/>
                    <a:pt x="770585" y="881906"/>
                    <a:pt x="771649" y="881108"/>
                  </a:cubicBezTo>
                  <a:lnTo>
                    <a:pt x="771649" y="881108"/>
                  </a:lnTo>
                  <a:cubicBezTo>
                    <a:pt x="772713" y="880177"/>
                    <a:pt x="773776" y="879247"/>
                    <a:pt x="774840" y="878316"/>
                  </a:cubicBezTo>
                  <a:cubicBezTo>
                    <a:pt x="774042" y="877119"/>
                    <a:pt x="773244" y="875922"/>
                    <a:pt x="772447" y="874593"/>
                  </a:cubicBezTo>
                  <a:cubicBezTo>
                    <a:pt x="763937" y="860498"/>
                    <a:pt x="756092" y="843345"/>
                    <a:pt x="753033" y="823267"/>
                  </a:cubicBezTo>
                  <a:cubicBezTo>
                    <a:pt x="749842" y="803322"/>
                    <a:pt x="752102" y="780717"/>
                    <a:pt x="760479" y="757980"/>
                  </a:cubicBezTo>
                  <a:cubicBezTo>
                    <a:pt x="768724" y="735242"/>
                    <a:pt x="782286" y="712371"/>
                    <a:pt x="799040" y="689767"/>
                  </a:cubicBezTo>
                  <a:cubicBezTo>
                    <a:pt x="815794" y="667029"/>
                    <a:pt x="835740" y="644690"/>
                    <a:pt x="855951" y="619692"/>
                  </a:cubicBezTo>
                  <a:cubicBezTo>
                    <a:pt x="861137" y="613177"/>
                    <a:pt x="865524" y="607326"/>
                    <a:pt x="870577" y="601476"/>
                  </a:cubicBezTo>
                  <a:cubicBezTo>
                    <a:pt x="872040" y="599747"/>
                    <a:pt x="876428" y="595226"/>
                    <a:pt x="880550" y="591104"/>
                  </a:cubicBezTo>
                  <a:cubicBezTo>
                    <a:pt x="880550" y="591104"/>
                    <a:pt x="880550" y="591104"/>
                    <a:pt x="880683" y="591104"/>
                  </a:cubicBezTo>
                  <a:cubicBezTo>
                    <a:pt x="882810" y="588711"/>
                    <a:pt x="885071" y="586450"/>
                    <a:pt x="887198" y="584057"/>
                  </a:cubicBezTo>
                  <a:cubicBezTo>
                    <a:pt x="887597" y="583658"/>
                    <a:pt x="887863" y="583259"/>
                    <a:pt x="888262" y="582860"/>
                  </a:cubicBezTo>
                  <a:cubicBezTo>
                    <a:pt x="899298" y="571558"/>
                    <a:pt x="911000" y="560389"/>
                    <a:pt x="923366" y="549618"/>
                  </a:cubicBezTo>
                  <a:close/>
                  <a:moveTo>
                    <a:pt x="393753" y="555336"/>
                  </a:moveTo>
                  <a:cubicBezTo>
                    <a:pt x="398540" y="539778"/>
                    <a:pt x="407714" y="525418"/>
                    <a:pt x="420346" y="513318"/>
                  </a:cubicBezTo>
                  <a:cubicBezTo>
                    <a:pt x="426596" y="507201"/>
                    <a:pt x="433643" y="501749"/>
                    <a:pt x="441355" y="496697"/>
                  </a:cubicBezTo>
                  <a:cubicBezTo>
                    <a:pt x="448935" y="491777"/>
                    <a:pt x="457445" y="486990"/>
                    <a:pt x="465955" y="482602"/>
                  </a:cubicBezTo>
                  <a:cubicBezTo>
                    <a:pt x="499994" y="465183"/>
                    <a:pt x="536428" y="455211"/>
                    <a:pt x="572329" y="451089"/>
                  </a:cubicBezTo>
                  <a:cubicBezTo>
                    <a:pt x="608231" y="446966"/>
                    <a:pt x="643600" y="448562"/>
                    <a:pt x="676709" y="453083"/>
                  </a:cubicBezTo>
                  <a:cubicBezTo>
                    <a:pt x="709952" y="457604"/>
                    <a:pt x="740800" y="465582"/>
                    <a:pt x="769920" y="473427"/>
                  </a:cubicBezTo>
                  <a:cubicBezTo>
                    <a:pt x="798243" y="481538"/>
                    <a:pt x="823639" y="492841"/>
                    <a:pt x="846643" y="503877"/>
                  </a:cubicBezTo>
                  <a:cubicBezTo>
                    <a:pt x="858078" y="509329"/>
                    <a:pt x="868982" y="514913"/>
                    <a:pt x="879087" y="520232"/>
                  </a:cubicBezTo>
                  <a:lnTo>
                    <a:pt x="893847" y="527944"/>
                  </a:lnTo>
                  <a:cubicBezTo>
                    <a:pt x="896772" y="529540"/>
                    <a:pt x="899697" y="531268"/>
                    <a:pt x="902490" y="532864"/>
                  </a:cubicBezTo>
                  <a:cubicBezTo>
                    <a:pt x="890788" y="543236"/>
                    <a:pt x="879619" y="554006"/>
                    <a:pt x="869115" y="565175"/>
                  </a:cubicBezTo>
                  <a:cubicBezTo>
                    <a:pt x="868051" y="566372"/>
                    <a:pt x="866987" y="567569"/>
                    <a:pt x="865923" y="568766"/>
                  </a:cubicBezTo>
                  <a:cubicBezTo>
                    <a:pt x="857280" y="562516"/>
                    <a:pt x="848372" y="556001"/>
                    <a:pt x="838798" y="549485"/>
                  </a:cubicBezTo>
                  <a:cubicBezTo>
                    <a:pt x="829224" y="543103"/>
                    <a:pt x="818853" y="536720"/>
                    <a:pt x="807417" y="531268"/>
                  </a:cubicBezTo>
                  <a:lnTo>
                    <a:pt x="799705" y="527013"/>
                  </a:lnTo>
                  <a:cubicBezTo>
                    <a:pt x="796913" y="525418"/>
                    <a:pt x="794120" y="524088"/>
                    <a:pt x="791195" y="522626"/>
                  </a:cubicBezTo>
                  <a:cubicBezTo>
                    <a:pt x="785478" y="519833"/>
                    <a:pt x="779494" y="517041"/>
                    <a:pt x="773510" y="514514"/>
                  </a:cubicBezTo>
                  <a:cubicBezTo>
                    <a:pt x="749310" y="504409"/>
                    <a:pt x="722849" y="496298"/>
                    <a:pt x="694660" y="490447"/>
                  </a:cubicBezTo>
                  <a:cubicBezTo>
                    <a:pt x="666604" y="484597"/>
                    <a:pt x="636819" y="480740"/>
                    <a:pt x="605837" y="481006"/>
                  </a:cubicBezTo>
                  <a:cubicBezTo>
                    <a:pt x="590413" y="481139"/>
                    <a:pt x="574989" y="482336"/>
                    <a:pt x="559697" y="485128"/>
                  </a:cubicBezTo>
                  <a:cubicBezTo>
                    <a:pt x="552118" y="486458"/>
                    <a:pt x="544406" y="488453"/>
                    <a:pt x="537359" y="490713"/>
                  </a:cubicBezTo>
                  <a:cubicBezTo>
                    <a:pt x="530178" y="492841"/>
                    <a:pt x="522998" y="495367"/>
                    <a:pt x="516084" y="498292"/>
                  </a:cubicBezTo>
                  <a:cubicBezTo>
                    <a:pt x="488293" y="509861"/>
                    <a:pt x="464226" y="528476"/>
                    <a:pt x="447738" y="550549"/>
                  </a:cubicBezTo>
                  <a:cubicBezTo>
                    <a:pt x="430984" y="572622"/>
                    <a:pt x="421676" y="597354"/>
                    <a:pt x="416756" y="620357"/>
                  </a:cubicBezTo>
                  <a:cubicBezTo>
                    <a:pt x="412900" y="639106"/>
                    <a:pt x="411704" y="657057"/>
                    <a:pt x="412235" y="673678"/>
                  </a:cubicBezTo>
                  <a:cubicBezTo>
                    <a:pt x="408778" y="666364"/>
                    <a:pt x="405587" y="658785"/>
                    <a:pt x="402529" y="650940"/>
                  </a:cubicBezTo>
                  <a:cubicBezTo>
                    <a:pt x="396811" y="635915"/>
                    <a:pt x="392290" y="619958"/>
                    <a:pt x="390296" y="603736"/>
                  </a:cubicBezTo>
                  <a:cubicBezTo>
                    <a:pt x="388301" y="587514"/>
                    <a:pt x="388966" y="570893"/>
                    <a:pt x="393753" y="555203"/>
                  </a:cubicBezTo>
                  <a:close/>
                  <a:moveTo>
                    <a:pt x="405454" y="783243"/>
                  </a:moveTo>
                  <a:lnTo>
                    <a:pt x="405188" y="782446"/>
                  </a:lnTo>
                  <a:cubicBezTo>
                    <a:pt x="410773" y="790025"/>
                    <a:pt x="413565" y="790956"/>
                    <a:pt x="415427" y="789892"/>
                  </a:cubicBezTo>
                  <a:cubicBezTo>
                    <a:pt x="417687" y="788429"/>
                    <a:pt x="417953" y="784972"/>
                    <a:pt x="409177" y="770877"/>
                  </a:cubicBezTo>
                  <a:cubicBezTo>
                    <a:pt x="400667" y="757049"/>
                    <a:pt x="397343" y="755320"/>
                    <a:pt x="394949" y="756783"/>
                  </a:cubicBezTo>
                  <a:cubicBezTo>
                    <a:pt x="394684" y="756783"/>
                    <a:pt x="394551" y="757049"/>
                    <a:pt x="394418" y="757182"/>
                  </a:cubicBezTo>
                  <a:cubicBezTo>
                    <a:pt x="393088" y="754123"/>
                    <a:pt x="391891" y="751065"/>
                    <a:pt x="390562" y="748007"/>
                  </a:cubicBezTo>
                  <a:cubicBezTo>
                    <a:pt x="392423" y="746411"/>
                    <a:pt x="392290" y="742422"/>
                    <a:pt x="384977" y="728992"/>
                  </a:cubicBezTo>
                  <a:cubicBezTo>
                    <a:pt x="382716" y="724737"/>
                    <a:pt x="380855" y="721679"/>
                    <a:pt x="379392" y="719419"/>
                  </a:cubicBezTo>
                  <a:cubicBezTo>
                    <a:pt x="370217" y="694687"/>
                    <a:pt x="362771" y="670752"/>
                    <a:pt x="358250" y="648015"/>
                  </a:cubicBezTo>
                  <a:cubicBezTo>
                    <a:pt x="353995" y="627006"/>
                    <a:pt x="352001" y="606927"/>
                    <a:pt x="353463" y="588578"/>
                  </a:cubicBezTo>
                  <a:cubicBezTo>
                    <a:pt x="354793" y="568766"/>
                    <a:pt x="360378" y="551081"/>
                    <a:pt x="368356" y="537119"/>
                  </a:cubicBezTo>
                  <a:cubicBezTo>
                    <a:pt x="373143" y="528609"/>
                    <a:pt x="378727" y="521429"/>
                    <a:pt x="384445" y="515312"/>
                  </a:cubicBezTo>
                  <a:cubicBezTo>
                    <a:pt x="377531" y="525684"/>
                    <a:pt x="372079" y="536986"/>
                    <a:pt x="368755" y="548687"/>
                  </a:cubicBezTo>
                  <a:cubicBezTo>
                    <a:pt x="362904" y="568899"/>
                    <a:pt x="362904" y="589243"/>
                    <a:pt x="365696" y="607858"/>
                  </a:cubicBezTo>
                  <a:cubicBezTo>
                    <a:pt x="368622" y="626607"/>
                    <a:pt x="374339" y="643893"/>
                    <a:pt x="381121" y="659982"/>
                  </a:cubicBezTo>
                  <a:cubicBezTo>
                    <a:pt x="391891" y="685113"/>
                    <a:pt x="405188" y="707319"/>
                    <a:pt x="419017" y="727530"/>
                  </a:cubicBezTo>
                  <a:cubicBezTo>
                    <a:pt x="421942" y="731785"/>
                    <a:pt x="424867" y="735774"/>
                    <a:pt x="427660" y="739896"/>
                  </a:cubicBezTo>
                  <a:cubicBezTo>
                    <a:pt x="428590" y="741225"/>
                    <a:pt x="429521" y="742555"/>
                    <a:pt x="430452" y="743885"/>
                  </a:cubicBezTo>
                  <a:cubicBezTo>
                    <a:pt x="448403" y="768218"/>
                    <a:pt x="466752" y="789493"/>
                    <a:pt x="483905" y="808374"/>
                  </a:cubicBezTo>
                  <a:lnTo>
                    <a:pt x="529380" y="857573"/>
                  </a:lnTo>
                  <a:lnTo>
                    <a:pt x="530577" y="858770"/>
                  </a:lnTo>
                  <a:cubicBezTo>
                    <a:pt x="544406" y="873529"/>
                    <a:pt x="557038" y="885762"/>
                    <a:pt x="567941" y="895070"/>
                  </a:cubicBezTo>
                  <a:cubicBezTo>
                    <a:pt x="574590" y="900788"/>
                    <a:pt x="584695" y="907303"/>
                    <a:pt x="595333" y="913420"/>
                  </a:cubicBezTo>
                  <a:cubicBezTo>
                    <a:pt x="606768" y="920068"/>
                    <a:pt x="619001" y="926317"/>
                    <a:pt x="628575" y="931104"/>
                  </a:cubicBezTo>
                  <a:cubicBezTo>
                    <a:pt x="628841" y="931104"/>
                    <a:pt x="628974" y="931370"/>
                    <a:pt x="629240" y="931370"/>
                  </a:cubicBezTo>
                  <a:cubicBezTo>
                    <a:pt x="632032" y="932833"/>
                    <a:pt x="634691" y="934030"/>
                    <a:pt x="636952" y="935226"/>
                  </a:cubicBezTo>
                  <a:cubicBezTo>
                    <a:pt x="631500" y="933764"/>
                    <a:pt x="626846" y="932035"/>
                    <a:pt x="622857" y="930439"/>
                  </a:cubicBezTo>
                  <a:cubicBezTo>
                    <a:pt x="618735" y="928711"/>
                    <a:pt x="615544" y="927248"/>
                    <a:pt x="612885" y="925786"/>
                  </a:cubicBezTo>
                  <a:cubicBezTo>
                    <a:pt x="612885" y="925786"/>
                    <a:pt x="612885" y="925786"/>
                    <a:pt x="612752" y="925786"/>
                  </a:cubicBezTo>
                  <a:cubicBezTo>
                    <a:pt x="610358" y="924589"/>
                    <a:pt x="608497" y="923525"/>
                    <a:pt x="607167" y="922727"/>
                  </a:cubicBezTo>
                  <a:cubicBezTo>
                    <a:pt x="605305" y="921664"/>
                    <a:pt x="604109" y="920866"/>
                    <a:pt x="604109" y="920999"/>
                  </a:cubicBezTo>
                  <a:cubicBezTo>
                    <a:pt x="604109" y="920999"/>
                    <a:pt x="605704" y="922062"/>
                    <a:pt x="608763" y="924057"/>
                  </a:cubicBezTo>
                  <a:cubicBezTo>
                    <a:pt x="608763" y="924057"/>
                    <a:pt x="609029" y="924190"/>
                    <a:pt x="609161" y="924323"/>
                  </a:cubicBezTo>
                  <a:lnTo>
                    <a:pt x="609161" y="924323"/>
                  </a:lnTo>
                  <a:cubicBezTo>
                    <a:pt x="612220" y="926184"/>
                    <a:pt x="616475" y="928711"/>
                    <a:pt x="622458" y="931636"/>
                  </a:cubicBezTo>
                  <a:cubicBezTo>
                    <a:pt x="628708" y="934694"/>
                    <a:pt x="636819" y="937886"/>
                    <a:pt x="646925" y="940146"/>
                  </a:cubicBezTo>
                  <a:cubicBezTo>
                    <a:pt x="657030" y="942274"/>
                    <a:pt x="669263" y="943337"/>
                    <a:pt x="682826" y="941210"/>
                  </a:cubicBezTo>
                  <a:cubicBezTo>
                    <a:pt x="691469" y="939880"/>
                    <a:pt x="700644" y="937088"/>
                    <a:pt x="709952" y="933232"/>
                  </a:cubicBezTo>
                  <a:cubicBezTo>
                    <a:pt x="716467" y="931237"/>
                    <a:pt x="722052" y="928844"/>
                    <a:pt x="725775" y="925653"/>
                  </a:cubicBezTo>
                  <a:cubicBezTo>
                    <a:pt x="726706" y="925121"/>
                    <a:pt x="727769" y="924456"/>
                    <a:pt x="728700" y="923924"/>
                  </a:cubicBezTo>
                  <a:cubicBezTo>
                    <a:pt x="730296" y="926450"/>
                    <a:pt x="733221" y="929775"/>
                    <a:pt x="738141" y="934561"/>
                  </a:cubicBezTo>
                  <a:cubicBezTo>
                    <a:pt x="749842" y="945997"/>
                    <a:pt x="753698" y="946662"/>
                    <a:pt x="755560" y="944800"/>
                  </a:cubicBezTo>
                  <a:cubicBezTo>
                    <a:pt x="757421" y="942939"/>
                    <a:pt x="757022" y="939481"/>
                    <a:pt x="745055" y="927647"/>
                  </a:cubicBezTo>
                  <a:cubicBezTo>
                    <a:pt x="741199" y="923791"/>
                    <a:pt x="738141" y="921265"/>
                    <a:pt x="735880" y="919536"/>
                  </a:cubicBezTo>
                  <a:cubicBezTo>
                    <a:pt x="747183" y="912356"/>
                    <a:pt x="758485" y="903979"/>
                    <a:pt x="770186" y="894804"/>
                  </a:cubicBezTo>
                  <a:cubicBezTo>
                    <a:pt x="772314" y="893208"/>
                    <a:pt x="774441" y="891480"/>
                    <a:pt x="776569" y="889884"/>
                  </a:cubicBezTo>
                  <a:cubicBezTo>
                    <a:pt x="778563" y="888421"/>
                    <a:pt x="780425" y="886826"/>
                    <a:pt x="782419" y="885230"/>
                  </a:cubicBezTo>
                  <a:cubicBezTo>
                    <a:pt x="809545" y="863822"/>
                    <a:pt x="839064" y="839223"/>
                    <a:pt x="872173" y="813693"/>
                  </a:cubicBezTo>
                  <a:cubicBezTo>
                    <a:pt x="881747" y="806380"/>
                    <a:pt x="891453" y="798934"/>
                    <a:pt x="901559" y="791488"/>
                  </a:cubicBezTo>
                  <a:cubicBezTo>
                    <a:pt x="911664" y="784041"/>
                    <a:pt x="922036" y="776462"/>
                    <a:pt x="932807" y="769681"/>
                  </a:cubicBezTo>
                  <a:cubicBezTo>
                    <a:pt x="943577" y="763032"/>
                    <a:pt x="954879" y="756916"/>
                    <a:pt x="966314" y="754921"/>
                  </a:cubicBezTo>
                  <a:cubicBezTo>
                    <a:pt x="977750" y="752794"/>
                    <a:pt x="989185" y="755320"/>
                    <a:pt x="1000487" y="761038"/>
                  </a:cubicBezTo>
                  <a:cubicBezTo>
                    <a:pt x="1011790" y="766755"/>
                    <a:pt x="1022826" y="774734"/>
                    <a:pt x="1033596" y="783509"/>
                  </a:cubicBezTo>
                  <a:cubicBezTo>
                    <a:pt x="1044367" y="792285"/>
                    <a:pt x="1055403" y="801726"/>
                    <a:pt x="1066307" y="811167"/>
                  </a:cubicBezTo>
                  <a:cubicBezTo>
                    <a:pt x="1080534" y="823533"/>
                    <a:pt x="1094762" y="836564"/>
                    <a:pt x="1108990" y="849861"/>
                  </a:cubicBezTo>
                  <a:cubicBezTo>
                    <a:pt x="1105266" y="861562"/>
                    <a:pt x="1102075" y="872598"/>
                    <a:pt x="1099416" y="882837"/>
                  </a:cubicBezTo>
                  <a:cubicBezTo>
                    <a:pt x="1097953" y="880310"/>
                    <a:pt x="1094762" y="876720"/>
                    <a:pt x="1087981" y="870870"/>
                  </a:cubicBezTo>
                  <a:cubicBezTo>
                    <a:pt x="1075748" y="860099"/>
                    <a:pt x="1071891" y="859567"/>
                    <a:pt x="1070030" y="861562"/>
                  </a:cubicBezTo>
                  <a:cubicBezTo>
                    <a:pt x="1068168" y="863556"/>
                    <a:pt x="1068833" y="867014"/>
                    <a:pt x="1081465" y="878050"/>
                  </a:cubicBezTo>
                  <a:cubicBezTo>
                    <a:pt x="1091039" y="886294"/>
                    <a:pt x="1095560" y="888421"/>
                    <a:pt x="1098086" y="888023"/>
                  </a:cubicBezTo>
                  <a:cubicBezTo>
                    <a:pt x="1095826" y="897064"/>
                    <a:pt x="1093432" y="907968"/>
                    <a:pt x="1090906" y="920068"/>
                  </a:cubicBezTo>
                  <a:cubicBezTo>
                    <a:pt x="1090906" y="920068"/>
                    <a:pt x="1090906" y="920068"/>
                    <a:pt x="1090906" y="920068"/>
                  </a:cubicBezTo>
                  <a:cubicBezTo>
                    <a:pt x="1090108" y="920733"/>
                    <a:pt x="1089842" y="921796"/>
                    <a:pt x="1090241" y="923392"/>
                  </a:cubicBezTo>
                  <a:cubicBezTo>
                    <a:pt x="1082529" y="963017"/>
                    <a:pt x="1075482" y="1014475"/>
                    <a:pt x="1077609" y="1056228"/>
                  </a:cubicBezTo>
                  <a:cubicBezTo>
                    <a:pt x="1070429" y="1062743"/>
                    <a:pt x="1064578" y="1070987"/>
                    <a:pt x="1060722" y="1080561"/>
                  </a:cubicBezTo>
                  <a:cubicBezTo>
                    <a:pt x="1047691" y="1112739"/>
                    <a:pt x="1061786" y="1147976"/>
                    <a:pt x="1092103" y="1159012"/>
                  </a:cubicBezTo>
                  <a:cubicBezTo>
                    <a:pt x="1122552" y="1170181"/>
                    <a:pt x="1157789" y="1153028"/>
                    <a:pt x="1170820" y="1120850"/>
                  </a:cubicBezTo>
                  <a:cubicBezTo>
                    <a:pt x="1181723" y="1093858"/>
                    <a:pt x="1173479" y="1064737"/>
                    <a:pt x="1152603" y="1049446"/>
                  </a:cubicBezTo>
                  <a:cubicBezTo>
                    <a:pt x="1152603" y="1047718"/>
                    <a:pt x="1152603" y="1045856"/>
                    <a:pt x="1152603" y="1044127"/>
                  </a:cubicBezTo>
                  <a:cubicBezTo>
                    <a:pt x="1153002" y="1021922"/>
                    <a:pt x="1153534" y="1000780"/>
                    <a:pt x="1155396" y="979372"/>
                  </a:cubicBezTo>
                  <a:cubicBezTo>
                    <a:pt x="1156060" y="978574"/>
                    <a:pt x="1156326" y="977643"/>
                    <a:pt x="1155661" y="976181"/>
                  </a:cubicBezTo>
                  <a:cubicBezTo>
                    <a:pt x="1156326" y="969931"/>
                    <a:pt x="1156991" y="963682"/>
                    <a:pt x="1157922" y="957432"/>
                  </a:cubicBezTo>
                  <a:cubicBezTo>
                    <a:pt x="1158587" y="952778"/>
                    <a:pt x="1159252" y="948390"/>
                    <a:pt x="1159916" y="944268"/>
                  </a:cubicBezTo>
                  <a:cubicBezTo>
                    <a:pt x="1169224" y="951448"/>
                    <a:pt x="1172681" y="951714"/>
                    <a:pt x="1174277" y="949986"/>
                  </a:cubicBezTo>
                  <a:cubicBezTo>
                    <a:pt x="1176006" y="947991"/>
                    <a:pt x="1175208" y="944534"/>
                    <a:pt x="1162310" y="933897"/>
                  </a:cubicBezTo>
                  <a:cubicBezTo>
                    <a:pt x="1162044" y="933631"/>
                    <a:pt x="1161911" y="933498"/>
                    <a:pt x="1161645" y="933365"/>
                  </a:cubicBezTo>
                  <a:cubicBezTo>
                    <a:pt x="1163374" y="923126"/>
                    <a:pt x="1165235" y="914217"/>
                    <a:pt x="1167097" y="905973"/>
                  </a:cubicBezTo>
                  <a:cubicBezTo>
                    <a:pt x="1194355" y="932700"/>
                    <a:pt x="1222146" y="960623"/>
                    <a:pt x="1251000" y="988680"/>
                  </a:cubicBezTo>
                  <a:lnTo>
                    <a:pt x="1251000" y="988680"/>
                  </a:lnTo>
                  <a:cubicBezTo>
                    <a:pt x="1251000" y="988680"/>
                    <a:pt x="1250734" y="989610"/>
                    <a:pt x="1250601" y="990009"/>
                  </a:cubicBezTo>
                  <a:cubicBezTo>
                    <a:pt x="1250069" y="992137"/>
                    <a:pt x="1249537" y="994264"/>
                    <a:pt x="1249005" y="996392"/>
                  </a:cubicBezTo>
                  <a:cubicBezTo>
                    <a:pt x="1248340" y="999051"/>
                    <a:pt x="1247676" y="1001445"/>
                    <a:pt x="1247144" y="1004104"/>
                  </a:cubicBezTo>
                  <a:cubicBezTo>
                    <a:pt x="1245149" y="1001976"/>
                    <a:pt x="1242224" y="999317"/>
                    <a:pt x="1237969" y="995727"/>
                  </a:cubicBezTo>
                  <a:cubicBezTo>
                    <a:pt x="1225337" y="985488"/>
                    <a:pt x="1221348" y="985089"/>
                    <a:pt x="1219619" y="987084"/>
                  </a:cubicBezTo>
                  <a:cubicBezTo>
                    <a:pt x="1217891" y="989079"/>
                    <a:pt x="1218688" y="992536"/>
                    <a:pt x="1231719" y="1003173"/>
                  </a:cubicBezTo>
                  <a:cubicBezTo>
                    <a:pt x="1238102" y="1008359"/>
                    <a:pt x="1242357" y="1011018"/>
                    <a:pt x="1245149" y="1012082"/>
                  </a:cubicBezTo>
                  <a:cubicBezTo>
                    <a:pt x="1235841" y="1048382"/>
                    <a:pt x="1222279" y="1119520"/>
                    <a:pt x="1223741" y="1175766"/>
                  </a:cubicBezTo>
                  <a:cubicBezTo>
                    <a:pt x="1216960" y="1182282"/>
                    <a:pt x="1211242" y="1190127"/>
                    <a:pt x="1207519" y="1199435"/>
                  </a:cubicBezTo>
                  <a:cubicBezTo>
                    <a:pt x="1194488" y="1231613"/>
                    <a:pt x="1208583" y="1266716"/>
                    <a:pt x="1238900" y="1277886"/>
                  </a:cubicBezTo>
                  <a:cubicBezTo>
                    <a:pt x="1269216" y="1289055"/>
                    <a:pt x="1304586" y="1271902"/>
                    <a:pt x="1317617" y="1239724"/>
                  </a:cubicBezTo>
                  <a:cubicBezTo>
                    <a:pt x="1327589" y="1215258"/>
                    <a:pt x="1321739" y="1189196"/>
                    <a:pt x="1305118" y="1173107"/>
                  </a:cubicBezTo>
                  <a:cubicBezTo>
                    <a:pt x="1306979" y="1141992"/>
                    <a:pt x="1311101" y="1114202"/>
                    <a:pt x="1315622" y="1082688"/>
                  </a:cubicBezTo>
                  <a:lnTo>
                    <a:pt x="1317218" y="1071785"/>
                  </a:lnTo>
                  <a:cubicBezTo>
                    <a:pt x="1317218" y="1071785"/>
                    <a:pt x="1317218" y="1071386"/>
                    <a:pt x="1317218" y="1071253"/>
                  </a:cubicBezTo>
                  <a:cubicBezTo>
                    <a:pt x="1322670" y="1074577"/>
                    <a:pt x="1325196" y="1074444"/>
                    <a:pt x="1326393" y="1073115"/>
                  </a:cubicBezTo>
                  <a:cubicBezTo>
                    <a:pt x="1327855" y="1071386"/>
                    <a:pt x="1327457" y="1068461"/>
                    <a:pt x="1318814" y="1061014"/>
                  </a:cubicBezTo>
                  <a:cubicBezTo>
                    <a:pt x="1319213" y="1058355"/>
                    <a:pt x="1319611" y="1055829"/>
                    <a:pt x="1319877" y="1053435"/>
                  </a:cubicBezTo>
                  <a:cubicBezTo>
                    <a:pt x="1328786" y="1061413"/>
                    <a:pt x="1337828" y="1069258"/>
                    <a:pt x="1347003" y="1076838"/>
                  </a:cubicBezTo>
                  <a:cubicBezTo>
                    <a:pt x="1366549" y="1093193"/>
                    <a:pt x="1386494" y="1109681"/>
                    <a:pt x="1406706" y="1126036"/>
                  </a:cubicBezTo>
                  <a:cubicBezTo>
                    <a:pt x="1406174" y="1128429"/>
                    <a:pt x="1405509" y="1130823"/>
                    <a:pt x="1404977" y="1133083"/>
                  </a:cubicBezTo>
                  <a:cubicBezTo>
                    <a:pt x="1402451" y="1142923"/>
                    <a:pt x="1399658" y="1155422"/>
                    <a:pt x="1396866" y="1169384"/>
                  </a:cubicBezTo>
                  <a:cubicBezTo>
                    <a:pt x="1394074" y="1168320"/>
                    <a:pt x="1392611" y="1168719"/>
                    <a:pt x="1391680" y="1169783"/>
                  </a:cubicBezTo>
                  <a:cubicBezTo>
                    <a:pt x="1390484" y="1171245"/>
                    <a:pt x="1390749" y="1173373"/>
                    <a:pt x="1395137" y="1177761"/>
                  </a:cubicBezTo>
                  <a:cubicBezTo>
                    <a:pt x="1387824" y="1216986"/>
                    <a:pt x="1381442" y="1266185"/>
                    <a:pt x="1383702" y="1306075"/>
                  </a:cubicBezTo>
                  <a:cubicBezTo>
                    <a:pt x="1378118" y="1311926"/>
                    <a:pt x="1373597" y="1318973"/>
                    <a:pt x="1370405" y="1326951"/>
                  </a:cubicBezTo>
                  <a:cubicBezTo>
                    <a:pt x="1357374" y="1359129"/>
                    <a:pt x="1371469" y="1394233"/>
                    <a:pt x="1401786" y="1405402"/>
                  </a:cubicBezTo>
                  <a:cubicBezTo>
                    <a:pt x="1432103" y="1416572"/>
                    <a:pt x="1467472" y="1399419"/>
                    <a:pt x="1480503" y="1367241"/>
                  </a:cubicBezTo>
                  <a:cubicBezTo>
                    <a:pt x="1491008" y="1341179"/>
                    <a:pt x="1483827" y="1313122"/>
                    <a:pt x="1464547" y="1297565"/>
                  </a:cubicBezTo>
                  <a:cubicBezTo>
                    <a:pt x="1465744" y="1275625"/>
                    <a:pt x="1468137" y="1255414"/>
                    <a:pt x="1470929" y="1234538"/>
                  </a:cubicBezTo>
                  <a:cubicBezTo>
                    <a:pt x="1472791" y="1236799"/>
                    <a:pt x="1476248" y="1239990"/>
                    <a:pt x="1482232" y="1244511"/>
                  </a:cubicBezTo>
                  <a:cubicBezTo>
                    <a:pt x="1494997" y="1254085"/>
                    <a:pt x="1499252" y="1254616"/>
                    <a:pt x="1500847" y="1252489"/>
                  </a:cubicBezTo>
                  <a:cubicBezTo>
                    <a:pt x="1502576" y="1250361"/>
                    <a:pt x="1501645" y="1247037"/>
                    <a:pt x="1488215" y="1236932"/>
                  </a:cubicBezTo>
                  <a:cubicBezTo>
                    <a:pt x="1478908" y="1229884"/>
                    <a:pt x="1474387" y="1227757"/>
                    <a:pt x="1471727" y="1227890"/>
                  </a:cubicBezTo>
                  <a:cubicBezTo>
                    <a:pt x="1472791" y="1220178"/>
                    <a:pt x="1473988" y="1212332"/>
                    <a:pt x="1475051" y="1204354"/>
                  </a:cubicBezTo>
                  <a:lnTo>
                    <a:pt x="1476381" y="1195711"/>
                  </a:lnTo>
                  <a:cubicBezTo>
                    <a:pt x="1477977" y="1195977"/>
                    <a:pt x="1479040" y="1195711"/>
                    <a:pt x="1479705" y="1194781"/>
                  </a:cubicBezTo>
                  <a:cubicBezTo>
                    <a:pt x="1480769" y="1193451"/>
                    <a:pt x="1480902" y="1191722"/>
                    <a:pt x="1477578" y="1187866"/>
                  </a:cubicBezTo>
                  <a:cubicBezTo>
                    <a:pt x="1477844" y="1186404"/>
                    <a:pt x="1477977" y="1184808"/>
                    <a:pt x="1478243" y="1183345"/>
                  </a:cubicBezTo>
                  <a:cubicBezTo>
                    <a:pt x="1515607" y="1212731"/>
                    <a:pt x="1552572" y="1241187"/>
                    <a:pt x="1589138" y="1268578"/>
                  </a:cubicBezTo>
                  <a:cubicBezTo>
                    <a:pt x="1588606" y="1270174"/>
                    <a:pt x="1587942" y="1271902"/>
                    <a:pt x="1587410" y="1273631"/>
                  </a:cubicBezTo>
                  <a:cubicBezTo>
                    <a:pt x="1586080" y="1272434"/>
                    <a:pt x="1584617" y="1271237"/>
                    <a:pt x="1582889" y="1269908"/>
                  </a:cubicBezTo>
                  <a:cubicBezTo>
                    <a:pt x="1570124" y="1259802"/>
                    <a:pt x="1566135" y="1259403"/>
                    <a:pt x="1564406" y="1261531"/>
                  </a:cubicBezTo>
                  <a:cubicBezTo>
                    <a:pt x="1562678" y="1263525"/>
                    <a:pt x="1563475" y="1266982"/>
                    <a:pt x="1576639" y="1277354"/>
                  </a:cubicBezTo>
                  <a:cubicBezTo>
                    <a:pt x="1579565" y="1279747"/>
                    <a:pt x="1582091" y="1281476"/>
                    <a:pt x="1584218" y="1282939"/>
                  </a:cubicBezTo>
                  <a:cubicBezTo>
                    <a:pt x="1581825" y="1289986"/>
                    <a:pt x="1579432" y="1297432"/>
                    <a:pt x="1577038" y="1305277"/>
                  </a:cubicBezTo>
                  <a:cubicBezTo>
                    <a:pt x="1575044" y="1303017"/>
                    <a:pt x="1571719" y="1300092"/>
                    <a:pt x="1566401" y="1295969"/>
                  </a:cubicBezTo>
                  <a:cubicBezTo>
                    <a:pt x="1553370" y="1286130"/>
                    <a:pt x="1549381" y="1285864"/>
                    <a:pt x="1547785" y="1287991"/>
                  </a:cubicBezTo>
                  <a:cubicBezTo>
                    <a:pt x="1546057" y="1290119"/>
                    <a:pt x="1546987" y="1293443"/>
                    <a:pt x="1560417" y="1303682"/>
                  </a:cubicBezTo>
                  <a:cubicBezTo>
                    <a:pt x="1567863" y="1309266"/>
                    <a:pt x="1572251" y="1311793"/>
                    <a:pt x="1575044" y="1312458"/>
                  </a:cubicBezTo>
                  <a:cubicBezTo>
                    <a:pt x="1561614" y="1359661"/>
                    <a:pt x="1551375" y="1416173"/>
                    <a:pt x="1552838" y="1459786"/>
                  </a:cubicBezTo>
                  <a:cubicBezTo>
                    <a:pt x="1547785" y="1465504"/>
                    <a:pt x="1543397" y="1472153"/>
                    <a:pt x="1540472" y="1479599"/>
                  </a:cubicBezTo>
                  <a:cubicBezTo>
                    <a:pt x="1527441" y="1511777"/>
                    <a:pt x="1541536" y="1547014"/>
                    <a:pt x="1571852" y="1558050"/>
                  </a:cubicBezTo>
                  <a:cubicBezTo>
                    <a:pt x="1602169" y="1569219"/>
                    <a:pt x="1637539" y="1552067"/>
                    <a:pt x="1650570" y="1519888"/>
                  </a:cubicBezTo>
                  <a:cubicBezTo>
                    <a:pt x="1660542" y="1495156"/>
                    <a:pt x="1654559" y="1468828"/>
                    <a:pt x="1637539" y="1452739"/>
                  </a:cubicBezTo>
                  <a:cubicBezTo>
                    <a:pt x="1641262" y="1424683"/>
                    <a:pt x="1646448" y="1399153"/>
                    <a:pt x="1652564" y="1371894"/>
                  </a:cubicBezTo>
                  <a:cubicBezTo>
                    <a:pt x="1654692" y="1372426"/>
                    <a:pt x="1656021" y="1372160"/>
                    <a:pt x="1656686" y="1371230"/>
                  </a:cubicBezTo>
                  <a:cubicBezTo>
                    <a:pt x="1657750" y="1369900"/>
                    <a:pt x="1657750" y="1368038"/>
                    <a:pt x="1654293" y="1364182"/>
                  </a:cubicBezTo>
                  <a:cubicBezTo>
                    <a:pt x="1655091" y="1360459"/>
                    <a:pt x="1655888" y="1356736"/>
                    <a:pt x="1656819" y="1353013"/>
                  </a:cubicBezTo>
                  <a:lnTo>
                    <a:pt x="1659213" y="1342375"/>
                  </a:lnTo>
                  <a:cubicBezTo>
                    <a:pt x="1667324" y="1348093"/>
                    <a:pt x="1670515" y="1348226"/>
                    <a:pt x="1671978" y="1346497"/>
                  </a:cubicBezTo>
                  <a:cubicBezTo>
                    <a:pt x="1673573" y="1344503"/>
                    <a:pt x="1672775" y="1341312"/>
                    <a:pt x="1661606" y="1332137"/>
                  </a:cubicBezTo>
                  <a:cubicBezTo>
                    <a:pt x="1662271" y="1329212"/>
                    <a:pt x="1662936" y="1326153"/>
                    <a:pt x="1663733" y="1323361"/>
                  </a:cubicBezTo>
                  <a:cubicBezTo>
                    <a:pt x="1693651" y="1345035"/>
                    <a:pt x="1723170" y="1366044"/>
                    <a:pt x="1751892" y="1386122"/>
                  </a:cubicBezTo>
                  <a:cubicBezTo>
                    <a:pt x="1772103" y="1400749"/>
                    <a:pt x="1791383" y="1415508"/>
                    <a:pt x="1809334" y="1430932"/>
                  </a:cubicBezTo>
                  <a:cubicBezTo>
                    <a:pt x="1805744" y="1435586"/>
                    <a:pt x="1802154" y="1440107"/>
                    <a:pt x="1798696" y="1444628"/>
                  </a:cubicBezTo>
                  <a:cubicBezTo>
                    <a:pt x="1795904" y="1443431"/>
                    <a:pt x="1794441" y="1443830"/>
                    <a:pt x="1793644" y="1444894"/>
                  </a:cubicBezTo>
                  <a:cubicBezTo>
                    <a:pt x="1792713" y="1445958"/>
                    <a:pt x="1792580" y="1447553"/>
                    <a:pt x="1794574" y="1450346"/>
                  </a:cubicBezTo>
                  <a:cubicBezTo>
                    <a:pt x="1789788" y="1456728"/>
                    <a:pt x="1785267" y="1463111"/>
                    <a:pt x="1780879" y="1469360"/>
                  </a:cubicBezTo>
                  <a:cubicBezTo>
                    <a:pt x="1779416" y="1469094"/>
                    <a:pt x="1778485" y="1469360"/>
                    <a:pt x="1777820" y="1470158"/>
                  </a:cubicBezTo>
                  <a:cubicBezTo>
                    <a:pt x="1777023" y="1470956"/>
                    <a:pt x="1776757" y="1472153"/>
                    <a:pt x="1777554" y="1473881"/>
                  </a:cubicBezTo>
                  <a:cubicBezTo>
                    <a:pt x="1777554" y="1474014"/>
                    <a:pt x="1777289" y="1474280"/>
                    <a:pt x="1777155" y="1474413"/>
                  </a:cubicBezTo>
                  <a:cubicBezTo>
                    <a:pt x="1772635" y="1481061"/>
                    <a:pt x="1741121" y="1527999"/>
                    <a:pt x="1724633" y="1566959"/>
                  </a:cubicBezTo>
                  <a:cubicBezTo>
                    <a:pt x="1715591" y="1572544"/>
                    <a:pt x="1707480" y="1580522"/>
                    <a:pt x="1701630" y="1590361"/>
                  </a:cubicBezTo>
                  <a:cubicBezTo>
                    <a:pt x="1683945" y="1620412"/>
                    <a:pt x="1692455" y="1657377"/>
                    <a:pt x="1720644" y="1672935"/>
                  </a:cubicBezTo>
                  <a:cubicBezTo>
                    <a:pt x="1748833" y="1688492"/>
                    <a:pt x="1786197" y="1676658"/>
                    <a:pt x="1803882" y="1646607"/>
                  </a:cubicBezTo>
                  <a:cubicBezTo>
                    <a:pt x="1815716" y="1626662"/>
                    <a:pt x="1815716" y="1603658"/>
                    <a:pt x="1806276" y="1585841"/>
                  </a:cubicBezTo>
                  <a:cubicBezTo>
                    <a:pt x="1816647" y="1567358"/>
                    <a:pt x="1828348" y="1549008"/>
                    <a:pt x="1841113" y="1530925"/>
                  </a:cubicBezTo>
                  <a:cubicBezTo>
                    <a:pt x="1841113" y="1530925"/>
                    <a:pt x="1841113" y="1530925"/>
                    <a:pt x="1841113" y="1530925"/>
                  </a:cubicBezTo>
                  <a:cubicBezTo>
                    <a:pt x="1841379" y="1530659"/>
                    <a:pt x="1841645" y="1530260"/>
                    <a:pt x="1841778" y="1529994"/>
                  </a:cubicBezTo>
                  <a:cubicBezTo>
                    <a:pt x="1850687" y="1517495"/>
                    <a:pt x="1860128" y="1504996"/>
                    <a:pt x="1869968" y="1492763"/>
                  </a:cubicBezTo>
                  <a:cubicBezTo>
                    <a:pt x="1872627" y="1496087"/>
                    <a:pt x="1875419" y="1499278"/>
                    <a:pt x="1877945" y="1502735"/>
                  </a:cubicBezTo>
                  <a:cubicBezTo>
                    <a:pt x="1894301" y="1524143"/>
                    <a:pt x="1907996" y="1546216"/>
                    <a:pt x="1919565" y="1568555"/>
                  </a:cubicBezTo>
                  <a:cubicBezTo>
                    <a:pt x="1931399" y="1590627"/>
                    <a:pt x="1939909" y="1612966"/>
                    <a:pt x="1946424" y="1635039"/>
                  </a:cubicBezTo>
                  <a:cubicBezTo>
                    <a:pt x="1959455" y="1679317"/>
                    <a:pt x="1965705" y="1721335"/>
                    <a:pt x="1972220" y="1757902"/>
                  </a:cubicBezTo>
                  <a:cubicBezTo>
                    <a:pt x="1973018" y="1762422"/>
                    <a:pt x="1973949" y="1767209"/>
                    <a:pt x="1974481" y="1771198"/>
                  </a:cubicBezTo>
                  <a:cubicBezTo>
                    <a:pt x="1975012" y="1775852"/>
                    <a:pt x="1975943" y="1780240"/>
                    <a:pt x="1976741" y="1784495"/>
                  </a:cubicBezTo>
                  <a:cubicBezTo>
                    <a:pt x="1978470" y="1793005"/>
                    <a:pt x="1980198" y="1801116"/>
                    <a:pt x="1982060" y="1808961"/>
                  </a:cubicBezTo>
                  <a:cubicBezTo>
                    <a:pt x="1985783" y="1824519"/>
                    <a:pt x="1989506" y="1838613"/>
                    <a:pt x="1992963" y="1851245"/>
                  </a:cubicBezTo>
                  <a:cubicBezTo>
                    <a:pt x="1998681" y="1871456"/>
                    <a:pt x="2003999" y="1887679"/>
                    <a:pt x="2008521" y="1899912"/>
                  </a:cubicBezTo>
                  <a:cubicBezTo>
                    <a:pt x="1993628" y="1898183"/>
                    <a:pt x="1978736" y="1896056"/>
                    <a:pt x="1963710" y="1893662"/>
                  </a:cubicBezTo>
                  <a:cubicBezTo>
                    <a:pt x="1963577" y="1890870"/>
                    <a:pt x="1962247" y="1886083"/>
                    <a:pt x="1959189" y="1877839"/>
                  </a:cubicBezTo>
                  <a:cubicBezTo>
                    <a:pt x="1956929" y="1871722"/>
                    <a:pt x="1955333" y="1867733"/>
                    <a:pt x="1953737" y="1865207"/>
                  </a:cubicBezTo>
                  <a:cubicBezTo>
                    <a:pt x="1954535" y="1865739"/>
                    <a:pt x="1955333" y="1866138"/>
                    <a:pt x="1956264" y="1866670"/>
                  </a:cubicBezTo>
                  <a:cubicBezTo>
                    <a:pt x="1970226" y="1874515"/>
                    <a:pt x="1974481" y="1874515"/>
                    <a:pt x="1975943" y="1872121"/>
                  </a:cubicBezTo>
                  <a:cubicBezTo>
                    <a:pt x="1978470" y="1870925"/>
                    <a:pt x="1979002" y="1867733"/>
                    <a:pt x="1973284" y="1852309"/>
                  </a:cubicBezTo>
                  <a:cubicBezTo>
                    <a:pt x="1967965" y="1837151"/>
                    <a:pt x="1965173" y="1834624"/>
                    <a:pt x="1962513" y="1835555"/>
                  </a:cubicBezTo>
                  <a:cubicBezTo>
                    <a:pt x="1959987" y="1836353"/>
                    <a:pt x="1958524" y="1839810"/>
                    <a:pt x="1964109" y="1855766"/>
                  </a:cubicBezTo>
                  <a:cubicBezTo>
                    <a:pt x="1964907" y="1857894"/>
                    <a:pt x="1965705" y="1859755"/>
                    <a:pt x="1966370" y="1861484"/>
                  </a:cubicBezTo>
                  <a:cubicBezTo>
                    <a:pt x="1964907" y="1860553"/>
                    <a:pt x="1963178" y="1859622"/>
                    <a:pt x="1961184" y="1858426"/>
                  </a:cubicBezTo>
                  <a:cubicBezTo>
                    <a:pt x="1953339" y="1854038"/>
                    <a:pt x="1948685" y="1852176"/>
                    <a:pt x="1945759" y="1851777"/>
                  </a:cubicBezTo>
                  <a:cubicBezTo>
                    <a:pt x="1948153" y="1850846"/>
                    <a:pt x="1948951" y="1847123"/>
                    <a:pt x="1945095" y="1831832"/>
                  </a:cubicBezTo>
                  <a:cubicBezTo>
                    <a:pt x="1941239" y="1816142"/>
                    <a:pt x="1938712" y="1813349"/>
                    <a:pt x="1936053" y="1814014"/>
                  </a:cubicBezTo>
                  <a:cubicBezTo>
                    <a:pt x="1933526" y="1814679"/>
                    <a:pt x="1931798" y="1817870"/>
                    <a:pt x="1935787" y="1834358"/>
                  </a:cubicBezTo>
                  <a:cubicBezTo>
                    <a:pt x="1938845" y="1846325"/>
                    <a:pt x="1941504" y="1850713"/>
                    <a:pt x="1943632" y="1851777"/>
                  </a:cubicBezTo>
                  <a:cubicBezTo>
                    <a:pt x="1942568" y="1851910"/>
                    <a:pt x="1942036" y="1852442"/>
                    <a:pt x="1941637" y="1853107"/>
                  </a:cubicBezTo>
                  <a:cubicBezTo>
                    <a:pt x="1940574" y="1854835"/>
                    <a:pt x="1941105" y="1857096"/>
                    <a:pt x="1947754" y="1861617"/>
                  </a:cubicBezTo>
                  <a:cubicBezTo>
                    <a:pt x="1945759" y="1862947"/>
                    <a:pt x="1944962" y="1867069"/>
                    <a:pt x="1950147" y="1881562"/>
                  </a:cubicBezTo>
                  <a:cubicBezTo>
                    <a:pt x="1952009" y="1886349"/>
                    <a:pt x="1953605" y="1889806"/>
                    <a:pt x="1954934" y="1892333"/>
                  </a:cubicBezTo>
                  <a:cubicBezTo>
                    <a:pt x="1951876" y="1891269"/>
                    <a:pt x="1949749" y="1891003"/>
                    <a:pt x="1948419" y="1891269"/>
                  </a:cubicBezTo>
                  <a:cubicBezTo>
                    <a:pt x="1944430" y="1890604"/>
                    <a:pt x="1940441" y="1889939"/>
                    <a:pt x="1936452" y="1889141"/>
                  </a:cubicBezTo>
                  <a:cubicBezTo>
                    <a:pt x="1936983" y="1888875"/>
                    <a:pt x="1937382" y="1888476"/>
                    <a:pt x="1937648" y="1887945"/>
                  </a:cubicBezTo>
                  <a:cubicBezTo>
                    <a:pt x="1938978" y="1885684"/>
                    <a:pt x="1937648" y="1882493"/>
                    <a:pt x="1922889" y="1874382"/>
                  </a:cubicBezTo>
                  <a:cubicBezTo>
                    <a:pt x="1908927" y="1866670"/>
                    <a:pt x="1904672" y="1866670"/>
                    <a:pt x="1903210" y="1869063"/>
                  </a:cubicBezTo>
                  <a:cubicBezTo>
                    <a:pt x="1901880" y="1871324"/>
                    <a:pt x="1903210" y="1874648"/>
                    <a:pt x="1917969" y="1882759"/>
                  </a:cubicBezTo>
                  <a:cubicBezTo>
                    <a:pt x="1921692" y="1884753"/>
                    <a:pt x="1924750" y="1886216"/>
                    <a:pt x="1927144" y="1887280"/>
                  </a:cubicBezTo>
                  <a:cubicBezTo>
                    <a:pt x="1893503" y="1880897"/>
                    <a:pt x="1859463" y="1873052"/>
                    <a:pt x="1825290" y="1864143"/>
                  </a:cubicBezTo>
                  <a:cubicBezTo>
                    <a:pt x="1826354" y="1861617"/>
                    <a:pt x="1826886" y="1856564"/>
                    <a:pt x="1826088" y="1846325"/>
                  </a:cubicBezTo>
                  <a:cubicBezTo>
                    <a:pt x="1825024" y="1829970"/>
                    <a:pt x="1822631" y="1826912"/>
                    <a:pt x="1819971" y="1827178"/>
                  </a:cubicBezTo>
                  <a:cubicBezTo>
                    <a:pt x="1817312" y="1827444"/>
                    <a:pt x="1815318" y="1830502"/>
                    <a:pt x="1816514" y="1847256"/>
                  </a:cubicBezTo>
                  <a:cubicBezTo>
                    <a:pt x="1817046" y="1854969"/>
                    <a:pt x="1817844" y="1859622"/>
                    <a:pt x="1818908" y="1862548"/>
                  </a:cubicBezTo>
                  <a:cubicBezTo>
                    <a:pt x="1808802" y="1859888"/>
                    <a:pt x="1798696" y="1857096"/>
                    <a:pt x="1788591" y="1854171"/>
                  </a:cubicBezTo>
                  <a:cubicBezTo>
                    <a:pt x="1782607" y="1852442"/>
                    <a:pt x="1776624" y="1850713"/>
                    <a:pt x="1770640" y="1848985"/>
                  </a:cubicBezTo>
                  <a:cubicBezTo>
                    <a:pt x="1772502" y="1847655"/>
                    <a:pt x="1773565" y="1843001"/>
                    <a:pt x="1772502" y="1829439"/>
                  </a:cubicBezTo>
                  <a:cubicBezTo>
                    <a:pt x="1771172" y="1813083"/>
                    <a:pt x="1768911" y="1810158"/>
                    <a:pt x="1766252" y="1810424"/>
                  </a:cubicBezTo>
                  <a:cubicBezTo>
                    <a:pt x="1763593" y="1810690"/>
                    <a:pt x="1761465" y="1813748"/>
                    <a:pt x="1762928" y="1830502"/>
                  </a:cubicBezTo>
                  <a:cubicBezTo>
                    <a:pt x="1763726" y="1840342"/>
                    <a:pt x="1765055" y="1845395"/>
                    <a:pt x="1766385" y="1847788"/>
                  </a:cubicBezTo>
                  <a:cubicBezTo>
                    <a:pt x="1753221" y="1843932"/>
                    <a:pt x="1740057" y="1839943"/>
                    <a:pt x="1726893" y="1835821"/>
                  </a:cubicBezTo>
                  <a:cubicBezTo>
                    <a:pt x="1719048" y="1833295"/>
                    <a:pt x="1711070" y="1830768"/>
                    <a:pt x="1703225" y="1828242"/>
                  </a:cubicBezTo>
                  <a:cubicBezTo>
                    <a:pt x="1702560" y="1827976"/>
                    <a:pt x="1701762" y="1827710"/>
                    <a:pt x="1701098" y="1827577"/>
                  </a:cubicBezTo>
                  <a:cubicBezTo>
                    <a:pt x="1699502" y="1827045"/>
                    <a:pt x="1697773" y="1826513"/>
                    <a:pt x="1696045" y="1825981"/>
                  </a:cubicBezTo>
                  <a:cubicBezTo>
                    <a:pt x="1685939" y="1822524"/>
                    <a:pt x="1675967" y="1818668"/>
                    <a:pt x="1665994" y="1814413"/>
                  </a:cubicBezTo>
                  <a:cubicBezTo>
                    <a:pt x="1626236" y="1797792"/>
                    <a:pt x="1588208" y="1776118"/>
                    <a:pt x="1551508" y="1751253"/>
                  </a:cubicBezTo>
                  <a:cubicBezTo>
                    <a:pt x="1514809" y="1726388"/>
                    <a:pt x="1480503" y="1698864"/>
                    <a:pt x="1447261" y="1670807"/>
                  </a:cubicBezTo>
                  <a:cubicBezTo>
                    <a:pt x="1414019" y="1642751"/>
                    <a:pt x="1382505" y="1613897"/>
                    <a:pt x="1350061" y="1585841"/>
                  </a:cubicBezTo>
                  <a:cubicBezTo>
                    <a:pt x="1298337" y="1541562"/>
                    <a:pt x="1245814" y="1501672"/>
                    <a:pt x="1194887" y="1463776"/>
                  </a:cubicBezTo>
                  <a:cubicBezTo>
                    <a:pt x="1197812" y="1462712"/>
                    <a:pt x="1200206" y="1460850"/>
                    <a:pt x="1201801" y="1458191"/>
                  </a:cubicBezTo>
                  <a:cubicBezTo>
                    <a:pt x="1209514" y="1446224"/>
                    <a:pt x="1200339" y="1422289"/>
                    <a:pt x="1181058" y="1401945"/>
                  </a:cubicBezTo>
                  <a:cubicBezTo>
                    <a:pt x="1178665" y="1399419"/>
                    <a:pt x="1176139" y="1396892"/>
                    <a:pt x="1173479" y="1394499"/>
                  </a:cubicBezTo>
                  <a:cubicBezTo>
                    <a:pt x="1169091" y="1390510"/>
                    <a:pt x="1164570" y="1387319"/>
                    <a:pt x="1160182" y="1384393"/>
                  </a:cubicBezTo>
                  <a:cubicBezTo>
                    <a:pt x="1140104" y="1371363"/>
                    <a:pt x="1120824" y="1368703"/>
                    <a:pt x="1113643" y="1379740"/>
                  </a:cubicBezTo>
                  <a:cubicBezTo>
                    <a:pt x="1109920" y="1385457"/>
                    <a:pt x="1110186" y="1393834"/>
                    <a:pt x="1113377" y="1403275"/>
                  </a:cubicBezTo>
                  <a:lnTo>
                    <a:pt x="1110186" y="1400881"/>
                  </a:lnTo>
                  <a:lnTo>
                    <a:pt x="1087582" y="1383995"/>
                  </a:lnTo>
                  <a:cubicBezTo>
                    <a:pt x="1080002" y="1378277"/>
                    <a:pt x="1072290" y="1372692"/>
                    <a:pt x="1064578" y="1367374"/>
                  </a:cubicBezTo>
                  <a:cubicBezTo>
                    <a:pt x="1050749" y="1357933"/>
                    <a:pt x="1036655" y="1349157"/>
                    <a:pt x="1022560" y="1341046"/>
                  </a:cubicBezTo>
                  <a:cubicBezTo>
                    <a:pt x="1026682" y="1339317"/>
                    <a:pt x="1029607" y="1336392"/>
                    <a:pt x="1031070" y="1332536"/>
                  </a:cubicBezTo>
                  <a:cubicBezTo>
                    <a:pt x="1036522" y="1317510"/>
                    <a:pt x="1017640" y="1292645"/>
                    <a:pt x="988919" y="1277088"/>
                  </a:cubicBezTo>
                  <a:cubicBezTo>
                    <a:pt x="960198" y="1261531"/>
                    <a:pt x="932275" y="1260999"/>
                    <a:pt x="926823" y="1275891"/>
                  </a:cubicBezTo>
                  <a:cubicBezTo>
                    <a:pt x="924961" y="1280944"/>
                    <a:pt x="926025" y="1287327"/>
                    <a:pt x="929216" y="1293842"/>
                  </a:cubicBezTo>
                  <a:cubicBezTo>
                    <a:pt x="898900" y="1280412"/>
                    <a:pt x="869248" y="1268844"/>
                    <a:pt x="840526" y="1258206"/>
                  </a:cubicBezTo>
                  <a:cubicBezTo>
                    <a:pt x="836803" y="1256877"/>
                    <a:pt x="833080" y="1255414"/>
                    <a:pt x="829357" y="1254085"/>
                  </a:cubicBezTo>
                  <a:cubicBezTo>
                    <a:pt x="815794" y="1249165"/>
                    <a:pt x="802365" y="1244378"/>
                    <a:pt x="789201" y="1239990"/>
                  </a:cubicBezTo>
                  <a:cubicBezTo>
                    <a:pt x="778031" y="1236267"/>
                    <a:pt x="767128" y="1232677"/>
                    <a:pt x="756357" y="1229086"/>
                  </a:cubicBezTo>
                  <a:cubicBezTo>
                    <a:pt x="739869" y="1223635"/>
                    <a:pt x="723780" y="1218449"/>
                    <a:pt x="708090" y="1213795"/>
                  </a:cubicBezTo>
                  <a:cubicBezTo>
                    <a:pt x="682294" y="1206216"/>
                    <a:pt x="657961" y="1199435"/>
                    <a:pt x="635489" y="1192254"/>
                  </a:cubicBezTo>
                  <a:cubicBezTo>
                    <a:pt x="614879" y="1185739"/>
                    <a:pt x="595865" y="1178691"/>
                    <a:pt x="578845" y="1171245"/>
                  </a:cubicBezTo>
                  <a:cubicBezTo>
                    <a:pt x="558767" y="1162469"/>
                    <a:pt x="541082" y="1153028"/>
                    <a:pt x="526721" y="1142790"/>
                  </a:cubicBezTo>
                  <a:cubicBezTo>
                    <a:pt x="505446" y="1128163"/>
                    <a:pt x="491219" y="1112473"/>
                    <a:pt x="481911" y="1099043"/>
                  </a:cubicBezTo>
                  <a:cubicBezTo>
                    <a:pt x="476060" y="1088273"/>
                    <a:pt x="470343" y="1076971"/>
                    <a:pt x="465157" y="1065269"/>
                  </a:cubicBezTo>
                  <a:cubicBezTo>
                    <a:pt x="461700" y="1057424"/>
                    <a:pt x="458508" y="1049180"/>
                    <a:pt x="455450" y="1040803"/>
                  </a:cubicBezTo>
                  <a:cubicBezTo>
                    <a:pt x="467816" y="1046787"/>
                    <a:pt x="480315" y="1053302"/>
                    <a:pt x="493080" y="1060084"/>
                  </a:cubicBezTo>
                  <a:cubicBezTo>
                    <a:pt x="549060" y="1089603"/>
                    <a:pt x="606768" y="1120185"/>
                    <a:pt x="690405" y="1112739"/>
                  </a:cubicBezTo>
                  <a:cubicBezTo>
                    <a:pt x="768857" y="1105825"/>
                    <a:pt x="826831" y="1096384"/>
                    <a:pt x="881082" y="1072583"/>
                  </a:cubicBezTo>
                  <a:cubicBezTo>
                    <a:pt x="890523" y="1081093"/>
                    <a:pt x="893980" y="1081625"/>
                    <a:pt x="895708" y="1079896"/>
                  </a:cubicBezTo>
                  <a:cubicBezTo>
                    <a:pt x="897304" y="1078300"/>
                    <a:pt x="897038" y="1075641"/>
                    <a:pt x="890390" y="1068461"/>
                  </a:cubicBezTo>
                  <a:cubicBezTo>
                    <a:pt x="896639" y="1065535"/>
                    <a:pt x="902756" y="1062344"/>
                    <a:pt x="908872" y="1059020"/>
                  </a:cubicBezTo>
                  <a:cubicBezTo>
                    <a:pt x="909670" y="1059818"/>
                    <a:pt x="910468" y="1060616"/>
                    <a:pt x="911399" y="1061413"/>
                  </a:cubicBezTo>
                  <a:cubicBezTo>
                    <a:pt x="923100" y="1072184"/>
                    <a:pt x="927355" y="1073115"/>
                    <a:pt x="929083" y="1071120"/>
                  </a:cubicBezTo>
                  <a:cubicBezTo>
                    <a:pt x="930945" y="1069125"/>
                    <a:pt x="930413" y="1065668"/>
                    <a:pt x="918047" y="1054366"/>
                  </a:cubicBezTo>
                  <a:cubicBezTo>
                    <a:pt x="917914" y="1054233"/>
                    <a:pt x="917781" y="1054100"/>
                    <a:pt x="917648" y="1053967"/>
                  </a:cubicBezTo>
                  <a:cubicBezTo>
                    <a:pt x="919643" y="1052770"/>
                    <a:pt x="921504" y="1051707"/>
                    <a:pt x="923499" y="1050510"/>
                  </a:cubicBezTo>
                  <a:cubicBezTo>
                    <a:pt x="935466" y="1043197"/>
                    <a:pt x="947566" y="1034953"/>
                    <a:pt x="959932" y="1025645"/>
                  </a:cubicBezTo>
                  <a:cubicBezTo>
                    <a:pt x="988520" y="1031894"/>
                    <a:pt x="1019502" y="1015140"/>
                    <a:pt x="1031469" y="985488"/>
                  </a:cubicBezTo>
                  <a:cubicBezTo>
                    <a:pt x="1044500" y="953310"/>
                    <a:pt x="1030405" y="918073"/>
                    <a:pt x="1000088" y="907037"/>
                  </a:cubicBezTo>
                  <a:cubicBezTo>
                    <a:pt x="969639" y="895868"/>
                    <a:pt x="934402" y="913021"/>
                    <a:pt x="921371" y="945199"/>
                  </a:cubicBezTo>
                  <a:cubicBezTo>
                    <a:pt x="918313" y="952645"/>
                    <a:pt x="916850" y="960224"/>
                    <a:pt x="916584" y="967671"/>
                  </a:cubicBezTo>
                  <a:cubicBezTo>
                    <a:pt x="912595" y="970330"/>
                    <a:pt x="908606" y="972856"/>
                    <a:pt x="904617" y="975383"/>
                  </a:cubicBezTo>
                  <a:cubicBezTo>
                    <a:pt x="887996" y="985488"/>
                    <a:pt x="871508" y="993599"/>
                    <a:pt x="856616" y="999051"/>
                  </a:cubicBezTo>
                  <a:cubicBezTo>
                    <a:pt x="855020" y="996525"/>
                    <a:pt x="851962" y="993068"/>
                    <a:pt x="846510" y="987882"/>
                  </a:cubicBezTo>
                  <a:cubicBezTo>
                    <a:pt x="834676" y="976712"/>
                    <a:pt x="830820" y="976048"/>
                    <a:pt x="828825" y="978042"/>
                  </a:cubicBezTo>
                  <a:cubicBezTo>
                    <a:pt x="826964" y="979904"/>
                    <a:pt x="827496" y="983494"/>
                    <a:pt x="839596" y="994929"/>
                  </a:cubicBezTo>
                  <a:cubicBezTo>
                    <a:pt x="843053" y="998120"/>
                    <a:pt x="845712" y="1000381"/>
                    <a:pt x="847973" y="1002109"/>
                  </a:cubicBezTo>
                  <a:cubicBezTo>
                    <a:pt x="840526" y="1004636"/>
                    <a:pt x="832947" y="1007029"/>
                    <a:pt x="825501" y="1009290"/>
                  </a:cubicBezTo>
                  <a:cubicBezTo>
                    <a:pt x="824703" y="1006763"/>
                    <a:pt x="821645" y="1002774"/>
                    <a:pt x="814332" y="995594"/>
                  </a:cubicBezTo>
                  <a:cubicBezTo>
                    <a:pt x="802896" y="984558"/>
                    <a:pt x="798774" y="983494"/>
                    <a:pt x="796913" y="985488"/>
                  </a:cubicBezTo>
                  <a:cubicBezTo>
                    <a:pt x="795051" y="987350"/>
                    <a:pt x="795450" y="990940"/>
                    <a:pt x="807550" y="1002508"/>
                  </a:cubicBezTo>
                  <a:cubicBezTo>
                    <a:pt x="812204" y="1007029"/>
                    <a:pt x="815661" y="1009822"/>
                    <a:pt x="818188" y="1011417"/>
                  </a:cubicBezTo>
                  <a:cubicBezTo>
                    <a:pt x="759948" y="1027373"/>
                    <a:pt x="697585" y="1033091"/>
                    <a:pt x="625118" y="1029102"/>
                  </a:cubicBezTo>
                  <a:cubicBezTo>
                    <a:pt x="556240" y="1025379"/>
                    <a:pt x="500659" y="998918"/>
                    <a:pt x="451727" y="975649"/>
                  </a:cubicBezTo>
                  <a:cubicBezTo>
                    <a:pt x="446807" y="973388"/>
                    <a:pt x="442020" y="970995"/>
                    <a:pt x="437366" y="968867"/>
                  </a:cubicBezTo>
                  <a:cubicBezTo>
                    <a:pt x="433776" y="946130"/>
                    <a:pt x="432048" y="922195"/>
                    <a:pt x="430452" y="897330"/>
                  </a:cubicBezTo>
                  <a:cubicBezTo>
                    <a:pt x="429388" y="881640"/>
                    <a:pt x="428325" y="865817"/>
                    <a:pt x="426064" y="849994"/>
                  </a:cubicBezTo>
                  <a:cubicBezTo>
                    <a:pt x="423804" y="834170"/>
                    <a:pt x="420213" y="818347"/>
                    <a:pt x="414097" y="803455"/>
                  </a:cubicBezTo>
                  <a:lnTo>
                    <a:pt x="405188" y="783111"/>
                  </a:lnTo>
                  <a:close/>
                  <a:moveTo>
                    <a:pt x="279001" y="1022188"/>
                  </a:moveTo>
                  <a:cubicBezTo>
                    <a:pt x="274214" y="1024182"/>
                    <a:pt x="269560" y="1026576"/>
                    <a:pt x="265172" y="1029235"/>
                  </a:cubicBezTo>
                  <a:cubicBezTo>
                    <a:pt x="224883" y="1053701"/>
                    <a:pt x="203475" y="1103431"/>
                    <a:pt x="182865" y="1151566"/>
                  </a:cubicBezTo>
                  <a:cubicBezTo>
                    <a:pt x="167707" y="1186935"/>
                    <a:pt x="152016" y="1223502"/>
                    <a:pt x="129146" y="1248633"/>
                  </a:cubicBezTo>
                  <a:cubicBezTo>
                    <a:pt x="119572" y="1259137"/>
                    <a:pt x="109865" y="1264190"/>
                    <a:pt x="100159" y="1263791"/>
                  </a:cubicBezTo>
                  <a:cubicBezTo>
                    <a:pt x="100159" y="1262860"/>
                    <a:pt x="100292" y="1261797"/>
                    <a:pt x="100159" y="1260866"/>
                  </a:cubicBezTo>
                  <a:cubicBezTo>
                    <a:pt x="99893" y="1256079"/>
                    <a:pt x="97499" y="1251558"/>
                    <a:pt x="93643" y="1248101"/>
                  </a:cubicBezTo>
                  <a:cubicBezTo>
                    <a:pt x="86995" y="1242383"/>
                    <a:pt x="77155" y="1241984"/>
                    <a:pt x="71305" y="1246904"/>
                  </a:cubicBezTo>
                  <a:cubicBezTo>
                    <a:pt x="68113" y="1243314"/>
                    <a:pt x="65720" y="1239857"/>
                    <a:pt x="64124" y="1237596"/>
                  </a:cubicBezTo>
                  <a:cubicBezTo>
                    <a:pt x="89654" y="1205019"/>
                    <a:pt x="110663" y="1146114"/>
                    <a:pt x="126087" y="1102766"/>
                  </a:cubicBezTo>
                  <a:cubicBezTo>
                    <a:pt x="133401" y="1082289"/>
                    <a:pt x="139650" y="1064605"/>
                    <a:pt x="143905" y="1057291"/>
                  </a:cubicBezTo>
                  <a:cubicBezTo>
                    <a:pt x="161590" y="1026443"/>
                    <a:pt x="186987" y="1001710"/>
                    <a:pt x="223686" y="979372"/>
                  </a:cubicBezTo>
                  <a:cubicBezTo>
                    <a:pt x="232861" y="973787"/>
                    <a:pt x="242834" y="968335"/>
                    <a:pt x="254136" y="962618"/>
                  </a:cubicBezTo>
                  <a:cubicBezTo>
                    <a:pt x="324077" y="927248"/>
                    <a:pt x="381254" y="954374"/>
                    <a:pt x="447206" y="985887"/>
                  </a:cubicBezTo>
                  <a:cubicBezTo>
                    <a:pt x="497202" y="1009689"/>
                    <a:pt x="553714" y="1036548"/>
                    <a:pt x="624852" y="1040404"/>
                  </a:cubicBezTo>
                  <a:cubicBezTo>
                    <a:pt x="714472" y="1045324"/>
                    <a:pt x="789068" y="1035750"/>
                    <a:pt x="859674" y="1010220"/>
                  </a:cubicBezTo>
                  <a:cubicBezTo>
                    <a:pt x="875497" y="1004503"/>
                    <a:pt x="893182" y="995727"/>
                    <a:pt x="910867" y="985089"/>
                  </a:cubicBezTo>
                  <a:cubicBezTo>
                    <a:pt x="924562" y="976712"/>
                    <a:pt x="938125" y="967272"/>
                    <a:pt x="950092" y="957698"/>
                  </a:cubicBezTo>
                  <a:cubicBezTo>
                    <a:pt x="954746" y="953975"/>
                    <a:pt x="958868" y="949853"/>
                    <a:pt x="962458" y="946263"/>
                  </a:cubicBezTo>
                  <a:cubicBezTo>
                    <a:pt x="966580" y="942141"/>
                    <a:pt x="970171" y="938551"/>
                    <a:pt x="973495" y="936556"/>
                  </a:cubicBezTo>
                  <a:cubicBezTo>
                    <a:pt x="974027" y="936290"/>
                    <a:pt x="974559" y="936024"/>
                    <a:pt x="974957" y="935758"/>
                  </a:cubicBezTo>
                  <a:cubicBezTo>
                    <a:pt x="975755" y="935359"/>
                    <a:pt x="976686" y="935226"/>
                    <a:pt x="977617" y="935093"/>
                  </a:cubicBezTo>
                  <a:cubicBezTo>
                    <a:pt x="979611" y="935093"/>
                    <a:pt x="981872" y="936024"/>
                    <a:pt x="985196" y="939348"/>
                  </a:cubicBezTo>
                  <a:cubicBezTo>
                    <a:pt x="1000620" y="955172"/>
                    <a:pt x="1006471" y="961288"/>
                    <a:pt x="993573" y="984026"/>
                  </a:cubicBezTo>
                  <a:cubicBezTo>
                    <a:pt x="967245" y="1007694"/>
                    <a:pt x="942513" y="1026443"/>
                    <a:pt x="918180" y="1041202"/>
                  </a:cubicBezTo>
                  <a:cubicBezTo>
                    <a:pt x="852361" y="1081226"/>
                    <a:pt x="789600" y="1092927"/>
                    <a:pt x="689873" y="1101836"/>
                  </a:cubicBezTo>
                  <a:cubicBezTo>
                    <a:pt x="609560" y="1109016"/>
                    <a:pt x="553315" y="1079231"/>
                    <a:pt x="498798" y="1050377"/>
                  </a:cubicBezTo>
                  <a:cubicBezTo>
                    <a:pt x="433377" y="1015805"/>
                    <a:pt x="371547" y="983095"/>
                    <a:pt x="279001" y="1022055"/>
                  </a:cubicBezTo>
                  <a:close/>
                  <a:moveTo>
                    <a:pt x="88191" y="1264057"/>
                  </a:moveTo>
                  <a:lnTo>
                    <a:pt x="22372" y="1337323"/>
                  </a:lnTo>
                  <a:cubicBezTo>
                    <a:pt x="20910" y="1338918"/>
                    <a:pt x="17319" y="1339051"/>
                    <a:pt x="14261" y="1336392"/>
                  </a:cubicBezTo>
                  <a:cubicBezTo>
                    <a:pt x="12665" y="1335062"/>
                    <a:pt x="11735" y="1333201"/>
                    <a:pt x="11602" y="1331472"/>
                  </a:cubicBezTo>
                  <a:cubicBezTo>
                    <a:pt x="11602" y="1330807"/>
                    <a:pt x="11602" y="1329743"/>
                    <a:pt x="12400" y="1328946"/>
                  </a:cubicBezTo>
                  <a:lnTo>
                    <a:pt x="78219" y="1255680"/>
                  </a:lnTo>
                  <a:cubicBezTo>
                    <a:pt x="78219" y="1255680"/>
                    <a:pt x="78618" y="1255281"/>
                    <a:pt x="78884" y="1255148"/>
                  </a:cubicBezTo>
                  <a:cubicBezTo>
                    <a:pt x="80479" y="1254085"/>
                    <a:pt x="83671" y="1254350"/>
                    <a:pt x="86330" y="1256611"/>
                  </a:cubicBezTo>
                  <a:cubicBezTo>
                    <a:pt x="87926" y="1257941"/>
                    <a:pt x="88856" y="1259802"/>
                    <a:pt x="88989" y="1261531"/>
                  </a:cubicBezTo>
                  <a:cubicBezTo>
                    <a:pt x="88989" y="1262594"/>
                    <a:pt x="88723" y="1263392"/>
                    <a:pt x="88191" y="1264057"/>
                  </a:cubicBezTo>
                  <a:close/>
                  <a:moveTo>
                    <a:pt x="969772" y="1018863"/>
                  </a:moveTo>
                  <a:cubicBezTo>
                    <a:pt x="977218" y="1013013"/>
                    <a:pt x="984664" y="1006896"/>
                    <a:pt x="992243" y="1000248"/>
                  </a:cubicBezTo>
                  <a:cubicBezTo>
                    <a:pt x="1000620" y="995727"/>
                    <a:pt x="1007801" y="988281"/>
                    <a:pt x="1011657" y="978574"/>
                  </a:cubicBezTo>
                  <a:cubicBezTo>
                    <a:pt x="1019901" y="958230"/>
                    <a:pt x="1010992" y="935891"/>
                    <a:pt x="991711" y="928844"/>
                  </a:cubicBezTo>
                  <a:cubicBezTo>
                    <a:pt x="990648" y="928445"/>
                    <a:pt x="989584" y="928179"/>
                    <a:pt x="988520" y="927913"/>
                  </a:cubicBezTo>
                  <a:cubicBezTo>
                    <a:pt x="981739" y="923126"/>
                    <a:pt x="974691" y="922727"/>
                    <a:pt x="967511" y="927115"/>
                  </a:cubicBezTo>
                  <a:cubicBezTo>
                    <a:pt x="965916" y="928046"/>
                    <a:pt x="964320" y="929243"/>
                    <a:pt x="962724" y="930572"/>
                  </a:cubicBezTo>
                  <a:cubicBezTo>
                    <a:pt x="955278" y="934163"/>
                    <a:pt x="948763" y="940146"/>
                    <a:pt x="944375" y="947858"/>
                  </a:cubicBezTo>
                  <a:cubicBezTo>
                    <a:pt x="943843" y="948257"/>
                    <a:pt x="943444" y="948789"/>
                    <a:pt x="942779" y="949188"/>
                  </a:cubicBezTo>
                  <a:cubicBezTo>
                    <a:pt x="936928" y="953842"/>
                    <a:pt x="930679" y="958629"/>
                    <a:pt x="924297" y="963017"/>
                  </a:cubicBezTo>
                  <a:cubicBezTo>
                    <a:pt x="924961" y="957964"/>
                    <a:pt x="926158" y="952911"/>
                    <a:pt x="928153" y="947991"/>
                  </a:cubicBezTo>
                  <a:cubicBezTo>
                    <a:pt x="939588" y="919669"/>
                    <a:pt x="970835" y="904644"/>
                    <a:pt x="997562" y="914350"/>
                  </a:cubicBezTo>
                  <a:cubicBezTo>
                    <a:pt x="1024289" y="924190"/>
                    <a:pt x="1036788" y="955172"/>
                    <a:pt x="1025219" y="983494"/>
                  </a:cubicBezTo>
                  <a:cubicBezTo>
                    <a:pt x="1016710" y="1004503"/>
                    <a:pt x="997562" y="1018066"/>
                    <a:pt x="977218" y="1019794"/>
                  </a:cubicBezTo>
                  <a:cubicBezTo>
                    <a:pt x="974293" y="1020060"/>
                    <a:pt x="971234" y="1020060"/>
                    <a:pt x="968309" y="1019794"/>
                  </a:cubicBezTo>
                  <a:cubicBezTo>
                    <a:pt x="968708" y="1019395"/>
                    <a:pt x="969240" y="1019129"/>
                    <a:pt x="969639" y="1018730"/>
                  </a:cubicBezTo>
                  <a:close/>
                  <a:moveTo>
                    <a:pt x="499596" y="1134945"/>
                  </a:moveTo>
                  <a:cubicBezTo>
                    <a:pt x="499596" y="1134945"/>
                    <a:pt x="499596" y="1134945"/>
                    <a:pt x="499596" y="1134812"/>
                  </a:cubicBezTo>
                  <a:cubicBezTo>
                    <a:pt x="499197" y="1133881"/>
                    <a:pt x="498665" y="1132817"/>
                    <a:pt x="498266" y="1131887"/>
                  </a:cubicBezTo>
                  <a:cubicBezTo>
                    <a:pt x="495474" y="1125238"/>
                    <a:pt x="492415" y="1118457"/>
                    <a:pt x="488958" y="1111808"/>
                  </a:cubicBezTo>
                  <a:cubicBezTo>
                    <a:pt x="497601" y="1122978"/>
                    <a:pt x="509036" y="1135078"/>
                    <a:pt x="524594" y="1146646"/>
                  </a:cubicBezTo>
                  <a:cubicBezTo>
                    <a:pt x="524594" y="1146646"/>
                    <a:pt x="524594" y="1146646"/>
                    <a:pt x="524594" y="1146646"/>
                  </a:cubicBezTo>
                  <a:cubicBezTo>
                    <a:pt x="529912" y="1150635"/>
                    <a:pt x="535763" y="1154624"/>
                    <a:pt x="541880" y="1158480"/>
                  </a:cubicBezTo>
                  <a:cubicBezTo>
                    <a:pt x="566346" y="1173905"/>
                    <a:pt x="597194" y="1187999"/>
                    <a:pt x="632963" y="1200631"/>
                  </a:cubicBezTo>
                  <a:cubicBezTo>
                    <a:pt x="655302" y="1208609"/>
                    <a:pt x="679502" y="1216188"/>
                    <a:pt x="704899" y="1224566"/>
                  </a:cubicBezTo>
                  <a:cubicBezTo>
                    <a:pt x="730163" y="1232942"/>
                    <a:pt x="756756" y="1242782"/>
                    <a:pt x="784547" y="1253021"/>
                  </a:cubicBezTo>
                  <a:cubicBezTo>
                    <a:pt x="839995" y="1273897"/>
                    <a:pt x="900362" y="1297964"/>
                    <a:pt x="961661" y="1329743"/>
                  </a:cubicBezTo>
                  <a:cubicBezTo>
                    <a:pt x="992243" y="1345700"/>
                    <a:pt x="1022959" y="1363650"/>
                    <a:pt x="1052611" y="1384792"/>
                  </a:cubicBezTo>
                  <a:cubicBezTo>
                    <a:pt x="1060057" y="1390111"/>
                    <a:pt x="1067238" y="1395563"/>
                    <a:pt x="1074551" y="1401280"/>
                  </a:cubicBezTo>
                  <a:lnTo>
                    <a:pt x="1094895" y="1417237"/>
                  </a:lnTo>
                  <a:cubicBezTo>
                    <a:pt x="1066706" y="1399818"/>
                    <a:pt x="1033729" y="1382000"/>
                    <a:pt x="996764" y="1365246"/>
                  </a:cubicBezTo>
                  <a:cubicBezTo>
                    <a:pt x="948896" y="1343439"/>
                    <a:pt x="894512" y="1323494"/>
                    <a:pt x="836404" y="1305809"/>
                  </a:cubicBezTo>
                  <a:cubicBezTo>
                    <a:pt x="832814" y="1304745"/>
                    <a:pt x="829224" y="1303682"/>
                    <a:pt x="825900" y="1302485"/>
                  </a:cubicBezTo>
                  <a:lnTo>
                    <a:pt x="815262" y="1298895"/>
                  </a:lnTo>
                  <a:lnTo>
                    <a:pt x="793988" y="1291980"/>
                  </a:lnTo>
                  <a:lnTo>
                    <a:pt x="752368" y="1279083"/>
                  </a:lnTo>
                  <a:cubicBezTo>
                    <a:pt x="725110" y="1270838"/>
                    <a:pt x="698915" y="1262727"/>
                    <a:pt x="674316" y="1254217"/>
                  </a:cubicBezTo>
                  <a:cubicBezTo>
                    <a:pt x="625118" y="1237330"/>
                    <a:pt x="582302" y="1218582"/>
                    <a:pt x="549193" y="1198105"/>
                  </a:cubicBezTo>
                  <a:cubicBezTo>
                    <a:pt x="535630" y="1189728"/>
                    <a:pt x="523796" y="1181218"/>
                    <a:pt x="513690" y="1172708"/>
                  </a:cubicBezTo>
                  <a:cubicBezTo>
                    <a:pt x="509701" y="1160608"/>
                    <a:pt x="505180" y="1147976"/>
                    <a:pt x="499862" y="1134812"/>
                  </a:cubicBezTo>
                  <a:close/>
                  <a:moveTo>
                    <a:pt x="1039713" y="1473482"/>
                  </a:moveTo>
                  <a:cubicBezTo>
                    <a:pt x="995567" y="1461515"/>
                    <a:pt x="953151" y="1450213"/>
                    <a:pt x="912861" y="1438910"/>
                  </a:cubicBezTo>
                  <a:cubicBezTo>
                    <a:pt x="832282" y="1416439"/>
                    <a:pt x="760214" y="1393701"/>
                    <a:pt x="698383" y="1370033"/>
                  </a:cubicBezTo>
                  <a:lnTo>
                    <a:pt x="675646" y="1361124"/>
                  </a:lnTo>
                  <a:lnTo>
                    <a:pt x="653706" y="1352481"/>
                  </a:lnTo>
                  <a:cubicBezTo>
                    <a:pt x="639611" y="1346763"/>
                    <a:pt x="626314" y="1340514"/>
                    <a:pt x="613948" y="1333866"/>
                  </a:cubicBezTo>
                  <a:cubicBezTo>
                    <a:pt x="601449" y="1327084"/>
                    <a:pt x="589881" y="1320037"/>
                    <a:pt x="579377" y="1312591"/>
                  </a:cubicBezTo>
                  <a:cubicBezTo>
                    <a:pt x="577515" y="1311261"/>
                    <a:pt x="575653" y="1309931"/>
                    <a:pt x="573792" y="1308469"/>
                  </a:cubicBezTo>
                  <a:cubicBezTo>
                    <a:pt x="565814" y="1302485"/>
                    <a:pt x="558501" y="1296235"/>
                    <a:pt x="551985" y="1289720"/>
                  </a:cubicBezTo>
                  <a:cubicBezTo>
                    <a:pt x="543874" y="1281609"/>
                    <a:pt x="537093" y="1273365"/>
                    <a:pt x="531907" y="1264722"/>
                  </a:cubicBezTo>
                  <a:cubicBezTo>
                    <a:pt x="526721" y="1256212"/>
                    <a:pt x="523397" y="1247303"/>
                    <a:pt x="520738" y="1238926"/>
                  </a:cubicBezTo>
                  <a:cubicBezTo>
                    <a:pt x="518743" y="1232411"/>
                    <a:pt x="517147" y="1226294"/>
                    <a:pt x="515685" y="1220443"/>
                  </a:cubicBezTo>
                  <a:cubicBezTo>
                    <a:pt x="513424" y="1211136"/>
                    <a:pt x="511563" y="1202626"/>
                    <a:pt x="509701" y="1195312"/>
                  </a:cubicBezTo>
                  <a:cubicBezTo>
                    <a:pt x="509435" y="1194382"/>
                    <a:pt x="509169" y="1193451"/>
                    <a:pt x="509036" y="1192520"/>
                  </a:cubicBezTo>
                  <a:cubicBezTo>
                    <a:pt x="510765" y="1196110"/>
                    <a:pt x="513291" y="1200631"/>
                    <a:pt x="516616" y="1206216"/>
                  </a:cubicBezTo>
                  <a:cubicBezTo>
                    <a:pt x="520073" y="1211668"/>
                    <a:pt x="524594" y="1218183"/>
                    <a:pt x="530311" y="1225629"/>
                  </a:cubicBezTo>
                  <a:cubicBezTo>
                    <a:pt x="534034" y="1230416"/>
                    <a:pt x="538422" y="1235469"/>
                    <a:pt x="543342" y="1240921"/>
                  </a:cubicBezTo>
                  <a:cubicBezTo>
                    <a:pt x="556107" y="1254749"/>
                    <a:pt x="573526" y="1270706"/>
                    <a:pt x="597327" y="1286795"/>
                  </a:cubicBezTo>
                  <a:cubicBezTo>
                    <a:pt x="621129" y="1303017"/>
                    <a:pt x="651578" y="1319239"/>
                    <a:pt x="689076" y="1334131"/>
                  </a:cubicBezTo>
                  <a:cubicBezTo>
                    <a:pt x="707824" y="1341578"/>
                    <a:pt x="728434" y="1348625"/>
                    <a:pt x="750773" y="1355539"/>
                  </a:cubicBezTo>
                  <a:lnTo>
                    <a:pt x="767793" y="1360592"/>
                  </a:lnTo>
                  <a:cubicBezTo>
                    <a:pt x="773510" y="1362188"/>
                    <a:pt x="779095" y="1364049"/>
                    <a:pt x="785079" y="1365911"/>
                  </a:cubicBezTo>
                  <a:lnTo>
                    <a:pt x="821778" y="1377346"/>
                  </a:lnTo>
                  <a:cubicBezTo>
                    <a:pt x="872173" y="1393302"/>
                    <a:pt x="929083" y="1411519"/>
                    <a:pt x="991445" y="1436783"/>
                  </a:cubicBezTo>
                  <a:cubicBezTo>
                    <a:pt x="1022560" y="1449415"/>
                    <a:pt x="1055004" y="1463776"/>
                    <a:pt x="1088645" y="1480397"/>
                  </a:cubicBezTo>
                  <a:cubicBezTo>
                    <a:pt x="1097421" y="1484785"/>
                    <a:pt x="1106330" y="1489305"/>
                    <a:pt x="1115372" y="1493959"/>
                  </a:cubicBezTo>
                  <a:cubicBezTo>
                    <a:pt x="1089576" y="1486646"/>
                    <a:pt x="1064046" y="1480131"/>
                    <a:pt x="1039447" y="1473615"/>
                  </a:cubicBezTo>
                  <a:close/>
                  <a:moveTo>
                    <a:pt x="1208849" y="1511777"/>
                  </a:moveTo>
                  <a:cubicBezTo>
                    <a:pt x="1191297" y="1501805"/>
                    <a:pt x="1174144" y="1492364"/>
                    <a:pt x="1157390" y="1483189"/>
                  </a:cubicBezTo>
                  <a:cubicBezTo>
                    <a:pt x="1140503" y="1474014"/>
                    <a:pt x="1123882" y="1465238"/>
                    <a:pt x="1107394" y="1457127"/>
                  </a:cubicBezTo>
                  <a:cubicBezTo>
                    <a:pt x="1074551" y="1440772"/>
                    <a:pt x="1042638" y="1426544"/>
                    <a:pt x="1011923" y="1414178"/>
                  </a:cubicBezTo>
                  <a:cubicBezTo>
                    <a:pt x="950491" y="1389313"/>
                    <a:pt x="894113" y="1371363"/>
                    <a:pt x="843984" y="1356204"/>
                  </a:cubicBezTo>
                  <a:cubicBezTo>
                    <a:pt x="818720" y="1348625"/>
                    <a:pt x="795583" y="1341578"/>
                    <a:pt x="772978" y="1335328"/>
                  </a:cubicBezTo>
                  <a:cubicBezTo>
                    <a:pt x="750906" y="1329345"/>
                    <a:pt x="730695" y="1323095"/>
                    <a:pt x="711946" y="1316713"/>
                  </a:cubicBezTo>
                  <a:cubicBezTo>
                    <a:pt x="674582" y="1303948"/>
                    <a:pt x="643999" y="1289986"/>
                    <a:pt x="619267" y="1275891"/>
                  </a:cubicBezTo>
                  <a:cubicBezTo>
                    <a:pt x="594535" y="1261797"/>
                    <a:pt x="575786" y="1247702"/>
                    <a:pt x="561160" y="1235070"/>
                  </a:cubicBezTo>
                  <a:cubicBezTo>
                    <a:pt x="546666" y="1222438"/>
                    <a:pt x="536295" y="1211402"/>
                    <a:pt x="528583" y="1202892"/>
                  </a:cubicBezTo>
                  <a:cubicBezTo>
                    <a:pt x="525259" y="1199036"/>
                    <a:pt x="522333" y="1195844"/>
                    <a:pt x="519807" y="1192919"/>
                  </a:cubicBezTo>
                  <a:cubicBezTo>
                    <a:pt x="519009" y="1190393"/>
                    <a:pt x="518211" y="1187733"/>
                    <a:pt x="517280" y="1185074"/>
                  </a:cubicBezTo>
                  <a:cubicBezTo>
                    <a:pt x="525126" y="1191988"/>
                    <a:pt x="533768" y="1198903"/>
                    <a:pt x="543475" y="1205551"/>
                  </a:cubicBezTo>
                  <a:cubicBezTo>
                    <a:pt x="575919" y="1228555"/>
                    <a:pt x="618868" y="1249830"/>
                    <a:pt x="668066" y="1268445"/>
                  </a:cubicBezTo>
                  <a:cubicBezTo>
                    <a:pt x="692666" y="1277886"/>
                    <a:pt x="718860" y="1286662"/>
                    <a:pt x="745986" y="1295571"/>
                  </a:cubicBezTo>
                  <a:lnTo>
                    <a:pt x="830022" y="1322962"/>
                  </a:lnTo>
                  <a:cubicBezTo>
                    <a:pt x="887597" y="1340514"/>
                    <a:pt x="941848" y="1359129"/>
                    <a:pt x="989717" y="1379075"/>
                  </a:cubicBezTo>
                  <a:cubicBezTo>
                    <a:pt x="1037719" y="1398887"/>
                    <a:pt x="1079338" y="1420029"/>
                    <a:pt x="1113112" y="1439841"/>
                  </a:cubicBezTo>
                  <a:cubicBezTo>
                    <a:pt x="1146886" y="1459654"/>
                    <a:pt x="1172947" y="1477870"/>
                    <a:pt x="1190499" y="1490901"/>
                  </a:cubicBezTo>
                  <a:cubicBezTo>
                    <a:pt x="1191297" y="1491433"/>
                    <a:pt x="1191962" y="1491965"/>
                    <a:pt x="1192760" y="1492630"/>
                  </a:cubicBezTo>
                  <a:cubicBezTo>
                    <a:pt x="1200472" y="1498613"/>
                    <a:pt x="1208184" y="1504597"/>
                    <a:pt x="1215896" y="1510580"/>
                  </a:cubicBezTo>
                  <a:cubicBezTo>
                    <a:pt x="1216827" y="1511378"/>
                    <a:pt x="1217492" y="1511777"/>
                    <a:pt x="1217492" y="1511777"/>
                  </a:cubicBezTo>
                  <a:cubicBezTo>
                    <a:pt x="1217492" y="1511777"/>
                    <a:pt x="1217492" y="1511777"/>
                    <a:pt x="1217359" y="1511644"/>
                  </a:cubicBezTo>
                  <a:cubicBezTo>
                    <a:pt x="1225736" y="1518160"/>
                    <a:pt x="1234113" y="1524675"/>
                    <a:pt x="1242490" y="1531324"/>
                  </a:cubicBezTo>
                  <a:cubicBezTo>
                    <a:pt x="1231453" y="1524675"/>
                    <a:pt x="1220151" y="1518160"/>
                    <a:pt x="1208583" y="1511511"/>
                  </a:cubicBezTo>
                  <a:close/>
                  <a:moveTo>
                    <a:pt x="1516538" y="1776916"/>
                  </a:moveTo>
                  <a:cubicBezTo>
                    <a:pt x="1499518" y="1759896"/>
                    <a:pt x="1482498" y="1741413"/>
                    <a:pt x="1464680" y="1720803"/>
                  </a:cubicBezTo>
                  <a:cubicBezTo>
                    <a:pt x="1487418" y="1739153"/>
                    <a:pt x="1510953" y="1757104"/>
                    <a:pt x="1535818" y="1773991"/>
                  </a:cubicBezTo>
                  <a:cubicBezTo>
                    <a:pt x="1573581" y="1799654"/>
                    <a:pt x="1613339" y="1822125"/>
                    <a:pt x="1655091" y="1839411"/>
                  </a:cubicBezTo>
                  <a:cubicBezTo>
                    <a:pt x="1665462" y="1843799"/>
                    <a:pt x="1676100" y="1847788"/>
                    <a:pt x="1686737" y="1851378"/>
                  </a:cubicBezTo>
                  <a:cubicBezTo>
                    <a:pt x="1686737" y="1851378"/>
                    <a:pt x="1687003" y="1851378"/>
                    <a:pt x="1687136" y="1851511"/>
                  </a:cubicBezTo>
                  <a:cubicBezTo>
                    <a:pt x="1695380" y="1874515"/>
                    <a:pt x="1714793" y="1914139"/>
                    <a:pt x="1722107" y="1932223"/>
                  </a:cubicBezTo>
                  <a:cubicBezTo>
                    <a:pt x="1715591" y="1928633"/>
                    <a:pt x="1708810" y="1924777"/>
                    <a:pt x="1701630" y="1920522"/>
                  </a:cubicBezTo>
                  <a:cubicBezTo>
                    <a:pt x="1677695" y="1906427"/>
                    <a:pt x="1649772" y="1888742"/>
                    <a:pt x="1618657" y="1865473"/>
                  </a:cubicBezTo>
                  <a:cubicBezTo>
                    <a:pt x="1587543" y="1842203"/>
                    <a:pt x="1552971" y="1813482"/>
                    <a:pt x="1516538" y="1776916"/>
                  </a:cubicBezTo>
                  <a:close/>
                  <a:moveTo>
                    <a:pt x="1685407" y="1978629"/>
                  </a:moveTo>
                  <a:cubicBezTo>
                    <a:pt x="1674903" y="1970385"/>
                    <a:pt x="1664664" y="1962008"/>
                    <a:pt x="1654825" y="1953232"/>
                  </a:cubicBezTo>
                  <a:cubicBezTo>
                    <a:pt x="1645517" y="1944988"/>
                    <a:pt x="1636342" y="1936478"/>
                    <a:pt x="1627566" y="1927702"/>
                  </a:cubicBezTo>
                  <a:cubicBezTo>
                    <a:pt x="1615865" y="1916134"/>
                    <a:pt x="1604696" y="1904300"/>
                    <a:pt x="1594058" y="1892067"/>
                  </a:cubicBezTo>
                  <a:cubicBezTo>
                    <a:pt x="1584750" y="1881296"/>
                    <a:pt x="1575841" y="1870393"/>
                    <a:pt x="1567464" y="1859091"/>
                  </a:cubicBezTo>
                  <a:cubicBezTo>
                    <a:pt x="1566401" y="1857628"/>
                    <a:pt x="1565204" y="1856165"/>
                    <a:pt x="1564140" y="1854703"/>
                  </a:cubicBezTo>
                  <a:cubicBezTo>
                    <a:pt x="1575841" y="1864010"/>
                    <a:pt x="1587144" y="1872520"/>
                    <a:pt x="1598180" y="1880498"/>
                  </a:cubicBezTo>
                  <a:cubicBezTo>
                    <a:pt x="1630757" y="1903901"/>
                    <a:pt x="1660143" y="1921453"/>
                    <a:pt x="1685673" y="1935148"/>
                  </a:cubicBezTo>
                  <a:cubicBezTo>
                    <a:pt x="1703757" y="1944855"/>
                    <a:pt x="1719846" y="1952567"/>
                    <a:pt x="1734074" y="1958950"/>
                  </a:cubicBezTo>
                  <a:cubicBezTo>
                    <a:pt x="1738063" y="1967194"/>
                    <a:pt x="1742451" y="1975571"/>
                    <a:pt x="1747105" y="1983948"/>
                  </a:cubicBezTo>
                  <a:cubicBezTo>
                    <a:pt x="1753753" y="1995915"/>
                    <a:pt x="1760800" y="2007084"/>
                    <a:pt x="1767715" y="2017722"/>
                  </a:cubicBezTo>
                  <a:cubicBezTo>
                    <a:pt x="1768645" y="2019051"/>
                    <a:pt x="1769443" y="2020381"/>
                    <a:pt x="1770374" y="2021711"/>
                  </a:cubicBezTo>
                  <a:cubicBezTo>
                    <a:pt x="1776358" y="2030620"/>
                    <a:pt x="1782208" y="2038997"/>
                    <a:pt x="1787926" y="2046842"/>
                  </a:cubicBezTo>
                  <a:cubicBezTo>
                    <a:pt x="1751493" y="2026498"/>
                    <a:pt x="1717187" y="2003627"/>
                    <a:pt x="1685274" y="1978629"/>
                  </a:cubicBezTo>
                  <a:close/>
                  <a:moveTo>
                    <a:pt x="1774363" y="1975438"/>
                  </a:moveTo>
                  <a:cubicBezTo>
                    <a:pt x="1773432" y="1973709"/>
                    <a:pt x="1772502" y="1971981"/>
                    <a:pt x="1771438" y="1970252"/>
                  </a:cubicBezTo>
                  <a:cubicBezTo>
                    <a:pt x="1768247" y="1964534"/>
                    <a:pt x="1765055" y="1959083"/>
                    <a:pt x="1761997" y="1953498"/>
                  </a:cubicBezTo>
                  <a:cubicBezTo>
                    <a:pt x="1743514" y="1920788"/>
                    <a:pt x="1727027" y="1891402"/>
                    <a:pt x="1716921" y="1868132"/>
                  </a:cubicBezTo>
                  <a:cubicBezTo>
                    <a:pt x="1715591" y="1865340"/>
                    <a:pt x="1714527" y="1862548"/>
                    <a:pt x="1713464" y="1859888"/>
                  </a:cubicBezTo>
                  <a:cubicBezTo>
                    <a:pt x="1715059" y="1860420"/>
                    <a:pt x="1716788" y="1860952"/>
                    <a:pt x="1718383" y="1861351"/>
                  </a:cubicBezTo>
                  <a:cubicBezTo>
                    <a:pt x="1739392" y="1867733"/>
                    <a:pt x="1760136" y="1873850"/>
                    <a:pt x="1781012" y="1879568"/>
                  </a:cubicBezTo>
                  <a:cubicBezTo>
                    <a:pt x="1862122" y="1901773"/>
                    <a:pt x="1942435" y="1917995"/>
                    <a:pt x="2020620" y="1924910"/>
                  </a:cubicBezTo>
                  <a:cubicBezTo>
                    <a:pt x="2021684" y="1926372"/>
                    <a:pt x="2022482" y="1927037"/>
                    <a:pt x="2022482" y="1927037"/>
                  </a:cubicBezTo>
                  <a:cubicBezTo>
                    <a:pt x="2022482" y="1927037"/>
                    <a:pt x="2021817" y="1926372"/>
                    <a:pt x="2020886" y="1924910"/>
                  </a:cubicBezTo>
                  <a:cubicBezTo>
                    <a:pt x="2022881" y="1925043"/>
                    <a:pt x="2024743" y="1925309"/>
                    <a:pt x="2026737" y="1925442"/>
                  </a:cubicBezTo>
                  <a:cubicBezTo>
                    <a:pt x="2066761" y="1928633"/>
                    <a:pt x="2106119" y="1929431"/>
                    <a:pt x="2144414" y="1927303"/>
                  </a:cubicBezTo>
                  <a:cubicBezTo>
                    <a:pt x="2182576" y="1925176"/>
                    <a:pt x="2219408" y="1920522"/>
                    <a:pt x="2254778" y="1914538"/>
                  </a:cubicBezTo>
                  <a:cubicBezTo>
                    <a:pt x="2325517" y="1902438"/>
                    <a:pt x="2390007" y="1885152"/>
                    <a:pt x="2448114" y="1866803"/>
                  </a:cubicBezTo>
                  <a:cubicBezTo>
                    <a:pt x="2462607" y="1862149"/>
                    <a:pt x="2476702" y="1857628"/>
                    <a:pt x="2490531" y="1852841"/>
                  </a:cubicBezTo>
                  <a:cubicBezTo>
                    <a:pt x="2504359" y="1847655"/>
                    <a:pt x="2517390" y="1841938"/>
                    <a:pt x="2529889" y="1835821"/>
                  </a:cubicBezTo>
                  <a:cubicBezTo>
                    <a:pt x="2554755" y="1823721"/>
                    <a:pt x="2577226" y="1810158"/>
                    <a:pt x="2597171" y="1796197"/>
                  </a:cubicBezTo>
                  <a:cubicBezTo>
                    <a:pt x="2637062" y="1768140"/>
                    <a:pt x="2666847" y="1738222"/>
                    <a:pt x="2688255" y="1711629"/>
                  </a:cubicBezTo>
                  <a:cubicBezTo>
                    <a:pt x="2709530" y="1685035"/>
                    <a:pt x="2722428" y="1661898"/>
                    <a:pt x="2730007" y="1645942"/>
                  </a:cubicBezTo>
                  <a:cubicBezTo>
                    <a:pt x="2737586" y="1629986"/>
                    <a:pt x="2740378" y="1621077"/>
                    <a:pt x="2740511" y="1621077"/>
                  </a:cubicBezTo>
                  <a:cubicBezTo>
                    <a:pt x="2740511" y="1621077"/>
                    <a:pt x="2737187" y="1629720"/>
                    <a:pt x="2728943" y="1645410"/>
                  </a:cubicBezTo>
                  <a:cubicBezTo>
                    <a:pt x="2720699" y="1660968"/>
                    <a:pt x="2707003" y="1683439"/>
                    <a:pt x="2684930" y="1708969"/>
                  </a:cubicBezTo>
                  <a:cubicBezTo>
                    <a:pt x="2662991" y="1734499"/>
                    <a:pt x="2632408" y="1762821"/>
                    <a:pt x="2592384" y="1789149"/>
                  </a:cubicBezTo>
                  <a:cubicBezTo>
                    <a:pt x="2572439" y="1802180"/>
                    <a:pt x="2550101" y="1814812"/>
                    <a:pt x="2525368" y="1825981"/>
                  </a:cubicBezTo>
                  <a:cubicBezTo>
                    <a:pt x="2513135" y="1831433"/>
                    <a:pt x="2500105" y="1836752"/>
                    <a:pt x="2486808" y="1841273"/>
                  </a:cubicBezTo>
                  <a:cubicBezTo>
                    <a:pt x="2473378" y="1845528"/>
                    <a:pt x="2459017" y="1849650"/>
                    <a:pt x="2444524" y="1853905"/>
                  </a:cubicBezTo>
                  <a:cubicBezTo>
                    <a:pt x="2386417" y="1870393"/>
                    <a:pt x="2322060" y="1885950"/>
                    <a:pt x="2252384" y="1896189"/>
                  </a:cubicBezTo>
                  <a:cubicBezTo>
                    <a:pt x="2217547" y="1901374"/>
                    <a:pt x="2181379" y="1905097"/>
                    <a:pt x="2144148" y="1906427"/>
                  </a:cubicBezTo>
                  <a:cubicBezTo>
                    <a:pt x="2113299" y="1907624"/>
                    <a:pt x="2081653" y="1906693"/>
                    <a:pt x="2049608" y="1904300"/>
                  </a:cubicBezTo>
                  <a:cubicBezTo>
                    <a:pt x="2047613" y="1904167"/>
                    <a:pt x="2045752" y="1904034"/>
                    <a:pt x="2043757" y="1903901"/>
                  </a:cubicBezTo>
                  <a:cubicBezTo>
                    <a:pt x="2042693" y="1902571"/>
                    <a:pt x="2041231" y="1900709"/>
                    <a:pt x="2039502" y="1898183"/>
                  </a:cubicBezTo>
                  <a:cubicBezTo>
                    <a:pt x="2035912" y="1893130"/>
                    <a:pt x="2030726" y="1885285"/>
                    <a:pt x="2026072" y="1874515"/>
                  </a:cubicBezTo>
                  <a:cubicBezTo>
                    <a:pt x="2021418" y="1863744"/>
                    <a:pt x="2017562" y="1849916"/>
                    <a:pt x="2016764" y="1833428"/>
                  </a:cubicBezTo>
                  <a:cubicBezTo>
                    <a:pt x="2016632" y="1830236"/>
                    <a:pt x="2016764" y="1826912"/>
                    <a:pt x="2016764" y="1823721"/>
                  </a:cubicBezTo>
                  <a:cubicBezTo>
                    <a:pt x="2017030" y="1809759"/>
                    <a:pt x="2019424" y="1794468"/>
                    <a:pt x="2024211" y="1778246"/>
                  </a:cubicBezTo>
                  <a:cubicBezTo>
                    <a:pt x="2036045" y="1738089"/>
                    <a:pt x="2061708" y="1693279"/>
                    <a:pt x="2096678" y="1648867"/>
                  </a:cubicBezTo>
                  <a:cubicBezTo>
                    <a:pt x="2101066" y="1643283"/>
                    <a:pt x="2105587" y="1637831"/>
                    <a:pt x="2110374" y="1632246"/>
                  </a:cubicBezTo>
                  <a:lnTo>
                    <a:pt x="2124868" y="1615094"/>
                  </a:lnTo>
                  <a:cubicBezTo>
                    <a:pt x="2134707" y="1603658"/>
                    <a:pt x="2144813" y="1591957"/>
                    <a:pt x="2155318" y="1580256"/>
                  </a:cubicBezTo>
                  <a:cubicBezTo>
                    <a:pt x="2176194" y="1556720"/>
                    <a:pt x="2198266" y="1532919"/>
                    <a:pt x="2221536" y="1509384"/>
                  </a:cubicBezTo>
                  <a:cubicBezTo>
                    <a:pt x="2268075" y="1462180"/>
                    <a:pt x="2315677" y="1420428"/>
                    <a:pt x="2361950" y="1386521"/>
                  </a:cubicBezTo>
                  <a:cubicBezTo>
                    <a:pt x="2385486" y="1369235"/>
                    <a:pt x="2407559" y="1353279"/>
                    <a:pt x="2429099" y="1339583"/>
                  </a:cubicBezTo>
                  <a:cubicBezTo>
                    <a:pt x="2450640" y="1325887"/>
                    <a:pt x="2471383" y="1314585"/>
                    <a:pt x="2491063" y="1306474"/>
                  </a:cubicBezTo>
                  <a:cubicBezTo>
                    <a:pt x="2500902" y="1302485"/>
                    <a:pt x="2510609" y="1299294"/>
                    <a:pt x="2519784" y="1296900"/>
                  </a:cubicBezTo>
                  <a:cubicBezTo>
                    <a:pt x="2522177" y="1298496"/>
                    <a:pt x="2523374" y="1299560"/>
                    <a:pt x="2523374" y="1299427"/>
                  </a:cubicBezTo>
                  <a:cubicBezTo>
                    <a:pt x="2523374" y="1299427"/>
                    <a:pt x="2522310" y="1298496"/>
                    <a:pt x="2520050" y="1296767"/>
                  </a:cubicBezTo>
                  <a:cubicBezTo>
                    <a:pt x="2529224" y="1294507"/>
                    <a:pt x="2537868" y="1293177"/>
                    <a:pt x="2546112" y="1292778"/>
                  </a:cubicBezTo>
                  <a:cubicBezTo>
                    <a:pt x="2557547" y="1292113"/>
                    <a:pt x="2567785" y="1293310"/>
                    <a:pt x="2576694" y="1295571"/>
                  </a:cubicBezTo>
                  <a:cubicBezTo>
                    <a:pt x="2579221" y="1297299"/>
                    <a:pt x="2581614" y="1298895"/>
                    <a:pt x="2584140" y="1300756"/>
                  </a:cubicBezTo>
                  <a:cubicBezTo>
                    <a:pt x="2592650" y="1306740"/>
                    <a:pt x="2601426" y="1312857"/>
                    <a:pt x="2609139" y="1319372"/>
                  </a:cubicBezTo>
                  <a:lnTo>
                    <a:pt x="2621372" y="1330009"/>
                  </a:lnTo>
                  <a:cubicBezTo>
                    <a:pt x="2625494" y="1333600"/>
                    <a:pt x="2629483" y="1337190"/>
                    <a:pt x="2633472" y="1340913"/>
                  </a:cubicBezTo>
                  <a:cubicBezTo>
                    <a:pt x="2665650" y="1370698"/>
                    <a:pt x="2692643" y="1402610"/>
                    <a:pt x="2712189" y="1434788"/>
                  </a:cubicBezTo>
                  <a:cubicBezTo>
                    <a:pt x="2731868" y="1466834"/>
                    <a:pt x="2743436" y="1499145"/>
                    <a:pt x="2747824" y="1527467"/>
                  </a:cubicBezTo>
                  <a:cubicBezTo>
                    <a:pt x="2752346" y="1555790"/>
                    <a:pt x="2749819" y="1579724"/>
                    <a:pt x="2746761" y="1595946"/>
                  </a:cubicBezTo>
                  <a:cubicBezTo>
                    <a:pt x="2743702" y="1612301"/>
                    <a:pt x="2740378" y="1621077"/>
                    <a:pt x="2740511" y="1621077"/>
                  </a:cubicBezTo>
                  <a:cubicBezTo>
                    <a:pt x="2740511" y="1621077"/>
                    <a:pt x="2745165" y="1612966"/>
                    <a:pt x="2750883" y="1596877"/>
                  </a:cubicBezTo>
                  <a:cubicBezTo>
                    <a:pt x="2756468" y="1580921"/>
                    <a:pt x="2762717" y="1556455"/>
                    <a:pt x="2761520" y="1525739"/>
                  </a:cubicBezTo>
                  <a:cubicBezTo>
                    <a:pt x="2760590" y="1499278"/>
                    <a:pt x="2753675" y="1468562"/>
                    <a:pt x="2739713" y="1437714"/>
                  </a:cubicBezTo>
                  <a:cubicBezTo>
                    <a:pt x="2749287" y="1448617"/>
                    <a:pt x="2758595" y="1460052"/>
                    <a:pt x="2767770" y="1472020"/>
                  </a:cubicBezTo>
                  <a:cubicBezTo>
                    <a:pt x="2774418" y="1486646"/>
                    <a:pt x="2781864" y="1504730"/>
                    <a:pt x="2787981" y="1526404"/>
                  </a:cubicBezTo>
                  <a:cubicBezTo>
                    <a:pt x="2794230" y="1548609"/>
                    <a:pt x="2798751" y="1574804"/>
                    <a:pt x="2797422" y="1603791"/>
                  </a:cubicBezTo>
                  <a:cubicBezTo>
                    <a:pt x="2796225" y="1632778"/>
                    <a:pt x="2788646" y="1664292"/>
                    <a:pt x="2773753" y="1695539"/>
                  </a:cubicBezTo>
                  <a:cubicBezTo>
                    <a:pt x="2766440" y="1711230"/>
                    <a:pt x="2757265" y="1726654"/>
                    <a:pt x="2746894" y="1742078"/>
                  </a:cubicBezTo>
                  <a:cubicBezTo>
                    <a:pt x="2736655" y="1757503"/>
                    <a:pt x="2724821" y="1772528"/>
                    <a:pt x="2711657" y="1787155"/>
                  </a:cubicBezTo>
                  <a:cubicBezTo>
                    <a:pt x="2659135" y="1845395"/>
                    <a:pt x="2584274" y="1894327"/>
                    <a:pt x="2498509" y="1924112"/>
                  </a:cubicBezTo>
                  <a:cubicBezTo>
                    <a:pt x="2497179" y="1924644"/>
                    <a:pt x="2495849" y="1925043"/>
                    <a:pt x="2494387" y="1925442"/>
                  </a:cubicBezTo>
                  <a:cubicBezTo>
                    <a:pt x="2491993" y="1922649"/>
                    <a:pt x="2490664" y="1921054"/>
                    <a:pt x="2490664" y="1921054"/>
                  </a:cubicBezTo>
                  <a:cubicBezTo>
                    <a:pt x="2490664" y="1921054"/>
                    <a:pt x="2491595" y="1922782"/>
                    <a:pt x="2493323" y="1925841"/>
                  </a:cubicBezTo>
                  <a:cubicBezTo>
                    <a:pt x="2484281" y="1928899"/>
                    <a:pt x="2475239" y="1931691"/>
                    <a:pt x="2466198" y="1934218"/>
                  </a:cubicBezTo>
                  <a:cubicBezTo>
                    <a:pt x="2455294" y="1937409"/>
                    <a:pt x="2444524" y="1940334"/>
                    <a:pt x="2433620" y="1943126"/>
                  </a:cubicBezTo>
                  <a:cubicBezTo>
                    <a:pt x="2412079" y="1948711"/>
                    <a:pt x="2390671" y="1953764"/>
                    <a:pt x="2369530" y="1958152"/>
                  </a:cubicBezTo>
                  <a:cubicBezTo>
                    <a:pt x="2327246" y="1966928"/>
                    <a:pt x="2286025" y="1973310"/>
                    <a:pt x="2246667" y="1978762"/>
                  </a:cubicBezTo>
                  <a:cubicBezTo>
                    <a:pt x="2226987" y="1981421"/>
                    <a:pt x="2207707" y="1983815"/>
                    <a:pt x="2188959" y="1986208"/>
                  </a:cubicBezTo>
                  <a:cubicBezTo>
                    <a:pt x="2179518" y="1987272"/>
                    <a:pt x="2170476" y="1988602"/>
                    <a:pt x="2161434" y="1989400"/>
                  </a:cubicBezTo>
                  <a:lnTo>
                    <a:pt x="2134575" y="1991793"/>
                  </a:lnTo>
                  <a:cubicBezTo>
                    <a:pt x="2099471" y="1994718"/>
                    <a:pt x="2066628" y="1996447"/>
                    <a:pt x="2036710" y="1996846"/>
                  </a:cubicBezTo>
                  <a:cubicBezTo>
                    <a:pt x="2021285" y="1997112"/>
                    <a:pt x="2006659" y="1996846"/>
                    <a:pt x="1992830" y="1996314"/>
                  </a:cubicBezTo>
                  <a:cubicBezTo>
                    <a:pt x="1992830" y="1994585"/>
                    <a:pt x="1992830" y="1993522"/>
                    <a:pt x="1992697" y="1993522"/>
                  </a:cubicBezTo>
                  <a:cubicBezTo>
                    <a:pt x="1992697" y="1993522"/>
                    <a:pt x="1992431" y="1994452"/>
                    <a:pt x="1992032" y="1996314"/>
                  </a:cubicBezTo>
                  <a:cubicBezTo>
                    <a:pt x="1952674" y="1994718"/>
                    <a:pt x="1920230" y="1990463"/>
                    <a:pt x="1896295" y="1985144"/>
                  </a:cubicBezTo>
                  <a:cubicBezTo>
                    <a:pt x="1863851" y="1977964"/>
                    <a:pt x="1847097" y="1969986"/>
                    <a:pt x="1846964" y="1970252"/>
                  </a:cubicBezTo>
                  <a:cubicBezTo>
                    <a:pt x="1846964" y="1970119"/>
                    <a:pt x="1860660" y="1977565"/>
                    <a:pt x="1887785" y="1985676"/>
                  </a:cubicBezTo>
                  <a:cubicBezTo>
                    <a:pt x="1886589" y="1989400"/>
                    <a:pt x="1883131" y="2001898"/>
                    <a:pt x="1882067" y="2018121"/>
                  </a:cubicBezTo>
                  <a:cubicBezTo>
                    <a:pt x="1859197" y="2000436"/>
                    <a:pt x="1842310" y="1988602"/>
                    <a:pt x="1842310" y="1988469"/>
                  </a:cubicBezTo>
                  <a:cubicBezTo>
                    <a:pt x="1842310" y="1988469"/>
                    <a:pt x="1847895" y="1995250"/>
                    <a:pt x="1857734" y="2005489"/>
                  </a:cubicBezTo>
                  <a:cubicBezTo>
                    <a:pt x="1864117" y="2012137"/>
                    <a:pt x="1872361" y="2020115"/>
                    <a:pt x="1881802" y="2028492"/>
                  </a:cubicBezTo>
                  <a:cubicBezTo>
                    <a:pt x="1881802" y="2028891"/>
                    <a:pt x="1881802" y="2029290"/>
                    <a:pt x="1881802" y="2029689"/>
                  </a:cubicBezTo>
                  <a:cubicBezTo>
                    <a:pt x="1882333" y="2043650"/>
                    <a:pt x="1884062" y="2056017"/>
                    <a:pt x="1885525" y="2064261"/>
                  </a:cubicBezTo>
                  <a:cubicBezTo>
                    <a:pt x="1882466" y="2063197"/>
                    <a:pt x="1879541" y="2062266"/>
                    <a:pt x="1876483" y="2061202"/>
                  </a:cubicBezTo>
                  <a:cubicBezTo>
                    <a:pt x="1875153" y="2059740"/>
                    <a:pt x="1873823" y="2058144"/>
                    <a:pt x="1872228" y="2056548"/>
                  </a:cubicBezTo>
                  <a:cubicBezTo>
                    <a:pt x="1863186" y="2046709"/>
                    <a:pt x="1849623" y="2034609"/>
                    <a:pt x="1834066" y="2022110"/>
                  </a:cubicBezTo>
                  <a:cubicBezTo>
                    <a:pt x="1834066" y="2021578"/>
                    <a:pt x="1834066" y="2021046"/>
                    <a:pt x="1834066" y="2020514"/>
                  </a:cubicBezTo>
                  <a:cubicBezTo>
                    <a:pt x="1833667" y="2000303"/>
                    <a:pt x="1825024" y="1986075"/>
                    <a:pt x="1825157" y="1986075"/>
                  </a:cubicBezTo>
                  <a:cubicBezTo>
                    <a:pt x="1825157" y="1986075"/>
                    <a:pt x="1824625" y="1998840"/>
                    <a:pt x="1824758" y="2014663"/>
                  </a:cubicBezTo>
                  <a:cubicBezTo>
                    <a:pt x="1809600" y="2002696"/>
                    <a:pt x="1796436" y="1991660"/>
                    <a:pt x="1786995" y="1982618"/>
                  </a:cubicBezTo>
                  <a:cubicBezTo>
                    <a:pt x="1785267" y="1981022"/>
                    <a:pt x="1783804" y="1979560"/>
                    <a:pt x="1782341" y="1978097"/>
                  </a:cubicBezTo>
                  <a:cubicBezTo>
                    <a:pt x="1774762" y="1970651"/>
                    <a:pt x="1770507" y="1965997"/>
                    <a:pt x="1770507" y="1965997"/>
                  </a:cubicBezTo>
                  <a:cubicBezTo>
                    <a:pt x="1770507" y="1965997"/>
                    <a:pt x="1772635" y="1969853"/>
                    <a:pt x="1776757" y="1976103"/>
                  </a:cubicBezTo>
                  <a:cubicBezTo>
                    <a:pt x="1778618" y="1978895"/>
                    <a:pt x="1780746" y="1982086"/>
                    <a:pt x="1783538" y="1985543"/>
                  </a:cubicBezTo>
                  <a:cubicBezTo>
                    <a:pt x="1792314" y="1997245"/>
                    <a:pt x="1806542" y="2011871"/>
                    <a:pt x="1823960" y="2025700"/>
                  </a:cubicBezTo>
                  <a:cubicBezTo>
                    <a:pt x="1824359" y="2025966"/>
                    <a:pt x="1824625" y="2026232"/>
                    <a:pt x="1825024" y="2026498"/>
                  </a:cubicBezTo>
                  <a:cubicBezTo>
                    <a:pt x="1825157" y="2032614"/>
                    <a:pt x="1825290" y="2038066"/>
                    <a:pt x="1825290" y="2042587"/>
                  </a:cubicBezTo>
                  <a:cubicBezTo>
                    <a:pt x="1818908" y="2040193"/>
                    <a:pt x="1812791" y="2037667"/>
                    <a:pt x="1806674" y="2035274"/>
                  </a:cubicBezTo>
                  <a:cubicBezTo>
                    <a:pt x="1796968" y="2016791"/>
                    <a:pt x="1785931" y="1996447"/>
                    <a:pt x="1773964" y="1975039"/>
                  </a:cubicBezTo>
                  <a:close/>
                  <a:moveTo>
                    <a:pt x="2771892" y="1726787"/>
                  </a:moveTo>
                  <a:cubicBezTo>
                    <a:pt x="2771892" y="1731042"/>
                    <a:pt x="2772291" y="1736893"/>
                    <a:pt x="2773487" y="1744073"/>
                  </a:cubicBezTo>
                  <a:cubicBezTo>
                    <a:pt x="2775615" y="1758965"/>
                    <a:pt x="2780269" y="1779176"/>
                    <a:pt x="2786917" y="1800850"/>
                  </a:cubicBezTo>
                  <a:cubicBezTo>
                    <a:pt x="2787582" y="1802978"/>
                    <a:pt x="2788247" y="1804972"/>
                    <a:pt x="2788912" y="1806967"/>
                  </a:cubicBezTo>
                  <a:cubicBezTo>
                    <a:pt x="2788779" y="1806967"/>
                    <a:pt x="2788646" y="1806701"/>
                    <a:pt x="2788513" y="1806568"/>
                  </a:cubicBezTo>
                  <a:cubicBezTo>
                    <a:pt x="2774950" y="1794069"/>
                    <a:pt x="2762850" y="1782767"/>
                    <a:pt x="2754207" y="1774257"/>
                  </a:cubicBezTo>
                  <a:cubicBezTo>
                    <a:pt x="2751282" y="1771331"/>
                    <a:pt x="2748755" y="1768805"/>
                    <a:pt x="2746761" y="1766678"/>
                  </a:cubicBezTo>
                  <a:cubicBezTo>
                    <a:pt x="2750883" y="1760827"/>
                    <a:pt x="2754872" y="1755109"/>
                    <a:pt x="2758595" y="1749126"/>
                  </a:cubicBezTo>
                  <a:cubicBezTo>
                    <a:pt x="2763382" y="1741679"/>
                    <a:pt x="2767770" y="1734233"/>
                    <a:pt x="2771892" y="1726654"/>
                  </a:cubicBezTo>
                  <a:close/>
                  <a:moveTo>
                    <a:pt x="2611133" y="1898848"/>
                  </a:moveTo>
                  <a:cubicBezTo>
                    <a:pt x="2609670" y="1898050"/>
                    <a:pt x="2608208" y="1897252"/>
                    <a:pt x="2607011" y="1896588"/>
                  </a:cubicBezTo>
                  <a:cubicBezTo>
                    <a:pt x="2606745" y="1895524"/>
                    <a:pt x="2606612" y="1894460"/>
                    <a:pt x="2606346" y="1893396"/>
                  </a:cubicBezTo>
                  <a:cubicBezTo>
                    <a:pt x="2619111" y="1885817"/>
                    <a:pt x="2631477" y="1877706"/>
                    <a:pt x="2643311" y="1869196"/>
                  </a:cubicBezTo>
                  <a:lnTo>
                    <a:pt x="2644242" y="1869994"/>
                  </a:lnTo>
                  <a:lnTo>
                    <a:pt x="2643577" y="1868930"/>
                  </a:lnTo>
                  <a:cubicBezTo>
                    <a:pt x="2643577" y="1868930"/>
                    <a:pt x="2643577" y="1868930"/>
                    <a:pt x="2643710" y="1868930"/>
                  </a:cubicBezTo>
                  <a:cubicBezTo>
                    <a:pt x="2643976" y="1869196"/>
                    <a:pt x="2644242" y="1869462"/>
                    <a:pt x="2644641" y="1869728"/>
                  </a:cubicBezTo>
                  <a:cubicBezTo>
                    <a:pt x="2645705" y="1870659"/>
                    <a:pt x="2647034" y="1871988"/>
                    <a:pt x="2648497" y="1873318"/>
                  </a:cubicBezTo>
                  <a:cubicBezTo>
                    <a:pt x="2648896" y="1875712"/>
                    <a:pt x="2649428" y="1878105"/>
                    <a:pt x="2649960" y="1880897"/>
                  </a:cubicBezTo>
                  <a:cubicBezTo>
                    <a:pt x="2651556" y="1888211"/>
                    <a:pt x="2653550" y="1896853"/>
                    <a:pt x="2655810" y="1906427"/>
                  </a:cubicBezTo>
                  <a:lnTo>
                    <a:pt x="2662459" y="1934882"/>
                  </a:lnTo>
                  <a:cubicBezTo>
                    <a:pt x="2662459" y="1934882"/>
                    <a:pt x="2662459" y="1934882"/>
                    <a:pt x="2662326" y="1934882"/>
                  </a:cubicBezTo>
                  <a:cubicBezTo>
                    <a:pt x="2652619" y="1926638"/>
                    <a:pt x="2642912" y="1919325"/>
                    <a:pt x="2634137" y="1913342"/>
                  </a:cubicBezTo>
                  <a:cubicBezTo>
                    <a:pt x="2633339" y="1912677"/>
                    <a:pt x="2632674" y="1912012"/>
                    <a:pt x="2631876" y="1911347"/>
                  </a:cubicBezTo>
                  <a:cubicBezTo>
                    <a:pt x="2621239" y="1902305"/>
                    <a:pt x="2610202" y="1896986"/>
                    <a:pt x="2610202" y="1896853"/>
                  </a:cubicBezTo>
                  <a:cubicBezTo>
                    <a:pt x="2610202" y="1896853"/>
                    <a:pt x="2610468" y="1897651"/>
                    <a:pt x="2611133" y="1898981"/>
                  </a:cubicBezTo>
                  <a:close/>
                  <a:moveTo>
                    <a:pt x="2113167" y="2119842"/>
                  </a:moveTo>
                  <a:cubicBezTo>
                    <a:pt x="2113167" y="2119842"/>
                    <a:pt x="2111438" y="2117315"/>
                    <a:pt x="2108114" y="2113060"/>
                  </a:cubicBezTo>
                  <a:cubicBezTo>
                    <a:pt x="2108114" y="2111863"/>
                    <a:pt x="2108114" y="2110800"/>
                    <a:pt x="2108114" y="2109470"/>
                  </a:cubicBezTo>
                  <a:cubicBezTo>
                    <a:pt x="2108114" y="2098168"/>
                    <a:pt x="2109311" y="2082610"/>
                    <a:pt x="2110640" y="2065324"/>
                  </a:cubicBezTo>
                  <a:cubicBezTo>
                    <a:pt x="2112103" y="2066521"/>
                    <a:pt x="2113565" y="2067851"/>
                    <a:pt x="2115028" y="2069181"/>
                  </a:cubicBezTo>
                  <a:cubicBezTo>
                    <a:pt x="2130319" y="2082344"/>
                    <a:pt x="2145079" y="2094046"/>
                    <a:pt x="2157578" y="2103619"/>
                  </a:cubicBezTo>
                  <a:cubicBezTo>
                    <a:pt x="2157977" y="2113592"/>
                    <a:pt x="2158908" y="2121437"/>
                    <a:pt x="2159573" y="2125958"/>
                  </a:cubicBezTo>
                  <a:cubicBezTo>
                    <a:pt x="2158243" y="2125825"/>
                    <a:pt x="2157046" y="2125692"/>
                    <a:pt x="2155716" y="2125559"/>
                  </a:cubicBezTo>
                  <a:cubicBezTo>
                    <a:pt x="2141888" y="2123964"/>
                    <a:pt x="2127660" y="2121969"/>
                    <a:pt x="2113034" y="2119708"/>
                  </a:cubicBezTo>
                  <a:close/>
                  <a:moveTo>
                    <a:pt x="2113167" y="2119842"/>
                  </a:moveTo>
                  <a:cubicBezTo>
                    <a:pt x="2111571" y="2119576"/>
                    <a:pt x="2109975" y="2119443"/>
                    <a:pt x="2108380" y="2119177"/>
                  </a:cubicBezTo>
                  <a:cubicBezTo>
                    <a:pt x="2108380" y="2117980"/>
                    <a:pt x="2108380" y="2116783"/>
                    <a:pt x="2108247" y="2115454"/>
                  </a:cubicBezTo>
                  <a:cubicBezTo>
                    <a:pt x="2111438" y="2118246"/>
                    <a:pt x="2113167" y="2119842"/>
                    <a:pt x="2113299" y="2119842"/>
                  </a:cubicBezTo>
                  <a:close/>
                  <a:moveTo>
                    <a:pt x="1998548" y="2073435"/>
                  </a:moveTo>
                  <a:cubicBezTo>
                    <a:pt x="1998548" y="2066920"/>
                    <a:pt x="1998149" y="2059873"/>
                    <a:pt x="1997484" y="2052560"/>
                  </a:cubicBezTo>
                  <a:cubicBezTo>
                    <a:pt x="1996287" y="2037534"/>
                    <a:pt x="1994692" y="2023971"/>
                    <a:pt x="1993894" y="2013600"/>
                  </a:cubicBezTo>
                  <a:cubicBezTo>
                    <a:pt x="1995091" y="2014929"/>
                    <a:pt x="1996420" y="2016259"/>
                    <a:pt x="1997883" y="2017722"/>
                  </a:cubicBezTo>
                  <a:cubicBezTo>
                    <a:pt x="2008122" y="2028093"/>
                    <a:pt x="2022349" y="2041523"/>
                    <a:pt x="2038571" y="2055884"/>
                  </a:cubicBezTo>
                  <a:cubicBezTo>
                    <a:pt x="2038571" y="2056814"/>
                    <a:pt x="2038571" y="2057745"/>
                    <a:pt x="2038571" y="2058676"/>
                  </a:cubicBezTo>
                  <a:cubicBezTo>
                    <a:pt x="2038305" y="2075430"/>
                    <a:pt x="2040433" y="2090322"/>
                    <a:pt x="2042427" y="2101093"/>
                  </a:cubicBezTo>
                  <a:cubicBezTo>
                    <a:pt x="2042826" y="2103353"/>
                    <a:pt x="2043358" y="2105481"/>
                    <a:pt x="2043624" y="2107342"/>
                  </a:cubicBezTo>
                  <a:cubicBezTo>
                    <a:pt x="2039502" y="2106412"/>
                    <a:pt x="2035380" y="2105614"/>
                    <a:pt x="2031258" y="2104683"/>
                  </a:cubicBezTo>
                  <a:cubicBezTo>
                    <a:pt x="2029662" y="2103221"/>
                    <a:pt x="2028200" y="2101758"/>
                    <a:pt x="2026471" y="2100162"/>
                  </a:cubicBezTo>
                  <a:cubicBezTo>
                    <a:pt x="2018626" y="2092982"/>
                    <a:pt x="2009185" y="2083807"/>
                    <a:pt x="1998548" y="2073568"/>
                  </a:cubicBezTo>
                  <a:close/>
                  <a:moveTo>
                    <a:pt x="2021817" y="2102290"/>
                  </a:moveTo>
                  <a:cubicBezTo>
                    <a:pt x="2020754" y="2102024"/>
                    <a:pt x="2019823" y="2101891"/>
                    <a:pt x="2018759" y="2101625"/>
                  </a:cubicBezTo>
                  <a:cubicBezTo>
                    <a:pt x="2011712" y="2100029"/>
                    <a:pt x="2004797" y="2098301"/>
                    <a:pt x="1997883" y="2096705"/>
                  </a:cubicBezTo>
                  <a:cubicBezTo>
                    <a:pt x="1997883" y="2096040"/>
                    <a:pt x="1997883" y="2095508"/>
                    <a:pt x="1998016" y="2094843"/>
                  </a:cubicBezTo>
                  <a:cubicBezTo>
                    <a:pt x="1998282" y="2091785"/>
                    <a:pt x="1998415" y="2088195"/>
                    <a:pt x="1998548" y="2084605"/>
                  </a:cubicBezTo>
                  <a:cubicBezTo>
                    <a:pt x="2006925" y="2091519"/>
                    <a:pt x="2014903" y="2097503"/>
                    <a:pt x="2021817" y="2102423"/>
                  </a:cubicBezTo>
                  <a:close/>
                  <a:moveTo>
                    <a:pt x="2039502" y="2044448"/>
                  </a:moveTo>
                  <a:cubicBezTo>
                    <a:pt x="2024876" y="2032348"/>
                    <a:pt x="2011446" y="2022110"/>
                    <a:pt x="2001074" y="2014265"/>
                  </a:cubicBezTo>
                  <a:lnTo>
                    <a:pt x="1993628" y="2008547"/>
                  </a:lnTo>
                  <a:cubicBezTo>
                    <a:pt x="1993495" y="2006818"/>
                    <a:pt x="1993362" y="2005090"/>
                    <a:pt x="1993229" y="2003627"/>
                  </a:cubicBezTo>
                  <a:cubicBezTo>
                    <a:pt x="2006792" y="2004691"/>
                    <a:pt x="2021152" y="2005489"/>
                    <a:pt x="2036311" y="2005755"/>
                  </a:cubicBezTo>
                  <a:cubicBezTo>
                    <a:pt x="2040566" y="2005755"/>
                    <a:pt x="2044821" y="2005888"/>
                    <a:pt x="2049209" y="2006021"/>
                  </a:cubicBezTo>
                  <a:cubicBezTo>
                    <a:pt x="2048012" y="2008680"/>
                    <a:pt x="2046682" y="2012004"/>
                    <a:pt x="2045353" y="2015993"/>
                  </a:cubicBezTo>
                  <a:cubicBezTo>
                    <a:pt x="2042826" y="2023439"/>
                    <a:pt x="2040566" y="2033412"/>
                    <a:pt x="2039369" y="2044581"/>
                  </a:cubicBezTo>
                  <a:close/>
                  <a:moveTo>
                    <a:pt x="1904805" y="2035805"/>
                  </a:moveTo>
                  <a:cubicBezTo>
                    <a:pt x="1900151" y="2031949"/>
                    <a:pt x="1895497" y="2028359"/>
                    <a:pt x="1891109" y="2024902"/>
                  </a:cubicBezTo>
                  <a:cubicBezTo>
                    <a:pt x="1890445" y="2005888"/>
                    <a:pt x="1888849" y="1990064"/>
                    <a:pt x="1888450" y="1985676"/>
                  </a:cubicBezTo>
                  <a:cubicBezTo>
                    <a:pt x="1890711" y="1986341"/>
                    <a:pt x="1893104" y="1987006"/>
                    <a:pt x="1895630" y="1987671"/>
                  </a:cubicBezTo>
                  <a:cubicBezTo>
                    <a:pt x="1910390" y="1991793"/>
                    <a:pt x="1928739" y="1995649"/>
                    <a:pt x="1949881" y="1998707"/>
                  </a:cubicBezTo>
                  <a:cubicBezTo>
                    <a:pt x="1948153" y="2002298"/>
                    <a:pt x="1944829" y="2009611"/>
                    <a:pt x="1941371" y="2019317"/>
                  </a:cubicBezTo>
                  <a:cubicBezTo>
                    <a:pt x="1938180" y="2016525"/>
                    <a:pt x="1935255" y="2013866"/>
                    <a:pt x="1932463" y="2011472"/>
                  </a:cubicBezTo>
                  <a:cubicBezTo>
                    <a:pt x="1919964" y="2000569"/>
                    <a:pt x="1911720" y="1994319"/>
                    <a:pt x="1911720" y="1994319"/>
                  </a:cubicBezTo>
                  <a:cubicBezTo>
                    <a:pt x="1911720" y="1994319"/>
                    <a:pt x="1918235" y="2002298"/>
                    <a:pt x="1929138" y="2014796"/>
                  </a:cubicBezTo>
                  <a:cubicBezTo>
                    <a:pt x="1932197" y="2018254"/>
                    <a:pt x="1935521" y="2022110"/>
                    <a:pt x="1939111" y="2026099"/>
                  </a:cubicBezTo>
                  <a:cubicBezTo>
                    <a:pt x="1937515" y="2030886"/>
                    <a:pt x="1936053" y="2036204"/>
                    <a:pt x="1934723" y="2041789"/>
                  </a:cubicBezTo>
                  <a:cubicBezTo>
                    <a:pt x="1933260" y="2048172"/>
                    <a:pt x="1932197" y="2054421"/>
                    <a:pt x="1931532" y="2060139"/>
                  </a:cubicBezTo>
                  <a:cubicBezTo>
                    <a:pt x="1923820" y="2052560"/>
                    <a:pt x="1914911" y="2044182"/>
                    <a:pt x="1904672" y="2035938"/>
                  </a:cubicBezTo>
                  <a:close/>
                  <a:moveTo>
                    <a:pt x="1930867" y="2068649"/>
                  </a:moveTo>
                  <a:cubicBezTo>
                    <a:pt x="1930734" y="2071042"/>
                    <a:pt x="1930601" y="2073435"/>
                    <a:pt x="1930601" y="2075563"/>
                  </a:cubicBezTo>
                  <a:cubicBezTo>
                    <a:pt x="1930601" y="2076494"/>
                    <a:pt x="1930601" y="2077425"/>
                    <a:pt x="1930601" y="2078355"/>
                  </a:cubicBezTo>
                  <a:cubicBezTo>
                    <a:pt x="1916373" y="2074100"/>
                    <a:pt x="1902678" y="2069845"/>
                    <a:pt x="1889381" y="2065457"/>
                  </a:cubicBezTo>
                  <a:cubicBezTo>
                    <a:pt x="1890312" y="2058543"/>
                    <a:pt x="1891375" y="2048304"/>
                    <a:pt x="1891375" y="2036603"/>
                  </a:cubicBezTo>
                  <a:cubicBezTo>
                    <a:pt x="1893769" y="2038731"/>
                    <a:pt x="1896295" y="2040725"/>
                    <a:pt x="1898822" y="2042853"/>
                  </a:cubicBezTo>
                  <a:cubicBezTo>
                    <a:pt x="1910523" y="2052426"/>
                    <a:pt x="1921559" y="2061202"/>
                    <a:pt x="1930867" y="2068782"/>
                  </a:cubicBezTo>
                  <a:close/>
                  <a:moveTo>
                    <a:pt x="1989639" y="2008680"/>
                  </a:moveTo>
                  <a:cubicBezTo>
                    <a:pt x="1989639" y="2009345"/>
                    <a:pt x="1989373" y="2010009"/>
                    <a:pt x="1989373" y="2010807"/>
                  </a:cubicBezTo>
                  <a:cubicBezTo>
                    <a:pt x="1987910" y="2021711"/>
                    <a:pt x="1987245" y="2036869"/>
                    <a:pt x="1988575" y="2053357"/>
                  </a:cubicBezTo>
                  <a:cubicBezTo>
                    <a:pt x="1988841" y="2057213"/>
                    <a:pt x="1989240" y="2060936"/>
                    <a:pt x="1989639" y="2064527"/>
                  </a:cubicBezTo>
                  <a:cubicBezTo>
                    <a:pt x="1986581" y="2061468"/>
                    <a:pt x="1983389" y="2058410"/>
                    <a:pt x="1980065" y="2055352"/>
                  </a:cubicBezTo>
                  <a:cubicBezTo>
                    <a:pt x="1968497" y="2044182"/>
                    <a:pt x="1957328" y="2033811"/>
                    <a:pt x="1947621" y="2024902"/>
                  </a:cubicBezTo>
                  <a:cubicBezTo>
                    <a:pt x="1949615" y="2012935"/>
                    <a:pt x="1950679" y="2003361"/>
                    <a:pt x="1951078" y="1998973"/>
                  </a:cubicBezTo>
                  <a:cubicBezTo>
                    <a:pt x="1961450" y="2000436"/>
                    <a:pt x="1972486" y="2001766"/>
                    <a:pt x="1984187" y="2002829"/>
                  </a:cubicBezTo>
                  <a:cubicBezTo>
                    <a:pt x="1985650" y="2004425"/>
                    <a:pt x="1987511" y="2006419"/>
                    <a:pt x="1989639" y="2008813"/>
                  </a:cubicBezTo>
                  <a:close/>
                  <a:moveTo>
                    <a:pt x="1986448" y="2002829"/>
                  </a:moveTo>
                  <a:cubicBezTo>
                    <a:pt x="1987777" y="2002829"/>
                    <a:pt x="1989107" y="2003095"/>
                    <a:pt x="1990570" y="2003228"/>
                  </a:cubicBezTo>
                  <a:cubicBezTo>
                    <a:pt x="1990437" y="2004026"/>
                    <a:pt x="1990304" y="2004824"/>
                    <a:pt x="1990171" y="2005622"/>
                  </a:cubicBezTo>
                  <a:lnTo>
                    <a:pt x="1986448" y="2002829"/>
                  </a:lnTo>
                  <a:close/>
                  <a:moveTo>
                    <a:pt x="1935255" y="2075962"/>
                  </a:moveTo>
                  <a:cubicBezTo>
                    <a:pt x="1935521" y="2075031"/>
                    <a:pt x="1935920" y="2073834"/>
                    <a:pt x="1936186" y="2072771"/>
                  </a:cubicBezTo>
                  <a:cubicBezTo>
                    <a:pt x="1941637" y="2077159"/>
                    <a:pt x="1946291" y="2080882"/>
                    <a:pt x="1950147" y="2083807"/>
                  </a:cubicBezTo>
                  <a:cubicBezTo>
                    <a:pt x="1944829" y="2082344"/>
                    <a:pt x="1939643" y="2080749"/>
                    <a:pt x="1934457" y="2079286"/>
                  </a:cubicBezTo>
                  <a:lnTo>
                    <a:pt x="1935388" y="2075962"/>
                  </a:lnTo>
                  <a:close/>
                  <a:moveTo>
                    <a:pt x="1938047" y="2066388"/>
                  </a:moveTo>
                  <a:cubicBezTo>
                    <a:pt x="1939909" y="2059607"/>
                    <a:pt x="1942036" y="2051895"/>
                    <a:pt x="1944031" y="2043385"/>
                  </a:cubicBezTo>
                  <a:cubicBezTo>
                    <a:pt x="1944829" y="2039927"/>
                    <a:pt x="1945493" y="2036603"/>
                    <a:pt x="1946158" y="2033412"/>
                  </a:cubicBezTo>
                  <a:cubicBezTo>
                    <a:pt x="1954269" y="2042188"/>
                    <a:pt x="1963444" y="2051895"/>
                    <a:pt x="1973683" y="2061734"/>
                  </a:cubicBezTo>
                  <a:cubicBezTo>
                    <a:pt x="1979666" y="2067452"/>
                    <a:pt x="1985650" y="2072904"/>
                    <a:pt x="1991367" y="2077956"/>
                  </a:cubicBezTo>
                  <a:cubicBezTo>
                    <a:pt x="1992298" y="2084339"/>
                    <a:pt x="1993096" y="2090057"/>
                    <a:pt x="1993761" y="2094843"/>
                  </a:cubicBezTo>
                  <a:lnTo>
                    <a:pt x="1993761" y="2095375"/>
                  </a:lnTo>
                  <a:cubicBezTo>
                    <a:pt x="1980597" y="2092051"/>
                    <a:pt x="1967566" y="2088594"/>
                    <a:pt x="1954801" y="2085137"/>
                  </a:cubicBezTo>
                  <a:cubicBezTo>
                    <a:pt x="1951078" y="2080616"/>
                    <a:pt x="1945361" y="2074100"/>
                    <a:pt x="1938047" y="2066388"/>
                  </a:cubicBezTo>
                  <a:close/>
                  <a:moveTo>
                    <a:pt x="2103194" y="2106412"/>
                  </a:moveTo>
                  <a:cubicBezTo>
                    <a:pt x="2101332" y="2104151"/>
                    <a:pt x="2099205" y="2101625"/>
                    <a:pt x="2096944" y="2098965"/>
                  </a:cubicBezTo>
                  <a:cubicBezTo>
                    <a:pt x="2086174" y="2086599"/>
                    <a:pt x="2070218" y="2070377"/>
                    <a:pt x="2051336" y="2054155"/>
                  </a:cubicBezTo>
                  <a:cubicBezTo>
                    <a:pt x="2050273" y="2053224"/>
                    <a:pt x="2049342" y="2052426"/>
                    <a:pt x="2048278" y="2051496"/>
                  </a:cubicBezTo>
                  <a:cubicBezTo>
                    <a:pt x="2048544" y="2037933"/>
                    <a:pt x="2049209" y="2025833"/>
                    <a:pt x="2050273" y="2016658"/>
                  </a:cubicBezTo>
                  <a:cubicBezTo>
                    <a:pt x="2050671" y="2013201"/>
                    <a:pt x="2051070" y="2010275"/>
                    <a:pt x="2051469" y="2007749"/>
                  </a:cubicBezTo>
                  <a:cubicBezTo>
                    <a:pt x="2061309" y="2018254"/>
                    <a:pt x="2079526" y="2037002"/>
                    <a:pt x="2102529" y="2057745"/>
                  </a:cubicBezTo>
                  <a:cubicBezTo>
                    <a:pt x="2102396" y="2059740"/>
                    <a:pt x="2102130" y="2061734"/>
                    <a:pt x="2101997" y="2063729"/>
                  </a:cubicBezTo>
                  <a:cubicBezTo>
                    <a:pt x="2100668" y="2079951"/>
                    <a:pt x="2101465" y="2094976"/>
                    <a:pt x="2103327" y="2106412"/>
                  </a:cubicBezTo>
                  <a:close/>
                  <a:moveTo>
                    <a:pt x="2047347" y="2100295"/>
                  </a:moveTo>
                  <a:lnTo>
                    <a:pt x="2048012" y="2063463"/>
                  </a:lnTo>
                  <a:lnTo>
                    <a:pt x="2093620" y="2102157"/>
                  </a:lnTo>
                  <a:cubicBezTo>
                    <a:pt x="2097742" y="2105747"/>
                    <a:pt x="2101200" y="2108805"/>
                    <a:pt x="2104125" y="2111332"/>
                  </a:cubicBezTo>
                  <a:cubicBezTo>
                    <a:pt x="2104657" y="2113991"/>
                    <a:pt x="2105322" y="2116384"/>
                    <a:pt x="2105853" y="2118512"/>
                  </a:cubicBezTo>
                  <a:cubicBezTo>
                    <a:pt x="2086706" y="2115454"/>
                    <a:pt x="2067159" y="2111730"/>
                    <a:pt x="2047081" y="2107608"/>
                  </a:cubicBezTo>
                  <a:cubicBezTo>
                    <a:pt x="2047081" y="2105481"/>
                    <a:pt x="2047214" y="2102955"/>
                    <a:pt x="2047347" y="2100295"/>
                  </a:cubicBezTo>
                  <a:close/>
                  <a:moveTo>
                    <a:pt x="2103593" y="2047108"/>
                  </a:moveTo>
                  <a:cubicBezTo>
                    <a:pt x="2081653" y="2028758"/>
                    <a:pt x="2062905" y="2013999"/>
                    <a:pt x="2052267" y="2005888"/>
                  </a:cubicBezTo>
                  <a:cubicBezTo>
                    <a:pt x="2067824" y="2006021"/>
                    <a:pt x="2083914" y="2005888"/>
                    <a:pt x="2100801" y="2005356"/>
                  </a:cubicBezTo>
                  <a:cubicBezTo>
                    <a:pt x="2102263" y="2006951"/>
                    <a:pt x="2105188" y="2009877"/>
                    <a:pt x="2109443" y="2013733"/>
                  </a:cubicBezTo>
                  <a:lnTo>
                    <a:pt x="2108513" y="2018121"/>
                  </a:lnTo>
                  <a:cubicBezTo>
                    <a:pt x="2106917" y="2025966"/>
                    <a:pt x="2105056" y="2035938"/>
                    <a:pt x="2103593" y="2047108"/>
                  </a:cubicBezTo>
                  <a:close/>
                  <a:moveTo>
                    <a:pt x="2101332" y="2005356"/>
                  </a:moveTo>
                  <a:cubicBezTo>
                    <a:pt x="2104657" y="2005356"/>
                    <a:pt x="2107848" y="2005223"/>
                    <a:pt x="2111172" y="2005090"/>
                  </a:cubicBezTo>
                  <a:lnTo>
                    <a:pt x="2109842" y="2011206"/>
                  </a:lnTo>
                  <a:cubicBezTo>
                    <a:pt x="2105853" y="2008547"/>
                    <a:pt x="2102928" y="2006552"/>
                    <a:pt x="2101200" y="2005356"/>
                  </a:cubicBezTo>
                  <a:close/>
                  <a:moveTo>
                    <a:pt x="2159706" y="2062798"/>
                  </a:moveTo>
                  <a:cubicBezTo>
                    <a:pt x="2158110" y="2074366"/>
                    <a:pt x="2157578" y="2085137"/>
                    <a:pt x="2157711" y="2094577"/>
                  </a:cubicBezTo>
                  <a:cubicBezTo>
                    <a:pt x="2147074" y="2084871"/>
                    <a:pt x="2134840" y="2073701"/>
                    <a:pt x="2121544" y="2062266"/>
                  </a:cubicBezTo>
                  <a:cubicBezTo>
                    <a:pt x="2118219" y="2059474"/>
                    <a:pt x="2115028" y="2056682"/>
                    <a:pt x="2111837" y="2053889"/>
                  </a:cubicBezTo>
                  <a:cubicBezTo>
                    <a:pt x="2112768" y="2040193"/>
                    <a:pt x="2113299" y="2027827"/>
                    <a:pt x="2113299" y="2018387"/>
                  </a:cubicBezTo>
                  <a:cubicBezTo>
                    <a:pt x="2113299" y="2017988"/>
                    <a:pt x="2113299" y="2017589"/>
                    <a:pt x="2113299" y="2017057"/>
                  </a:cubicBezTo>
                  <a:cubicBezTo>
                    <a:pt x="2115427" y="2019051"/>
                    <a:pt x="2117821" y="2021179"/>
                    <a:pt x="2120480" y="2023439"/>
                  </a:cubicBezTo>
                  <a:cubicBezTo>
                    <a:pt x="2130851" y="2032481"/>
                    <a:pt x="2144946" y="2043385"/>
                    <a:pt x="2161035" y="2054953"/>
                  </a:cubicBezTo>
                  <a:cubicBezTo>
                    <a:pt x="2160636" y="2057479"/>
                    <a:pt x="2160237" y="2060006"/>
                    <a:pt x="2159838" y="2062532"/>
                  </a:cubicBezTo>
                  <a:close/>
                  <a:moveTo>
                    <a:pt x="2123139" y="2019982"/>
                  </a:moveTo>
                  <a:cubicBezTo>
                    <a:pt x="2119416" y="2017456"/>
                    <a:pt x="2115959" y="2015328"/>
                    <a:pt x="2113034" y="2013334"/>
                  </a:cubicBezTo>
                  <a:cubicBezTo>
                    <a:pt x="2113034" y="2010009"/>
                    <a:pt x="2112901" y="2007217"/>
                    <a:pt x="2112768" y="2004957"/>
                  </a:cubicBezTo>
                  <a:cubicBezTo>
                    <a:pt x="2120081" y="2004691"/>
                    <a:pt x="2127660" y="2004292"/>
                    <a:pt x="2135239" y="2003893"/>
                  </a:cubicBezTo>
                  <a:lnTo>
                    <a:pt x="2162232" y="2002298"/>
                  </a:lnTo>
                  <a:cubicBezTo>
                    <a:pt x="2163163" y="2002298"/>
                    <a:pt x="2164093" y="2002164"/>
                    <a:pt x="2165024" y="2002032"/>
                  </a:cubicBezTo>
                  <a:cubicBezTo>
                    <a:pt x="2167551" y="2003627"/>
                    <a:pt x="2170742" y="2005622"/>
                    <a:pt x="2174598" y="2008281"/>
                  </a:cubicBezTo>
                  <a:cubicBezTo>
                    <a:pt x="2173534" y="2010541"/>
                    <a:pt x="2172471" y="2012935"/>
                    <a:pt x="2171407" y="2015860"/>
                  </a:cubicBezTo>
                  <a:cubicBezTo>
                    <a:pt x="2168348" y="2023705"/>
                    <a:pt x="2165157" y="2034077"/>
                    <a:pt x="2162764" y="2045645"/>
                  </a:cubicBezTo>
                  <a:cubicBezTo>
                    <a:pt x="2147738" y="2035540"/>
                    <a:pt x="2133910" y="2027029"/>
                    <a:pt x="2123272" y="2019982"/>
                  </a:cubicBezTo>
                  <a:close/>
                  <a:moveTo>
                    <a:pt x="2247066" y="2017323"/>
                  </a:moveTo>
                  <a:cubicBezTo>
                    <a:pt x="2255044" y="2025833"/>
                    <a:pt x="2265814" y="2035805"/>
                    <a:pt x="2278313" y="2046310"/>
                  </a:cubicBezTo>
                  <a:cubicBezTo>
                    <a:pt x="2278313" y="2048437"/>
                    <a:pt x="2278313" y="2050565"/>
                    <a:pt x="2278313" y="2052692"/>
                  </a:cubicBezTo>
                  <a:cubicBezTo>
                    <a:pt x="2278446" y="2067851"/>
                    <a:pt x="2279776" y="2081945"/>
                    <a:pt x="2281637" y="2093115"/>
                  </a:cubicBezTo>
                  <a:cubicBezTo>
                    <a:pt x="2270601" y="2082211"/>
                    <a:pt x="2257703" y="2069313"/>
                    <a:pt x="2243476" y="2055751"/>
                  </a:cubicBezTo>
                  <a:cubicBezTo>
                    <a:pt x="2239487" y="2052028"/>
                    <a:pt x="2235631" y="2048570"/>
                    <a:pt x="2231774" y="2044980"/>
                  </a:cubicBezTo>
                  <a:cubicBezTo>
                    <a:pt x="2231774" y="2031152"/>
                    <a:pt x="2232040" y="2018785"/>
                    <a:pt x="2232572" y="2009212"/>
                  </a:cubicBezTo>
                  <a:cubicBezTo>
                    <a:pt x="2232705" y="2006154"/>
                    <a:pt x="2232838" y="2003361"/>
                    <a:pt x="2233104" y="2000968"/>
                  </a:cubicBezTo>
                  <a:cubicBezTo>
                    <a:pt x="2236162" y="2004957"/>
                    <a:pt x="2240816" y="2010541"/>
                    <a:pt x="2247066" y="2017323"/>
                  </a:cubicBezTo>
                  <a:close/>
                  <a:moveTo>
                    <a:pt x="2233237" y="1999239"/>
                  </a:moveTo>
                  <a:cubicBezTo>
                    <a:pt x="2233237" y="1997776"/>
                    <a:pt x="2233503" y="1996447"/>
                    <a:pt x="2233636" y="1995250"/>
                  </a:cubicBezTo>
                  <a:cubicBezTo>
                    <a:pt x="2238423" y="1994718"/>
                    <a:pt x="2243210" y="1994186"/>
                    <a:pt x="2248129" y="1993654"/>
                  </a:cubicBezTo>
                  <a:cubicBezTo>
                    <a:pt x="2257836" y="1992591"/>
                    <a:pt x="2267676" y="1991394"/>
                    <a:pt x="2277648" y="1990064"/>
                  </a:cubicBezTo>
                  <a:cubicBezTo>
                    <a:pt x="2278180" y="1990596"/>
                    <a:pt x="2278845" y="1991261"/>
                    <a:pt x="2279377" y="1991926"/>
                  </a:cubicBezTo>
                  <a:cubicBezTo>
                    <a:pt x="2279377" y="1995250"/>
                    <a:pt x="2279377" y="1999771"/>
                    <a:pt x="2279244" y="2005356"/>
                  </a:cubicBezTo>
                  <a:cubicBezTo>
                    <a:pt x="2279111" y="2013600"/>
                    <a:pt x="2278712" y="2024104"/>
                    <a:pt x="2278446" y="2035672"/>
                  </a:cubicBezTo>
                  <a:cubicBezTo>
                    <a:pt x="2267676" y="2027561"/>
                    <a:pt x="2257969" y="2020248"/>
                    <a:pt x="2250390" y="2013866"/>
                  </a:cubicBezTo>
                  <a:cubicBezTo>
                    <a:pt x="2242678" y="2007616"/>
                    <a:pt x="2236960" y="2002563"/>
                    <a:pt x="2233370" y="1999239"/>
                  </a:cubicBezTo>
                  <a:close/>
                  <a:moveTo>
                    <a:pt x="2332830" y="2029157"/>
                  </a:moveTo>
                  <a:lnTo>
                    <a:pt x="2294934" y="2001101"/>
                  </a:lnTo>
                  <a:lnTo>
                    <a:pt x="2280707" y="1990330"/>
                  </a:lnTo>
                  <a:cubicBezTo>
                    <a:pt x="2280707" y="1990330"/>
                    <a:pt x="2280574" y="1989798"/>
                    <a:pt x="2280441" y="1989532"/>
                  </a:cubicBezTo>
                  <a:cubicBezTo>
                    <a:pt x="2299854" y="1987006"/>
                    <a:pt x="2319666" y="1984081"/>
                    <a:pt x="2339745" y="1980624"/>
                  </a:cubicBezTo>
                  <a:cubicBezTo>
                    <a:pt x="2338814" y="1984214"/>
                    <a:pt x="2337750" y="1988735"/>
                    <a:pt x="2336819" y="1994053"/>
                  </a:cubicBezTo>
                  <a:cubicBezTo>
                    <a:pt x="2335091" y="2003494"/>
                    <a:pt x="2333495" y="2015594"/>
                    <a:pt x="2332830" y="2029024"/>
                  </a:cubicBezTo>
                  <a:close/>
                  <a:moveTo>
                    <a:pt x="2334825" y="2079818"/>
                  </a:moveTo>
                  <a:cubicBezTo>
                    <a:pt x="2325916" y="2072106"/>
                    <a:pt x="2315943" y="2063862"/>
                    <a:pt x="2305173" y="2055751"/>
                  </a:cubicBezTo>
                  <a:cubicBezTo>
                    <a:pt x="2299056" y="2051097"/>
                    <a:pt x="2293073" y="2046576"/>
                    <a:pt x="2287355" y="2042321"/>
                  </a:cubicBezTo>
                  <a:cubicBezTo>
                    <a:pt x="2286823" y="2027694"/>
                    <a:pt x="2285494" y="2014663"/>
                    <a:pt x="2283765" y="2004824"/>
                  </a:cubicBezTo>
                  <a:cubicBezTo>
                    <a:pt x="2283100" y="2000702"/>
                    <a:pt x="2282302" y="1997245"/>
                    <a:pt x="2281637" y="1994319"/>
                  </a:cubicBezTo>
                  <a:cubicBezTo>
                    <a:pt x="2284430" y="1997245"/>
                    <a:pt x="2287887" y="2000702"/>
                    <a:pt x="2291876" y="2004558"/>
                  </a:cubicBezTo>
                  <a:cubicBezTo>
                    <a:pt x="2302115" y="2014531"/>
                    <a:pt x="2316076" y="2027163"/>
                    <a:pt x="2332564" y="2040060"/>
                  </a:cubicBezTo>
                  <a:cubicBezTo>
                    <a:pt x="2332564" y="2043518"/>
                    <a:pt x="2332564" y="2047108"/>
                    <a:pt x="2332564" y="2050698"/>
                  </a:cubicBezTo>
                  <a:cubicBezTo>
                    <a:pt x="2332830" y="2061070"/>
                    <a:pt x="2333628" y="2070909"/>
                    <a:pt x="2334825" y="2079818"/>
                  </a:cubicBezTo>
                  <a:close/>
                  <a:moveTo>
                    <a:pt x="2231243" y="1997245"/>
                  </a:moveTo>
                  <a:cubicBezTo>
                    <a:pt x="2230445" y="1996447"/>
                    <a:pt x="2229913" y="1995915"/>
                    <a:pt x="2229514" y="1995649"/>
                  </a:cubicBezTo>
                  <a:cubicBezTo>
                    <a:pt x="2230312" y="1995649"/>
                    <a:pt x="2231109" y="1995516"/>
                    <a:pt x="2231907" y="1995383"/>
                  </a:cubicBezTo>
                  <a:cubicBezTo>
                    <a:pt x="2231641" y="1996048"/>
                    <a:pt x="2231508" y="1996580"/>
                    <a:pt x="2231243" y="1997378"/>
                  </a:cubicBezTo>
                  <a:close/>
                  <a:moveTo>
                    <a:pt x="2230977" y="1998042"/>
                  </a:moveTo>
                  <a:cubicBezTo>
                    <a:pt x="2230046" y="2000968"/>
                    <a:pt x="2228982" y="2004558"/>
                    <a:pt x="2228051" y="2008680"/>
                  </a:cubicBezTo>
                  <a:cubicBezTo>
                    <a:pt x="2226190" y="2016658"/>
                    <a:pt x="2224461" y="2026631"/>
                    <a:pt x="2223530" y="2037800"/>
                  </a:cubicBezTo>
                  <a:cubicBezTo>
                    <a:pt x="2210100" y="2026498"/>
                    <a:pt x="2197203" y="2017190"/>
                    <a:pt x="2186299" y="2010940"/>
                  </a:cubicBezTo>
                  <a:cubicBezTo>
                    <a:pt x="2183241" y="2009212"/>
                    <a:pt x="2180449" y="2007749"/>
                    <a:pt x="2177922" y="2006419"/>
                  </a:cubicBezTo>
                  <a:cubicBezTo>
                    <a:pt x="2178454" y="2004159"/>
                    <a:pt x="2178986" y="2002164"/>
                    <a:pt x="2179252" y="2000702"/>
                  </a:cubicBezTo>
                  <a:cubicBezTo>
                    <a:pt x="2182842" y="2000303"/>
                    <a:pt x="2186432" y="2000037"/>
                    <a:pt x="2190155" y="1999638"/>
                  </a:cubicBezTo>
                  <a:cubicBezTo>
                    <a:pt x="2202920" y="1998441"/>
                    <a:pt x="2215951" y="1997112"/>
                    <a:pt x="2229248" y="1995649"/>
                  </a:cubicBezTo>
                  <a:cubicBezTo>
                    <a:pt x="2229647" y="1996181"/>
                    <a:pt x="2230179" y="1996979"/>
                    <a:pt x="2230977" y="1998042"/>
                  </a:cubicBezTo>
                  <a:close/>
                  <a:moveTo>
                    <a:pt x="2225791" y="2095109"/>
                  </a:moveTo>
                  <a:cubicBezTo>
                    <a:pt x="2214090" y="2083674"/>
                    <a:pt x="2198399" y="2070377"/>
                    <a:pt x="2180316" y="2057612"/>
                  </a:cubicBezTo>
                  <a:cubicBezTo>
                    <a:pt x="2176991" y="2055352"/>
                    <a:pt x="2173800" y="2053091"/>
                    <a:pt x="2170609" y="2050831"/>
                  </a:cubicBezTo>
                  <a:cubicBezTo>
                    <a:pt x="2172337" y="2037667"/>
                    <a:pt x="2174199" y="2025833"/>
                    <a:pt x="2175795" y="2016791"/>
                  </a:cubicBezTo>
                  <a:cubicBezTo>
                    <a:pt x="2176194" y="2014265"/>
                    <a:pt x="2176725" y="2012137"/>
                    <a:pt x="2177124" y="2010009"/>
                  </a:cubicBezTo>
                  <a:cubicBezTo>
                    <a:pt x="2179252" y="2011472"/>
                    <a:pt x="2181379" y="2013068"/>
                    <a:pt x="2183640" y="2014796"/>
                  </a:cubicBezTo>
                  <a:cubicBezTo>
                    <a:pt x="2194809" y="2023173"/>
                    <a:pt x="2208106" y="2035141"/>
                    <a:pt x="2222865" y="2048969"/>
                  </a:cubicBezTo>
                  <a:cubicBezTo>
                    <a:pt x="2222865" y="2052161"/>
                    <a:pt x="2222733" y="2055352"/>
                    <a:pt x="2222733" y="2058676"/>
                  </a:cubicBezTo>
                  <a:cubicBezTo>
                    <a:pt x="2222733" y="2072239"/>
                    <a:pt x="2224062" y="2084605"/>
                    <a:pt x="2225791" y="2095242"/>
                  </a:cubicBezTo>
                  <a:close/>
                  <a:moveTo>
                    <a:pt x="2175795" y="2005356"/>
                  </a:moveTo>
                  <a:cubicBezTo>
                    <a:pt x="2172736" y="2003893"/>
                    <a:pt x="2170077" y="2002696"/>
                    <a:pt x="2167817" y="2001633"/>
                  </a:cubicBezTo>
                  <a:cubicBezTo>
                    <a:pt x="2171274" y="2001367"/>
                    <a:pt x="2174731" y="2001101"/>
                    <a:pt x="2178188" y="2000702"/>
                  </a:cubicBezTo>
                  <a:cubicBezTo>
                    <a:pt x="2177523" y="2001898"/>
                    <a:pt x="2176725" y="2003361"/>
                    <a:pt x="2175795" y="2005223"/>
                  </a:cubicBezTo>
                  <a:close/>
                  <a:moveTo>
                    <a:pt x="2163163" y="2107475"/>
                  </a:moveTo>
                  <a:cubicBezTo>
                    <a:pt x="2177789" y="2118512"/>
                    <a:pt x="2188826" y="2126091"/>
                    <a:pt x="2193080" y="2129016"/>
                  </a:cubicBezTo>
                  <a:cubicBezTo>
                    <a:pt x="2182709" y="2128218"/>
                    <a:pt x="2171939" y="2127155"/>
                    <a:pt x="2160902" y="2125958"/>
                  </a:cubicBezTo>
                  <a:cubicBezTo>
                    <a:pt x="2161301" y="2122102"/>
                    <a:pt x="2162099" y="2115720"/>
                    <a:pt x="2163030" y="2107475"/>
                  </a:cubicBezTo>
                  <a:close/>
                  <a:moveTo>
                    <a:pt x="2164093" y="2100428"/>
                  </a:moveTo>
                  <a:cubicBezTo>
                    <a:pt x="2165423" y="2089791"/>
                    <a:pt x="2167019" y="2077159"/>
                    <a:pt x="2168880" y="2063596"/>
                  </a:cubicBezTo>
                  <a:cubicBezTo>
                    <a:pt x="2168880" y="2062798"/>
                    <a:pt x="2169146" y="2061867"/>
                    <a:pt x="2169146" y="2061070"/>
                  </a:cubicBezTo>
                  <a:cubicBezTo>
                    <a:pt x="2171008" y="2062399"/>
                    <a:pt x="2172869" y="2063729"/>
                    <a:pt x="2174731" y="2065058"/>
                  </a:cubicBezTo>
                  <a:cubicBezTo>
                    <a:pt x="2195474" y="2079685"/>
                    <a:pt x="2214090" y="2093115"/>
                    <a:pt x="2227386" y="2103885"/>
                  </a:cubicBezTo>
                  <a:cubicBezTo>
                    <a:pt x="2227652" y="2105348"/>
                    <a:pt x="2228051" y="2106811"/>
                    <a:pt x="2228317" y="2108273"/>
                  </a:cubicBezTo>
                  <a:cubicBezTo>
                    <a:pt x="2231109" y="2120772"/>
                    <a:pt x="2234301" y="2127953"/>
                    <a:pt x="2234301" y="2127953"/>
                  </a:cubicBezTo>
                  <a:cubicBezTo>
                    <a:pt x="2234301" y="2127953"/>
                    <a:pt x="2233503" y="2120506"/>
                    <a:pt x="2232971" y="2108406"/>
                  </a:cubicBezTo>
                  <a:cubicBezTo>
                    <a:pt x="2244273" y="2117714"/>
                    <a:pt x="2250656" y="2124096"/>
                    <a:pt x="2250656" y="2123964"/>
                  </a:cubicBezTo>
                  <a:cubicBezTo>
                    <a:pt x="2250656" y="2123964"/>
                    <a:pt x="2244672" y="2114922"/>
                    <a:pt x="2232705" y="2102157"/>
                  </a:cubicBezTo>
                  <a:cubicBezTo>
                    <a:pt x="2232306" y="2090189"/>
                    <a:pt x="2232040" y="2074898"/>
                    <a:pt x="2231907" y="2058277"/>
                  </a:cubicBezTo>
                  <a:cubicBezTo>
                    <a:pt x="2231907" y="2058011"/>
                    <a:pt x="2231907" y="2057745"/>
                    <a:pt x="2231907" y="2057346"/>
                  </a:cubicBezTo>
                  <a:cubicBezTo>
                    <a:pt x="2233636" y="2058942"/>
                    <a:pt x="2235365" y="2060671"/>
                    <a:pt x="2237226" y="2062266"/>
                  </a:cubicBezTo>
                  <a:cubicBezTo>
                    <a:pt x="2254113" y="2078089"/>
                    <a:pt x="2270202" y="2092450"/>
                    <a:pt x="2283898" y="2103087"/>
                  </a:cubicBezTo>
                  <a:cubicBezTo>
                    <a:pt x="2286158" y="2113193"/>
                    <a:pt x="2288685" y="2119044"/>
                    <a:pt x="2288552" y="2119044"/>
                  </a:cubicBezTo>
                  <a:cubicBezTo>
                    <a:pt x="2288552" y="2119044"/>
                    <a:pt x="2288153" y="2114257"/>
                    <a:pt x="2287887" y="2106279"/>
                  </a:cubicBezTo>
                  <a:cubicBezTo>
                    <a:pt x="2289350" y="2107342"/>
                    <a:pt x="2290812" y="2108406"/>
                    <a:pt x="2292142" y="2109470"/>
                  </a:cubicBezTo>
                  <a:cubicBezTo>
                    <a:pt x="2307167" y="2120506"/>
                    <a:pt x="2317672" y="2125692"/>
                    <a:pt x="2317539" y="2125692"/>
                  </a:cubicBezTo>
                  <a:cubicBezTo>
                    <a:pt x="2317539" y="2125692"/>
                    <a:pt x="2308497" y="2118645"/>
                    <a:pt x="2295200" y="2106013"/>
                  </a:cubicBezTo>
                  <a:cubicBezTo>
                    <a:pt x="2292807" y="2103885"/>
                    <a:pt x="2290413" y="2101359"/>
                    <a:pt x="2287754" y="2098965"/>
                  </a:cubicBezTo>
                  <a:cubicBezTo>
                    <a:pt x="2287488" y="2087264"/>
                    <a:pt x="2287887" y="2071441"/>
                    <a:pt x="2287754" y="2053889"/>
                  </a:cubicBezTo>
                  <a:cubicBezTo>
                    <a:pt x="2291610" y="2056947"/>
                    <a:pt x="2295466" y="2060006"/>
                    <a:pt x="2299455" y="2063064"/>
                  </a:cubicBezTo>
                  <a:cubicBezTo>
                    <a:pt x="2312885" y="2073303"/>
                    <a:pt x="2325650" y="2082610"/>
                    <a:pt x="2336553" y="2090987"/>
                  </a:cubicBezTo>
                  <a:cubicBezTo>
                    <a:pt x="2337617" y="2096705"/>
                    <a:pt x="2338681" y="2102024"/>
                    <a:pt x="2339878" y="2106678"/>
                  </a:cubicBezTo>
                  <a:cubicBezTo>
                    <a:pt x="2342670" y="2117847"/>
                    <a:pt x="2345861" y="2125160"/>
                    <a:pt x="2347058" y="2127687"/>
                  </a:cubicBezTo>
                  <a:cubicBezTo>
                    <a:pt x="2328841" y="2129814"/>
                    <a:pt x="2302514" y="2131942"/>
                    <a:pt x="2270069" y="2132208"/>
                  </a:cubicBezTo>
                  <a:cubicBezTo>
                    <a:pt x="2247465" y="2132341"/>
                    <a:pt x="2221669" y="2131410"/>
                    <a:pt x="2193878" y="2129282"/>
                  </a:cubicBezTo>
                  <a:cubicBezTo>
                    <a:pt x="2190288" y="2125692"/>
                    <a:pt x="2179518" y="2115055"/>
                    <a:pt x="2164093" y="2100561"/>
                  </a:cubicBezTo>
                  <a:close/>
                  <a:moveTo>
                    <a:pt x="2341473" y="1994585"/>
                  </a:moveTo>
                  <a:cubicBezTo>
                    <a:pt x="2341473" y="1989400"/>
                    <a:pt x="2341739" y="1984878"/>
                    <a:pt x="2342005" y="1981288"/>
                  </a:cubicBezTo>
                  <a:cubicBezTo>
                    <a:pt x="2350382" y="1989134"/>
                    <a:pt x="2366737" y="2004026"/>
                    <a:pt x="2387214" y="2021445"/>
                  </a:cubicBezTo>
                  <a:cubicBezTo>
                    <a:pt x="2387613" y="2024503"/>
                    <a:pt x="2388012" y="2027561"/>
                    <a:pt x="2388544" y="2030620"/>
                  </a:cubicBezTo>
                  <a:cubicBezTo>
                    <a:pt x="2391602" y="2049767"/>
                    <a:pt x="2395990" y="2066787"/>
                    <a:pt x="2399315" y="2079153"/>
                  </a:cubicBezTo>
                  <a:cubicBezTo>
                    <a:pt x="2386018" y="2068915"/>
                    <a:pt x="2368998" y="2056017"/>
                    <a:pt x="2350382" y="2042188"/>
                  </a:cubicBezTo>
                  <a:lnTo>
                    <a:pt x="2341606" y="2035672"/>
                  </a:lnTo>
                  <a:cubicBezTo>
                    <a:pt x="2341340" y="2019849"/>
                    <a:pt x="2341340" y="2005622"/>
                    <a:pt x="2341606" y="1994718"/>
                  </a:cubicBezTo>
                  <a:close/>
                  <a:moveTo>
                    <a:pt x="2385885" y="2009478"/>
                  </a:moveTo>
                  <a:cubicBezTo>
                    <a:pt x="2367668" y="1995915"/>
                    <a:pt x="2352244" y="1985676"/>
                    <a:pt x="2343468" y="1980092"/>
                  </a:cubicBezTo>
                  <a:cubicBezTo>
                    <a:pt x="2357562" y="1977698"/>
                    <a:pt x="2371657" y="1975039"/>
                    <a:pt x="2386018" y="1971981"/>
                  </a:cubicBezTo>
                  <a:cubicBezTo>
                    <a:pt x="2385752" y="1974241"/>
                    <a:pt x="2385486" y="1976767"/>
                    <a:pt x="2385353" y="1979693"/>
                  </a:cubicBezTo>
                  <a:cubicBezTo>
                    <a:pt x="2384821" y="1987937"/>
                    <a:pt x="2384954" y="1998175"/>
                    <a:pt x="2385885" y="2009478"/>
                  </a:cubicBezTo>
                  <a:close/>
                  <a:moveTo>
                    <a:pt x="2390007" y="1979427"/>
                  </a:moveTo>
                  <a:cubicBezTo>
                    <a:pt x="2389608" y="1976502"/>
                    <a:pt x="2389342" y="1973842"/>
                    <a:pt x="2389209" y="1971449"/>
                  </a:cubicBezTo>
                  <a:cubicBezTo>
                    <a:pt x="2389475" y="1971449"/>
                    <a:pt x="2389741" y="1971449"/>
                    <a:pt x="2390140" y="1971316"/>
                  </a:cubicBezTo>
                  <a:cubicBezTo>
                    <a:pt x="2392666" y="1974906"/>
                    <a:pt x="2395857" y="1979161"/>
                    <a:pt x="2399979" y="1983815"/>
                  </a:cubicBezTo>
                  <a:cubicBezTo>
                    <a:pt x="2410484" y="1996048"/>
                    <a:pt x="2426440" y="2010541"/>
                    <a:pt x="2445587" y="2024636"/>
                  </a:cubicBezTo>
                  <a:cubicBezTo>
                    <a:pt x="2447715" y="2038199"/>
                    <a:pt x="2450507" y="2050299"/>
                    <a:pt x="2453433" y="2059341"/>
                  </a:cubicBezTo>
                  <a:cubicBezTo>
                    <a:pt x="2454762" y="2063330"/>
                    <a:pt x="2455959" y="2066654"/>
                    <a:pt x="2457023" y="2069446"/>
                  </a:cubicBezTo>
                  <a:cubicBezTo>
                    <a:pt x="2445189" y="2058410"/>
                    <a:pt x="2428302" y="2043385"/>
                    <a:pt x="2409021" y="2027561"/>
                  </a:cubicBezTo>
                  <a:cubicBezTo>
                    <a:pt x="2404500" y="2023838"/>
                    <a:pt x="2400112" y="2020381"/>
                    <a:pt x="2395724" y="2016924"/>
                  </a:cubicBezTo>
                  <a:cubicBezTo>
                    <a:pt x="2393331" y="2002430"/>
                    <a:pt x="2391203" y="1989532"/>
                    <a:pt x="2390007" y="1979560"/>
                  </a:cubicBezTo>
                  <a:close/>
                  <a:moveTo>
                    <a:pt x="2496381" y="2000702"/>
                  </a:moveTo>
                  <a:cubicBezTo>
                    <a:pt x="2478962" y="1988868"/>
                    <a:pt x="2463671" y="1977698"/>
                    <a:pt x="2453167" y="1968125"/>
                  </a:cubicBezTo>
                  <a:cubicBezTo>
                    <a:pt x="2449311" y="1964667"/>
                    <a:pt x="2446119" y="1961476"/>
                    <a:pt x="2443593" y="1958684"/>
                  </a:cubicBezTo>
                  <a:lnTo>
                    <a:pt x="2443593" y="1958684"/>
                  </a:lnTo>
                  <a:cubicBezTo>
                    <a:pt x="2460879" y="1954163"/>
                    <a:pt x="2478298" y="1949110"/>
                    <a:pt x="2495717" y="1943525"/>
                  </a:cubicBezTo>
                  <a:cubicBezTo>
                    <a:pt x="2495583" y="1945121"/>
                    <a:pt x="2495451" y="1946850"/>
                    <a:pt x="2495318" y="1948578"/>
                  </a:cubicBezTo>
                  <a:cubicBezTo>
                    <a:pt x="2494254" y="1962141"/>
                    <a:pt x="2494387" y="1980491"/>
                    <a:pt x="2496381" y="2000702"/>
                  </a:cubicBezTo>
                  <a:close/>
                  <a:moveTo>
                    <a:pt x="2443726" y="2011472"/>
                  </a:moveTo>
                  <a:cubicBezTo>
                    <a:pt x="2443726" y="2011472"/>
                    <a:pt x="2443726" y="2011871"/>
                    <a:pt x="2443726" y="2012137"/>
                  </a:cubicBezTo>
                  <a:cubicBezTo>
                    <a:pt x="2427504" y="2000569"/>
                    <a:pt x="2413276" y="1989665"/>
                    <a:pt x="2403038" y="1980491"/>
                  </a:cubicBezTo>
                  <a:cubicBezTo>
                    <a:pt x="2398916" y="1976901"/>
                    <a:pt x="2395591" y="1973576"/>
                    <a:pt x="2392666" y="1970651"/>
                  </a:cubicBezTo>
                  <a:cubicBezTo>
                    <a:pt x="2408223" y="1967327"/>
                    <a:pt x="2423914" y="1963737"/>
                    <a:pt x="2439737" y="1959615"/>
                  </a:cubicBezTo>
                  <a:cubicBezTo>
                    <a:pt x="2439737" y="1960811"/>
                    <a:pt x="2439870" y="1962008"/>
                    <a:pt x="2440003" y="1963338"/>
                  </a:cubicBezTo>
                  <a:cubicBezTo>
                    <a:pt x="2440933" y="1975704"/>
                    <a:pt x="2441598" y="1992724"/>
                    <a:pt x="2443726" y="2011472"/>
                  </a:cubicBezTo>
                  <a:close/>
                  <a:moveTo>
                    <a:pt x="2452901" y="2010143"/>
                  </a:moveTo>
                  <a:cubicBezTo>
                    <a:pt x="2451039" y="1992990"/>
                    <a:pt x="2448380" y="1977432"/>
                    <a:pt x="2445455" y="1965598"/>
                  </a:cubicBezTo>
                  <a:cubicBezTo>
                    <a:pt x="2446784" y="1967327"/>
                    <a:pt x="2448247" y="1969188"/>
                    <a:pt x="2449843" y="1971183"/>
                  </a:cubicBezTo>
                  <a:cubicBezTo>
                    <a:pt x="2460347" y="1983815"/>
                    <a:pt x="2477367" y="1998707"/>
                    <a:pt x="2497844" y="2012669"/>
                  </a:cubicBezTo>
                  <a:cubicBezTo>
                    <a:pt x="2499971" y="2028492"/>
                    <a:pt x="2503030" y="2042986"/>
                    <a:pt x="2506221" y="2054687"/>
                  </a:cubicBezTo>
                  <a:lnTo>
                    <a:pt x="2460347" y="2023572"/>
                  </a:lnTo>
                  <a:cubicBezTo>
                    <a:pt x="2458219" y="2022110"/>
                    <a:pt x="2456092" y="2020647"/>
                    <a:pt x="2453965" y="2019184"/>
                  </a:cubicBezTo>
                  <a:cubicBezTo>
                    <a:pt x="2453699" y="2016259"/>
                    <a:pt x="2453300" y="2013334"/>
                    <a:pt x="2453034" y="2010275"/>
                  </a:cubicBezTo>
                  <a:close/>
                  <a:moveTo>
                    <a:pt x="2506088" y="2005223"/>
                  </a:moveTo>
                  <a:cubicBezTo>
                    <a:pt x="2503562" y="1983017"/>
                    <a:pt x="2501035" y="1962939"/>
                    <a:pt x="2499839" y="1948312"/>
                  </a:cubicBezTo>
                  <a:cubicBezTo>
                    <a:pt x="2499706" y="1946185"/>
                    <a:pt x="2499440" y="1944190"/>
                    <a:pt x="2499307" y="1942196"/>
                  </a:cubicBezTo>
                  <a:cubicBezTo>
                    <a:pt x="2500769" y="1941664"/>
                    <a:pt x="2502232" y="1941265"/>
                    <a:pt x="2503695" y="1940733"/>
                  </a:cubicBezTo>
                  <a:cubicBezTo>
                    <a:pt x="2504493" y="1941797"/>
                    <a:pt x="2505290" y="1942861"/>
                    <a:pt x="2506221" y="1943924"/>
                  </a:cubicBezTo>
                  <a:cubicBezTo>
                    <a:pt x="2517257" y="1957620"/>
                    <a:pt x="2535075" y="1974241"/>
                    <a:pt x="2556749" y="1989931"/>
                  </a:cubicBezTo>
                  <a:cubicBezTo>
                    <a:pt x="2557414" y="1990463"/>
                    <a:pt x="2558212" y="1990995"/>
                    <a:pt x="2558877" y="1991527"/>
                  </a:cubicBezTo>
                  <a:cubicBezTo>
                    <a:pt x="2558877" y="1991926"/>
                    <a:pt x="2558877" y="1992458"/>
                    <a:pt x="2558877" y="1992857"/>
                  </a:cubicBezTo>
                  <a:cubicBezTo>
                    <a:pt x="2560738" y="2014796"/>
                    <a:pt x="2564062" y="2034742"/>
                    <a:pt x="2567918" y="2049501"/>
                  </a:cubicBezTo>
                  <a:cubicBezTo>
                    <a:pt x="2565259" y="2047507"/>
                    <a:pt x="2562201" y="2045379"/>
                    <a:pt x="2558877" y="2042986"/>
                  </a:cubicBezTo>
                  <a:cubicBezTo>
                    <a:pt x="2545447" y="2033545"/>
                    <a:pt x="2526698" y="2021046"/>
                    <a:pt x="2506088" y="2007350"/>
                  </a:cubicBezTo>
                  <a:cubicBezTo>
                    <a:pt x="2506088" y="2006685"/>
                    <a:pt x="2505955" y="2006021"/>
                    <a:pt x="2505822" y="2005223"/>
                  </a:cubicBezTo>
                  <a:close/>
                  <a:moveTo>
                    <a:pt x="2558212" y="1979427"/>
                  </a:moveTo>
                  <a:cubicBezTo>
                    <a:pt x="2538665" y="1965066"/>
                    <a:pt x="2521512" y="1951769"/>
                    <a:pt x="2509811" y="1940733"/>
                  </a:cubicBezTo>
                  <a:cubicBezTo>
                    <a:pt x="2509146" y="1940201"/>
                    <a:pt x="2508615" y="1939669"/>
                    <a:pt x="2508083" y="1939138"/>
                  </a:cubicBezTo>
                  <a:cubicBezTo>
                    <a:pt x="2524970" y="1933154"/>
                    <a:pt x="2541325" y="1926372"/>
                    <a:pt x="2557281" y="1918926"/>
                  </a:cubicBezTo>
                  <a:lnTo>
                    <a:pt x="2557015" y="1932223"/>
                  </a:lnTo>
                  <a:cubicBezTo>
                    <a:pt x="2557015" y="1944722"/>
                    <a:pt x="2557015" y="1961210"/>
                    <a:pt x="2558079" y="1979427"/>
                  </a:cubicBezTo>
                  <a:close/>
                  <a:moveTo>
                    <a:pt x="2567918" y="1986474"/>
                  </a:moveTo>
                  <a:cubicBezTo>
                    <a:pt x="2566057" y="1965199"/>
                    <a:pt x="2563796" y="1945919"/>
                    <a:pt x="2561802" y="1931824"/>
                  </a:cubicBezTo>
                  <a:cubicBezTo>
                    <a:pt x="2561137" y="1927170"/>
                    <a:pt x="2560472" y="1923181"/>
                    <a:pt x="2559940" y="1919724"/>
                  </a:cubicBezTo>
                  <a:cubicBezTo>
                    <a:pt x="2562467" y="1922915"/>
                    <a:pt x="2566190" y="1927436"/>
                    <a:pt x="2570711" y="1932888"/>
                  </a:cubicBezTo>
                  <a:cubicBezTo>
                    <a:pt x="2580151" y="1944190"/>
                    <a:pt x="2593448" y="1959615"/>
                    <a:pt x="2610202" y="1974906"/>
                  </a:cubicBezTo>
                  <a:cubicBezTo>
                    <a:pt x="2612330" y="1976901"/>
                    <a:pt x="2614457" y="1978762"/>
                    <a:pt x="2616585" y="1980624"/>
                  </a:cubicBezTo>
                  <a:cubicBezTo>
                    <a:pt x="2620441" y="1996447"/>
                    <a:pt x="2624563" y="2010408"/>
                    <a:pt x="2627754" y="2021312"/>
                  </a:cubicBezTo>
                  <a:lnTo>
                    <a:pt x="2633206" y="2039396"/>
                  </a:lnTo>
                  <a:cubicBezTo>
                    <a:pt x="2629749" y="2035938"/>
                    <a:pt x="2624164" y="2030620"/>
                    <a:pt x="2616452" y="2024104"/>
                  </a:cubicBezTo>
                  <a:cubicBezTo>
                    <a:pt x="2604352" y="2013733"/>
                    <a:pt x="2587066" y="2000702"/>
                    <a:pt x="2567918" y="1986607"/>
                  </a:cubicBezTo>
                  <a:close/>
                  <a:moveTo>
                    <a:pt x="2574035" y="1929697"/>
                  </a:moveTo>
                  <a:cubicBezTo>
                    <a:pt x="2568051" y="1924378"/>
                    <a:pt x="2563131" y="1920389"/>
                    <a:pt x="2559940" y="1917730"/>
                  </a:cubicBezTo>
                  <a:cubicBezTo>
                    <a:pt x="2574567" y="1910815"/>
                    <a:pt x="2588794" y="1903236"/>
                    <a:pt x="2602623" y="1895258"/>
                  </a:cubicBezTo>
                  <a:lnTo>
                    <a:pt x="2603953" y="1896455"/>
                  </a:lnTo>
                  <a:cubicBezTo>
                    <a:pt x="2603953" y="1899247"/>
                    <a:pt x="2604086" y="1902172"/>
                    <a:pt x="2604352" y="1905496"/>
                  </a:cubicBezTo>
                  <a:cubicBezTo>
                    <a:pt x="2605282" y="1920788"/>
                    <a:pt x="2607942" y="1941664"/>
                    <a:pt x="2612862" y="1964135"/>
                  </a:cubicBezTo>
                  <a:cubicBezTo>
                    <a:pt x="2612862" y="1964401"/>
                    <a:pt x="2612862" y="1964667"/>
                    <a:pt x="2612995" y="1964933"/>
                  </a:cubicBezTo>
                  <a:cubicBezTo>
                    <a:pt x="2597969" y="1951238"/>
                    <a:pt x="2584274" y="1938738"/>
                    <a:pt x="2574035" y="1929697"/>
                  </a:cubicBezTo>
                  <a:close/>
                  <a:moveTo>
                    <a:pt x="2644907" y="1867601"/>
                  </a:moveTo>
                  <a:cubicBezTo>
                    <a:pt x="2645705" y="1866936"/>
                    <a:pt x="2646503" y="1866404"/>
                    <a:pt x="2647434" y="1865739"/>
                  </a:cubicBezTo>
                  <a:cubicBezTo>
                    <a:pt x="2647566" y="1866803"/>
                    <a:pt x="2647832" y="1867999"/>
                    <a:pt x="2648098" y="1869196"/>
                  </a:cubicBezTo>
                  <a:cubicBezTo>
                    <a:pt x="2647300" y="1868664"/>
                    <a:pt x="2646503" y="1868265"/>
                    <a:pt x="2645838" y="1867866"/>
                  </a:cubicBezTo>
                  <a:cubicBezTo>
                    <a:pt x="2645572" y="1867733"/>
                    <a:pt x="2645306" y="1867601"/>
                    <a:pt x="2645040" y="1867467"/>
                  </a:cubicBezTo>
                  <a:close/>
                  <a:moveTo>
                    <a:pt x="2649029" y="1864542"/>
                  </a:moveTo>
                  <a:cubicBezTo>
                    <a:pt x="2663921" y="1853506"/>
                    <a:pt x="2678149" y="1841805"/>
                    <a:pt x="2691180" y="1829572"/>
                  </a:cubicBezTo>
                  <a:cubicBezTo>
                    <a:pt x="2691712" y="1833162"/>
                    <a:pt x="2692643" y="1837683"/>
                    <a:pt x="2693706" y="1843001"/>
                  </a:cubicBezTo>
                  <a:cubicBezTo>
                    <a:pt x="2696632" y="1856697"/>
                    <a:pt x="2701552" y="1875313"/>
                    <a:pt x="2707934" y="1895391"/>
                  </a:cubicBezTo>
                  <a:cubicBezTo>
                    <a:pt x="2711524" y="1906959"/>
                    <a:pt x="2715114" y="1917863"/>
                    <a:pt x="2718305" y="1927436"/>
                  </a:cubicBezTo>
                  <a:cubicBezTo>
                    <a:pt x="2712056" y="1921054"/>
                    <a:pt x="2705009" y="1913607"/>
                    <a:pt x="2697164" y="1905895"/>
                  </a:cubicBezTo>
                  <a:cubicBezTo>
                    <a:pt x="2693706" y="1902571"/>
                    <a:pt x="2690116" y="1899380"/>
                    <a:pt x="2686526" y="1896588"/>
                  </a:cubicBezTo>
                  <a:cubicBezTo>
                    <a:pt x="2683069" y="1893795"/>
                    <a:pt x="2679612" y="1891136"/>
                    <a:pt x="2676288" y="1888610"/>
                  </a:cubicBezTo>
                  <a:cubicBezTo>
                    <a:pt x="2669639" y="1883557"/>
                    <a:pt x="2663523" y="1879302"/>
                    <a:pt x="2658337" y="1875844"/>
                  </a:cubicBezTo>
                  <a:cubicBezTo>
                    <a:pt x="2655943" y="1874249"/>
                    <a:pt x="2653683" y="1872786"/>
                    <a:pt x="2651688" y="1871456"/>
                  </a:cubicBezTo>
                  <a:lnTo>
                    <a:pt x="2649029" y="1864542"/>
                  </a:lnTo>
                  <a:close/>
                  <a:moveTo>
                    <a:pt x="2692776" y="1827976"/>
                  </a:moveTo>
                  <a:cubicBezTo>
                    <a:pt x="2700754" y="1820397"/>
                    <a:pt x="2708333" y="1812685"/>
                    <a:pt x="2715646" y="1804839"/>
                  </a:cubicBezTo>
                  <a:cubicBezTo>
                    <a:pt x="2716710" y="1807100"/>
                    <a:pt x="2718173" y="1809626"/>
                    <a:pt x="2720034" y="1812419"/>
                  </a:cubicBezTo>
                  <a:cubicBezTo>
                    <a:pt x="2718571" y="1810690"/>
                    <a:pt x="2717641" y="1809759"/>
                    <a:pt x="2717641" y="1809759"/>
                  </a:cubicBezTo>
                  <a:cubicBezTo>
                    <a:pt x="2717641" y="1809759"/>
                    <a:pt x="2721364" y="1816674"/>
                    <a:pt x="2725220" y="1828375"/>
                  </a:cubicBezTo>
                  <a:cubicBezTo>
                    <a:pt x="2727879" y="1836087"/>
                    <a:pt x="2730539" y="1845927"/>
                    <a:pt x="2733331" y="1856963"/>
                  </a:cubicBezTo>
                  <a:cubicBezTo>
                    <a:pt x="2714051" y="1842071"/>
                    <a:pt x="2697562" y="1831433"/>
                    <a:pt x="2693042" y="1829040"/>
                  </a:cubicBezTo>
                  <a:lnTo>
                    <a:pt x="2692643" y="1828109"/>
                  </a:lnTo>
                  <a:close/>
                  <a:moveTo>
                    <a:pt x="2717375" y="1802712"/>
                  </a:moveTo>
                  <a:cubicBezTo>
                    <a:pt x="2719236" y="1800584"/>
                    <a:pt x="2721231" y="1798457"/>
                    <a:pt x="2723092" y="1796329"/>
                  </a:cubicBezTo>
                  <a:cubicBezTo>
                    <a:pt x="2729076" y="1789415"/>
                    <a:pt x="2734794" y="1782235"/>
                    <a:pt x="2740245" y="1775054"/>
                  </a:cubicBezTo>
                  <a:cubicBezTo>
                    <a:pt x="2740378" y="1777448"/>
                    <a:pt x="2740644" y="1779841"/>
                    <a:pt x="2741043" y="1782634"/>
                  </a:cubicBezTo>
                  <a:cubicBezTo>
                    <a:pt x="2742772" y="1796595"/>
                    <a:pt x="2747426" y="1815477"/>
                    <a:pt x="2754739" y="1835422"/>
                  </a:cubicBezTo>
                  <a:cubicBezTo>
                    <a:pt x="2742240" y="1825715"/>
                    <a:pt x="2731071" y="1817072"/>
                    <a:pt x="2723757" y="1809626"/>
                  </a:cubicBezTo>
                  <a:cubicBezTo>
                    <a:pt x="2721231" y="1807100"/>
                    <a:pt x="2719103" y="1804707"/>
                    <a:pt x="2717375" y="1802712"/>
                  </a:cubicBezTo>
                  <a:close/>
                  <a:moveTo>
                    <a:pt x="1866377" y="2057080"/>
                  </a:moveTo>
                  <a:cubicBezTo>
                    <a:pt x="1853878" y="2052825"/>
                    <a:pt x="1842044" y="2048437"/>
                    <a:pt x="1830609" y="2044182"/>
                  </a:cubicBezTo>
                  <a:cubicBezTo>
                    <a:pt x="1831805" y="2040858"/>
                    <a:pt x="1832869" y="2036869"/>
                    <a:pt x="1833534" y="2032481"/>
                  </a:cubicBezTo>
                  <a:cubicBezTo>
                    <a:pt x="1846033" y="2042055"/>
                    <a:pt x="1857335" y="2050166"/>
                    <a:pt x="1866377" y="2057080"/>
                  </a:cubicBezTo>
                  <a:close/>
                  <a:moveTo>
                    <a:pt x="2873081" y="1842071"/>
                  </a:moveTo>
                  <a:cubicBezTo>
                    <a:pt x="2866698" y="1864675"/>
                    <a:pt x="2856726" y="1886615"/>
                    <a:pt x="2843429" y="1907092"/>
                  </a:cubicBezTo>
                  <a:cubicBezTo>
                    <a:pt x="2840105" y="1912145"/>
                    <a:pt x="2836514" y="1917198"/>
                    <a:pt x="2832791" y="1922117"/>
                  </a:cubicBezTo>
                  <a:cubicBezTo>
                    <a:pt x="2828935" y="1927170"/>
                    <a:pt x="2825079" y="1932090"/>
                    <a:pt x="2820957" y="1937010"/>
                  </a:cubicBezTo>
                  <a:cubicBezTo>
                    <a:pt x="2812846" y="1946850"/>
                    <a:pt x="2804203" y="1956290"/>
                    <a:pt x="2795161" y="1965465"/>
                  </a:cubicBezTo>
                  <a:cubicBezTo>
                    <a:pt x="2758728" y="2002164"/>
                    <a:pt x="2714582" y="2033545"/>
                    <a:pt x="2665916" y="2059607"/>
                  </a:cubicBezTo>
                  <a:cubicBezTo>
                    <a:pt x="2617250" y="2085669"/>
                    <a:pt x="2564195" y="2106678"/>
                    <a:pt x="2508615" y="2123831"/>
                  </a:cubicBezTo>
                  <a:cubicBezTo>
                    <a:pt x="2494786" y="2128086"/>
                    <a:pt x="2480691" y="2132208"/>
                    <a:pt x="2466464" y="2135931"/>
                  </a:cubicBezTo>
                  <a:cubicBezTo>
                    <a:pt x="2452369" y="2139654"/>
                    <a:pt x="2437742" y="2143510"/>
                    <a:pt x="2423648" y="2146701"/>
                  </a:cubicBezTo>
                  <a:cubicBezTo>
                    <a:pt x="2395059" y="2153217"/>
                    <a:pt x="2365806" y="2158003"/>
                    <a:pt x="2336155" y="2161062"/>
                  </a:cubicBezTo>
                  <a:cubicBezTo>
                    <a:pt x="2217281" y="2173428"/>
                    <a:pt x="2092158" y="2160131"/>
                    <a:pt x="1972220" y="2123964"/>
                  </a:cubicBezTo>
                  <a:cubicBezTo>
                    <a:pt x="1919964" y="2108007"/>
                    <a:pt x="1869569" y="2088062"/>
                    <a:pt x="1822099" y="2064128"/>
                  </a:cubicBezTo>
                  <a:cubicBezTo>
                    <a:pt x="1820104" y="2060006"/>
                    <a:pt x="1817844" y="2055618"/>
                    <a:pt x="1815583" y="2051097"/>
                  </a:cubicBezTo>
                  <a:cubicBezTo>
                    <a:pt x="1869170" y="2075563"/>
                    <a:pt x="1937382" y="2100960"/>
                    <a:pt x="2014371" y="2118512"/>
                  </a:cubicBezTo>
                  <a:cubicBezTo>
                    <a:pt x="2063171" y="2129681"/>
                    <a:pt x="2110640" y="2136728"/>
                    <a:pt x="2154121" y="2140053"/>
                  </a:cubicBezTo>
                  <a:cubicBezTo>
                    <a:pt x="2197602" y="2143377"/>
                    <a:pt x="2237093" y="2143111"/>
                    <a:pt x="2270202" y="2140585"/>
                  </a:cubicBezTo>
                  <a:cubicBezTo>
                    <a:pt x="2336420" y="2135532"/>
                    <a:pt x="2375912" y="2122634"/>
                    <a:pt x="2375779" y="2123033"/>
                  </a:cubicBezTo>
                  <a:cubicBezTo>
                    <a:pt x="2375779" y="2122900"/>
                    <a:pt x="2365674" y="2124894"/>
                    <a:pt x="2347324" y="2127022"/>
                  </a:cubicBezTo>
                  <a:cubicBezTo>
                    <a:pt x="2346792" y="2124362"/>
                    <a:pt x="2345329" y="2116650"/>
                    <a:pt x="2344399" y="2105215"/>
                  </a:cubicBezTo>
                  <a:cubicBezTo>
                    <a:pt x="2344133" y="2102290"/>
                    <a:pt x="2343867" y="2099231"/>
                    <a:pt x="2343734" y="2095907"/>
                  </a:cubicBezTo>
                  <a:cubicBezTo>
                    <a:pt x="2347590" y="2098833"/>
                    <a:pt x="2351047" y="2101625"/>
                    <a:pt x="2354238" y="2104284"/>
                  </a:cubicBezTo>
                  <a:cubicBezTo>
                    <a:pt x="2367934" y="2115454"/>
                    <a:pt x="2375779" y="2123166"/>
                    <a:pt x="2375779" y="2123033"/>
                  </a:cubicBezTo>
                  <a:cubicBezTo>
                    <a:pt x="2375779" y="2123033"/>
                    <a:pt x="2369662" y="2113858"/>
                    <a:pt x="2357429" y="2100960"/>
                  </a:cubicBezTo>
                  <a:cubicBezTo>
                    <a:pt x="2353307" y="2096572"/>
                    <a:pt x="2348521" y="2091785"/>
                    <a:pt x="2343202" y="2086865"/>
                  </a:cubicBezTo>
                  <a:cubicBezTo>
                    <a:pt x="2342670" y="2075829"/>
                    <a:pt x="2342271" y="2063197"/>
                    <a:pt x="2341872" y="2049767"/>
                  </a:cubicBezTo>
                  <a:cubicBezTo>
                    <a:pt x="2341872" y="2048703"/>
                    <a:pt x="2341872" y="2047773"/>
                    <a:pt x="2341872" y="2046709"/>
                  </a:cubicBezTo>
                  <a:cubicBezTo>
                    <a:pt x="2342803" y="2047374"/>
                    <a:pt x="2343734" y="2048172"/>
                    <a:pt x="2344665" y="2048836"/>
                  </a:cubicBezTo>
                  <a:cubicBezTo>
                    <a:pt x="2365939" y="2064660"/>
                    <a:pt x="2386151" y="2077292"/>
                    <a:pt x="2401442" y="2086201"/>
                  </a:cubicBezTo>
                  <a:lnTo>
                    <a:pt x="2405165" y="2099231"/>
                  </a:lnTo>
                  <a:cubicBezTo>
                    <a:pt x="2405165" y="2099231"/>
                    <a:pt x="2405165" y="2095109"/>
                    <a:pt x="2404766" y="2088062"/>
                  </a:cubicBezTo>
                  <a:cubicBezTo>
                    <a:pt x="2418861" y="2096173"/>
                    <a:pt x="2427903" y="2100561"/>
                    <a:pt x="2427903" y="2100561"/>
                  </a:cubicBezTo>
                  <a:cubicBezTo>
                    <a:pt x="2427903" y="2100561"/>
                    <a:pt x="2418861" y="2093514"/>
                    <a:pt x="2404367" y="2082344"/>
                  </a:cubicBezTo>
                  <a:cubicBezTo>
                    <a:pt x="2404367" y="2081015"/>
                    <a:pt x="2404101" y="2079685"/>
                    <a:pt x="2403968" y="2078222"/>
                  </a:cubicBezTo>
                  <a:cubicBezTo>
                    <a:pt x="2402905" y="2065590"/>
                    <a:pt x="2400777" y="2048437"/>
                    <a:pt x="2397852" y="2029689"/>
                  </a:cubicBezTo>
                  <a:cubicBezTo>
                    <a:pt x="2399580" y="2031152"/>
                    <a:pt x="2401309" y="2032614"/>
                    <a:pt x="2403038" y="2033944"/>
                  </a:cubicBezTo>
                  <a:cubicBezTo>
                    <a:pt x="2425642" y="2052426"/>
                    <a:pt x="2446784" y="2067319"/>
                    <a:pt x="2460347" y="2076494"/>
                  </a:cubicBezTo>
                  <a:cubicBezTo>
                    <a:pt x="2460613" y="2077026"/>
                    <a:pt x="2460746" y="2077425"/>
                    <a:pt x="2460746" y="2077425"/>
                  </a:cubicBezTo>
                  <a:cubicBezTo>
                    <a:pt x="2460746" y="2077425"/>
                    <a:pt x="2460746" y="2077159"/>
                    <a:pt x="2460746" y="2076760"/>
                  </a:cubicBezTo>
                  <a:cubicBezTo>
                    <a:pt x="2470054" y="2083009"/>
                    <a:pt x="2475771" y="2086599"/>
                    <a:pt x="2475771" y="2086466"/>
                  </a:cubicBezTo>
                  <a:cubicBezTo>
                    <a:pt x="2475771" y="2086466"/>
                    <a:pt x="2469788" y="2080616"/>
                    <a:pt x="2459948" y="2071308"/>
                  </a:cubicBezTo>
                  <a:cubicBezTo>
                    <a:pt x="2459416" y="2067851"/>
                    <a:pt x="2458751" y="2063197"/>
                    <a:pt x="2458087" y="2057479"/>
                  </a:cubicBezTo>
                  <a:cubicBezTo>
                    <a:pt x="2457156" y="2050033"/>
                    <a:pt x="2456225" y="2040858"/>
                    <a:pt x="2455294" y="2030620"/>
                  </a:cubicBezTo>
                  <a:cubicBezTo>
                    <a:pt x="2474840" y="2043916"/>
                    <a:pt x="2493722" y="2054554"/>
                    <a:pt x="2508880" y="2062798"/>
                  </a:cubicBezTo>
                  <a:cubicBezTo>
                    <a:pt x="2511141" y="2069845"/>
                    <a:pt x="2513401" y="2075430"/>
                    <a:pt x="2515263" y="2079153"/>
                  </a:cubicBezTo>
                  <a:cubicBezTo>
                    <a:pt x="2517124" y="2082876"/>
                    <a:pt x="2518587" y="2084605"/>
                    <a:pt x="2518587" y="2084605"/>
                  </a:cubicBezTo>
                  <a:cubicBezTo>
                    <a:pt x="2518587" y="2084605"/>
                    <a:pt x="2517656" y="2082610"/>
                    <a:pt x="2516593" y="2078621"/>
                  </a:cubicBezTo>
                  <a:cubicBezTo>
                    <a:pt x="2515795" y="2075430"/>
                    <a:pt x="2514864" y="2070909"/>
                    <a:pt x="2513933" y="2065590"/>
                  </a:cubicBezTo>
                  <a:cubicBezTo>
                    <a:pt x="2515130" y="2066255"/>
                    <a:pt x="2516460" y="2066920"/>
                    <a:pt x="2517523" y="2067452"/>
                  </a:cubicBezTo>
                  <a:cubicBezTo>
                    <a:pt x="2534011" y="2075962"/>
                    <a:pt x="2544516" y="2081015"/>
                    <a:pt x="2544516" y="2081015"/>
                  </a:cubicBezTo>
                  <a:cubicBezTo>
                    <a:pt x="2544516" y="2081015"/>
                    <a:pt x="2535341" y="2074100"/>
                    <a:pt x="2520050" y="2063596"/>
                  </a:cubicBezTo>
                  <a:lnTo>
                    <a:pt x="2512869" y="2058676"/>
                  </a:lnTo>
                  <a:cubicBezTo>
                    <a:pt x="2511274" y="2047773"/>
                    <a:pt x="2509678" y="2033944"/>
                    <a:pt x="2507950" y="2018785"/>
                  </a:cubicBezTo>
                  <a:cubicBezTo>
                    <a:pt x="2526432" y="2030487"/>
                    <a:pt x="2543718" y="2039662"/>
                    <a:pt x="2556882" y="2046443"/>
                  </a:cubicBezTo>
                  <a:lnTo>
                    <a:pt x="2569514" y="2052825"/>
                  </a:lnTo>
                  <a:cubicBezTo>
                    <a:pt x="2571641" y="2060006"/>
                    <a:pt x="2573902" y="2065723"/>
                    <a:pt x="2576162" y="2069313"/>
                  </a:cubicBezTo>
                  <a:cubicBezTo>
                    <a:pt x="2577359" y="2071175"/>
                    <a:pt x="2578556" y="2072505"/>
                    <a:pt x="2579487" y="2073169"/>
                  </a:cubicBezTo>
                  <a:cubicBezTo>
                    <a:pt x="2580550" y="2073834"/>
                    <a:pt x="2581082" y="2073834"/>
                    <a:pt x="2581082" y="2073967"/>
                  </a:cubicBezTo>
                  <a:cubicBezTo>
                    <a:pt x="2581082" y="2073967"/>
                    <a:pt x="2580550" y="2073701"/>
                    <a:pt x="2579752" y="2072904"/>
                  </a:cubicBezTo>
                  <a:cubicBezTo>
                    <a:pt x="2578955" y="2072106"/>
                    <a:pt x="2578157" y="2070643"/>
                    <a:pt x="2577492" y="2068782"/>
                  </a:cubicBezTo>
                  <a:cubicBezTo>
                    <a:pt x="2576295" y="2065590"/>
                    <a:pt x="2575364" y="2060936"/>
                    <a:pt x="2574434" y="2055352"/>
                  </a:cubicBezTo>
                  <a:lnTo>
                    <a:pt x="2581215" y="2058809"/>
                  </a:lnTo>
                  <a:cubicBezTo>
                    <a:pt x="2581215" y="2058809"/>
                    <a:pt x="2578689" y="2056682"/>
                    <a:pt x="2574035" y="2053357"/>
                  </a:cubicBezTo>
                  <a:cubicBezTo>
                    <a:pt x="2574035" y="2052692"/>
                    <a:pt x="2573769" y="2052028"/>
                    <a:pt x="2573769" y="2051230"/>
                  </a:cubicBezTo>
                  <a:cubicBezTo>
                    <a:pt x="2572040" y="2037534"/>
                    <a:pt x="2570844" y="2018919"/>
                    <a:pt x="2569115" y="1998042"/>
                  </a:cubicBezTo>
                  <a:cubicBezTo>
                    <a:pt x="2586268" y="2009877"/>
                    <a:pt x="2601958" y="2019583"/>
                    <a:pt x="2613792" y="2027295"/>
                  </a:cubicBezTo>
                  <a:cubicBezTo>
                    <a:pt x="2623100" y="2033279"/>
                    <a:pt x="2630014" y="2037933"/>
                    <a:pt x="2633871" y="2040592"/>
                  </a:cubicBezTo>
                  <a:lnTo>
                    <a:pt x="2634934" y="2044315"/>
                  </a:lnTo>
                  <a:cubicBezTo>
                    <a:pt x="2634934" y="2044315"/>
                    <a:pt x="2634934" y="2043119"/>
                    <a:pt x="2634801" y="2041257"/>
                  </a:cubicBezTo>
                  <a:cubicBezTo>
                    <a:pt x="2636397" y="2042321"/>
                    <a:pt x="2637195" y="2042986"/>
                    <a:pt x="2637195" y="2042986"/>
                  </a:cubicBezTo>
                  <a:cubicBezTo>
                    <a:pt x="2637195" y="2042986"/>
                    <a:pt x="2636264" y="2042055"/>
                    <a:pt x="2634668" y="2040326"/>
                  </a:cubicBezTo>
                  <a:cubicBezTo>
                    <a:pt x="2634402" y="2036204"/>
                    <a:pt x="2633738" y="2029024"/>
                    <a:pt x="2632408" y="2019849"/>
                  </a:cubicBezTo>
                  <a:cubicBezTo>
                    <a:pt x="2631211" y="2011073"/>
                    <a:pt x="2629483" y="2000569"/>
                    <a:pt x="2627355" y="1988735"/>
                  </a:cubicBezTo>
                  <a:cubicBezTo>
                    <a:pt x="2638392" y="1997112"/>
                    <a:pt x="2648896" y="2003760"/>
                    <a:pt x="2657805" y="2008148"/>
                  </a:cubicBezTo>
                  <a:cubicBezTo>
                    <a:pt x="2671368" y="2014796"/>
                    <a:pt x="2680676" y="2016525"/>
                    <a:pt x="2680676" y="2016525"/>
                  </a:cubicBezTo>
                  <a:cubicBezTo>
                    <a:pt x="2680676" y="2016525"/>
                    <a:pt x="2672299" y="2012669"/>
                    <a:pt x="2660331" y="2004159"/>
                  </a:cubicBezTo>
                  <a:cubicBezTo>
                    <a:pt x="2650359" y="1997245"/>
                    <a:pt x="2637993" y="1986873"/>
                    <a:pt x="2624696" y="1975039"/>
                  </a:cubicBezTo>
                  <a:cubicBezTo>
                    <a:pt x="2623765" y="1970651"/>
                    <a:pt x="2622967" y="1966263"/>
                    <a:pt x="2621903" y="1961609"/>
                  </a:cubicBezTo>
                  <a:cubicBezTo>
                    <a:pt x="2617117" y="1939138"/>
                    <a:pt x="2612197" y="1919059"/>
                    <a:pt x="2609005" y="1904300"/>
                  </a:cubicBezTo>
                  <a:cubicBezTo>
                    <a:pt x="2608607" y="1902571"/>
                    <a:pt x="2608208" y="1900975"/>
                    <a:pt x="2607942" y="1899380"/>
                  </a:cubicBezTo>
                  <a:lnTo>
                    <a:pt x="2615521" y="1905762"/>
                  </a:lnTo>
                  <a:lnTo>
                    <a:pt x="2616053" y="1906294"/>
                  </a:lnTo>
                  <a:cubicBezTo>
                    <a:pt x="2618446" y="1909884"/>
                    <a:pt x="2621771" y="1913741"/>
                    <a:pt x="2626026" y="1917331"/>
                  </a:cubicBezTo>
                  <a:cubicBezTo>
                    <a:pt x="2630280" y="1921054"/>
                    <a:pt x="2634801" y="1923713"/>
                    <a:pt x="2638658" y="1925575"/>
                  </a:cubicBezTo>
                  <a:lnTo>
                    <a:pt x="2656608" y="1940866"/>
                  </a:lnTo>
                  <a:cubicBezTo>
                    <a:pt x="2659799" y="1943525"/>
                    <a:pt x="2662858" y="1946185"/>
                    <a:pt x="2665916" y="1948711"/>
                  </a:cubicBezTo>
                  <a:lnTo>
                    <a:pt x="2669772" y="1967726"/>
                  </a:lnTo>
                  <a:cubicBezTo>
                    <a:pt x="2670836" y="1972513"/>
                    <a:pt x="2671900" y="1977166"/>
                    <a:pt x="2673229" y="1981421"/>
                  </a:cubicBezTo>
                  <a:lnTo>
                    <a:pt x="2674160" y="1984613"/>
                  </a:lnTo>
                  <a:cubicBezTo>
                    <a:pt x="2674160" y="1984613"/>
                    <a:pt x="2674559" y="1985942"/>
                    <a:pt x="2674559" y="1985942"/>
                  </a:cubicBezTo>
                  <a:lnTo>
                    <a:pt x="2674825" y="1987405"/>
                  </a:lnTo>
                  <a:cubicBezTo>
                    <a:pt x="2675224" y="1989532"/>
                    <a:pt x="2675756" y="1991394"/>
                    <a:pt x="2676288" y="1993256"/>
                  </a:cubicBezTo>
                  <a:cubicBezTo>
                    <a:pt x="2678415" y="2000569"/>
                    <a:pt x="2679878" y="2006154"/>
                    <a:pt x="2682005" y="2010275"/>
                  </a:cubicBezTo>
                  <a:cubicBezTo>
                    <a:pt x="2682005" y="2010275"/>
                    <a:pt x="2682005" y="2010275"/>
                    <a:pt x="2682271" y="2010541"/>
                  </a:cubicBezTo>
                  <a:cubicBezTo>
                    <a:pt x="2682271" y="2010541"/>
                    <a:pt x="2682271" y="2010541"/>
                    <a:pt x="2682803" y="2010541"/>
                  </a:cubicBezTo>
                  <a:cubicBezTo>
                    <a:pt x="2683202" y="2010541"/>
                    <a:pt x="2683202" y="2010275"/>
                    <a:pt x="2683202" y="2010275"/>
                  </a:cubicBezTo>
                  <a:cubicBezTo>
                    <a:pt x="2683468" y="2009877"/>
                    <a:pt x="2683335" y="2009877"/>
                    <a:pt x="2683335" y="2009744"/>
                  </a:cubicBezTo>
                  <a:cubicBezTo>
                    <a:pt x="2683335" y="2009611"/>
                    <a:pt x="2683335" y="2009478"/>
                    <a:pt x="2683335" y="2009345"/>
                  </a:cubicBezTo>
                  <a:lnTo>
                    <a:pt x="2683335" y="2008547"/>
                  </a:lnTo>
                  <a:cubicBezTo>
                    <a:pt x="2683335" y="2008547"/>
                    <a:pt x="2682936" y="2007217"/>
                    <a:pt x="2682936" y="2007217"/>
                  </a:cubicBezTo>
                  <a:lnTo>
                    <a:pt x="2682537" y="2005223"/>
                  </a:lnTo>
                  <a:lnTo>
                    <a:pt x="2682138" y="2003627"/>
                  </a:lnTo>
                  <a:lnTo>
                    <a:pt x="2682138" y="2003893"/>
                  </a:lnTo>
                  <a:cubicBezTo>
                    <a:pt x="2681606" y="2000569"/>
                    <a:pt x="2681207" y="1996580"/>
                    <a:pt x="2680676" y="1992192"/>
                  </a:cubicBezTo>
                  <a:cubicBezTo>
                    <a:pt x="2680543" y="1990330"/>
                    <a:pt x="2680277" y="1988336"/>
                    <a:pt x="2680144" y="1986474"/>
                  </a:cubicBezTo>
                  <a:lnTo>
                    <a:pt x="2680144" y="1984878"/>
                  </a:lnTo>
                  <a:cubicBezTo>
                    <a:pt x="2680144" y="1984878"/>
                    <a:pt x="2679745" y="1983150"/>
                    <a:pt x="2679745" y="1983150"/>
                  </a:cubicBezTo>
                  <a:lnTo>
                    <a:pt x="2679213" y="1980092"/>
                  </a:lnTo>
                  <a:cubicBezTo>
                    <a:pt x="2678548" y="1975837"/>
                    <a:pt x="2677883" y="1971183"/>
                    <a:pt x="2677218" y="1966396"/>
                  </a:cubicBezTo>
                  <a:cubicBezTo>
                    <a:pt x="2676819" y="1963471"/>
                    <a:pt x="2676421" y="1960545"/>
                    <a:pt x="2676022" y="1957354"/>
                  </a:cubicBezTo>
                  <a:cubicBezTo>
                    <a:pt x="2699158" y="1976103"/>
                    <a:pt x="2716577" y="1988735"/>
                    <a:pt x="2716710" y="1988602"/>
                  </a:cubicBezTo>
                  <a:cubicBezTo>
                    <a:pt x="2716710" y="1988602"/>
                    <a:pt x="2700089" y="1967992"/>
                    <a:pt x="2674160" y="1944323"/>
                  </a:cubicBezTo>
                  <a:cubicBezTo>
                    <a:pt x="2673628" y="1941132"/>
                    <a:pt x="2672963" y="1937808"/>
                    <a:pt x="2672299" y="1934484"/>
                  </a:cubicBezTo>
                  <a:cubicBezTo>
                    <a:pt x="2671634" y="1931691"/>
                    <a:pt x="2670969" y="1928899"/>
                    <a:pt x="2670171" y="1926106"/>
                  </a:cubicBezTo>
                  <a:lnTo>
                    <a:pt x="2669107" y="1922383"/>
                  </a:lnTo>
                  <a:lnTo>
                    <a:pt x="2668043" y="1918394"/>
                  </a:lnTo>
                  <a:cubicBezTo>
                    <a:pt x="2666581" y="1913076"/>
                    <a:pt x="2664985" y="1908156"/>
                    <a:pt x="2663523" y="1903502"/>
                  </a:cubicBezTo>
                  <a:cubicBezTo>
                    <a:pt x="2660331" y="1894194"/>
                    <a:pt x="2657273" y="1885817"/>
                    <a:pt x="2654614" y="1878903"/>
                  </a:cubicBezTo>
                  <a:lnTo>
                    <a:pt x="2654348" y="1878238"/>
                  </a:lnTo>
                  <a:cubicBezTo>
                    <a:pt x="2654348" y="1878238"/>
                    <a:pt x="2655013" y="1878903"/>
                    <a:pt x="2655411" y="1879302"/>
                  </a:cubicBezTo>
                  <a:cubicBezTo>
                    <a:pt x="2659799" y="1883690"/>
                    <a:pt x="2665118" y="1888875"/>
                    <a:pt x="2671235" y="1894460"/>
                  </a:cubicBezTo>
                  <a:lnTo>
                    <a:pt x="2680809" y="1903236"/>
                  </a:lnTo>
                  <a:cubicBezTo>
                    <a:pt x="2684133" y="1906161"/>
                    <a:pt x="2687324" y="1909220"/>
                    <a:pt x="2690781" y="1912544"/>
                  </a:cubicBezTo>
                  <a:cubicBezTo>
                    <a:pt x="2701684" y="1923181"/>
                    <a:pt x="2712588" y="1933021"/>
                    <a:pt x="2722295" y="1939536"/>
                  </a:cubicBezTo>
                  <a:cubicBezTo>
                    <a:pt x="2723092" y="1941930"/>
                    <a:pt x="2723890" y="1944323"/>
                    <a:pt x="2724555" y="1946584"/>
                  </a:cubicBezTo>
                  <a:cubicBezTo>
                    <a:pt x="2728677" y="1959747"/>
                    <a:pt x="2730805" y="1968125"/>
                    <a:pt x="2730938" y="1968125"/>
                  </a:cubicBezTo>
                  <a:cubicBezTo>
                    <a:pt x="2730938" y="1968125"/>
                    <a:pt x="2730938" y="1959349"/>
                    <a:pt x="2729076" y="1945520"/>
                  </a:cubicBezTo>
                  <a:cubicBezTo>
                    <a:pt x="2729076" y="1944855"/>
                    <a:pt x="2728943" y="1944190"/>
                    <a:pt x="2728810" y="1943658"/>
                  </a:cubicBezTo>
                  <a:cubicBezTo>
                    <a:pt x="2728810" y="1943658"/>
                    <a:pt x="2728810" y="1943658"/>
                    <a:pt x="2728810" y="1943658"/>
                  </a:cubicBezTo>
                  <a:cubicBezTo>
                    <a:pt x="2739979" y="1950041"/>
                    <a:pt x="2747824" y="1951902"/>
                    <a:pt x="2747824" y="1951902"/>
                  </a:cubicBezTo>
                  <a:cubicBezTo>
                    <a:pt x="2747824" y="1951902"/>
                    <a:pt x="2740910" y="1947913"/>
                    <a:pt x="2731602" y="1939935"/>
                  </a:cubicBezTo>
                  <a:cubicBezTo>
                    <a:pt x="2730273" y="1938872"/>
                    <a:pt x="2729076" y="1937675"/>
                    <a:pt x="2727613" y="1936478"/>
                  </a:cubicBezTo>
                  <a:cubicBezTo>
                    <a:pt x="2725486" y="1923846"/>
                    <a:pt x="2721896" y="1908555"/>
                    <a:pt x="2716843" y="1892466"/>
                  </a:cubicBezTo>
                  <a:cubicBezTo>
                    <a:pt x="2710460" y="1872254"/>
                    <a:pt x="2703280" y="1854437"/>
                    <a:pt x="2698227" y="1841672"/>
                  </a:cubicBezTo>
                  <a:lnTo>
                    <a:pt x="2693706" y="1830236"/>
                  </a:lnTo>
                  <a:cubicBezTo>
                    <a:pt x="2698759" y="1835555"/>
                    <a:pt x="2714848" y="1853506"/>
                    <a:pt x="2736655" y="1871456"/>
                  </a:cubicBezTo>
                  <a:cubicBezTo>
                    <a:pt x="2736921" y="1871590"/>
                    <a:pt x="2737054" y="1871855"/>
                    <a:pt x="2737187" y="1871988"/>
                  </a:cubicBezTo>
                  <a:cubicBezTo>
                    <a:pt x="2737453" y="1873052"/>
                    <a:pt x="2737719" y="1874116"/>
                    <a:pt x="2737985" y="1875047"/>
                  </a:cubicBezTo>
                  <a:cubicBezTo>
                    <a:pt x="2742639" y="1893396"/>
                    <a:pt x="2747958" y="1910017"/>
                    <a:pt x="2753409" y="1921453"/>
                  </a:cubicBezTo>
                  <a:cubicBezTo>
                    <a:pt x="2758728" y="1933021"/>
                    <a:pt x="2764579" y="1938606"/>
                    <a:pt x="2764579" y="1938606"/>
                  </a:cubicBezTo>
                  <a:cubicBezTo>
                    <a:pt x="2764579" y="1938606"/>
                    <a:pt x="2760856" y="1931691"/>
                    <a:pt x="2757797" y="1919724"/>
                  </a:cubicBezTo>
                  <a:cubicBezTo>
                    <a:pt x="2755138" y="1909751"/>
                    <a:pt x="2752611" y="1896056"/>
                    <a:pt x="2749021" y="1881030"/>
                  </a:cubicBezTo>
                  <a:cubicBezTo>
                    <a:pt x="2757664" y="1887546"/>
                    <a:pt x="2765908" y="1892864"/>
                    <a:pt x="2772424" y="1896986"/>
                  </a:cubicBezTo>
                  <a:cubicBezTo>
                    <a:pt x="2782130" y="1902970"/>
                    <a:pt x="2788513" y="1905895"/>
                    <a:pt x="2788513" y="1905895"/>
                  </a:cubicBezTo>
                  <a:lnTo>
                    <a:pt x="2775349" y="1893263"/>
                  </a:lnTo>
                  <a:cubicBezTo>
                    <a:pt x="2767770" y="1886083"/>
                    <a:pt x="2757398" y="1876509"/>
                    <a:pt x="2745298" y="1866537"/>
                  </a:cubicBezTo>
                  <a:cubicBezTo>
                    <a:pt x="2740777" y="1850447"/>
                    <a:pt x="2735060" y="1836353"/>
                    <a:pt x="2729475" y="1826513"/>
                  </a:cubicBezTo>
                  <a:cubicBezTo>
                    <a:pt x="2728012" y="1823854"/>
                    <a:pt x="2726550" y="1821593"/>
                    <a:pt x="2725220" y="1819599"/>
                  </a:cubicBezTo>
                  <a:cubicBezTo>
                    <a:pt x="2732001" y="1827976"/>
                    <a:pt x="2741575" y="1837151"/>
                    <a:pt x="2752744" y="1845794"/>
                  </a:cubicBezTo>
                  <a:cubicBezTo>
                    <a:pt x="2755670" y="1848054"/>
                    <a:pt x="2758462" y="1850182"/>
                    <a:pt x="2761254" y="1852176"/>
                  </a:cubicBezTo>
                  <a:cubicBezTo>
                    <a:pt x="2774684" y="1883956"/>
                    <a:pt x="2788646" y="1905895"/>
                    <a:pt x="2788513" y="1905895"/>
                  </a:cubicBezTo>
                  <a:cubicBezTo>
                    <a:pt x="2788513" y="1905895"/>
                    <a:pt x="2782928" y="1887014"/>
                    <a:pt x="2773753" y="1860819"/>
                  </a:cubicBezTo>
                  <a:cubicBezTo>
                    <a:pt x="2780003" y="1865074"/>
                    <a:pt x="2785721" y="1868797"/>
                    <a:pt x="2790507" y="1871988"/>
                  </a:cubicBezTo>
                  <a:cubicBezTo>
                    <a:pt x="2800214" y="1878504"/>
                    <a:pt x="2806065" y="1883025"/>
                    <a:pt x="2806065" y="1883025"/>
                  </a:cubicBezTo>
                  <a:cubicBezTo>
                    <a:pt x="2806065" y="1883025"/>
                    <a:pt x="2801943" y="1876908"/>
                    <a:pt x="2793566" y="1868531"/>
                  </a:cubicBezTo>
                  <a:cubicBezTo>
                    <a:pt x="2787316" y="1862149"/>
                    <a:pt x="2778540" y="1854437"/>
                    <a:pt x="2768701" y="1846459"/>
                  </a:cubicBezTo>
                  <a:cubicBezTo>
                    <a:pt x="2767105" y="1842071"/>
                    <a:pt x="2765376" y="1837417"/>
                    <a:pt x="2763648" y="1832763"/>
                  </a:cubicBezTo>
                  <a:cubicBezTo>
                    <a:pt x="2756334" y="1812818"/>
                    <a:pt x="2749553" y="1795000"/>
                    <a:pt x="2745697" y="1781703"/>
                  </a:cubicBezTo>
                  <a:cubicBezTo>
                    <a:pt x="2744500" y="1777980"/>
                    <a:pt x="2743702" y="1774789"/>
                    <a:pt x="2742905" y="1771863"/>
                  </a:cubicBezTo>
                  <a:cubicBezTo>
                    <a:pt x="2743702" y="1770666"/>
                    <a:pt x="2744500" y="1769603"/>
                    <a:pt x="2745298" y="1768406"/>
                  </a:cubicBezTo>
                  <a:cubicBezTo>
                    <a:pt x="2746761" y="1770800"/>
                    <a:pt x="2748489" y="1773592"/>
                    <a:pt x="2750617" y="1776783"/>
                  </a:cubicBezTo>
                  <a:cubicBezTo>
                    <a:pt x="2757531" y="1786889"/>
                    <a:pt x="2768302" y="1800185"/>
                    <a:pt x="2781997" y="1812818"/>
                  </a:cubicBezTo>
                  <a:cubicBezTo>
                    <a:pt x="2786252" y="1816806"/>
                    <a:pt x="2790507" y="1820397"/>
                    <a:pt x="2794629" y="1823721"/>
                  </a:cubicBezTo>
                  <a:cubicBezTo>
                    <a:pt x="2798884" y="1835821"/>
                    <a:pt x="2803139" y="1846459"/>
                    <a:pt x="2806464" y="1855101"/>
                  </a:cubicBezTo>
                  <a:cubicBezTo>
                    <a:pt x="2812048" y="1868930"/>
                    <a:pt x="2815240" y="1877573"/>
                    <a:pt x="2814974" y="1877573"/>
                  </a:cubicBezTo>
                  <a:cubicBezTo>
                    <a:pt x="2815106" y="1877573"/>
                    <a:pt x="2814176" y="1868265"/>
                    <a:pt x="2810852" y="1853639"/>
                  </a:cubicBezTo>
                  <a:cubicBezTo>
                    <a:pt x="2809389" y="1847389"/>
                    <a:pt x="2807660" y="1840076"/>
                    <a:pt x="2805533" y="1832231"/>
                  </a:cubicBezTo>
                  <a:cubicBezTo>
                    <a:pt x="2823351" y="1845262"/>
                    <a:pt x="2837179" y="1852043"/>
                    <a:pt x="2837046" y="1852176"/>
                  </a:cubicBezTo>
                  <a:cubicBezTo>
                    <a:pt x="2837046" y="1852176"/>
                    <a:pt x="2822154" y="1837816"/>
                    <a:pt x="2801810" y="1818801"/>
                  </a:cubicBezTo>
                  <a:cubicBezTo>
                    <a:pt x="2799948" y="1812020"/>
                    <a:pt x="2797821" y="1804972"/>
                    <a:pt x="2795560" y="1797659"/>
                  </a:cubicBezTo>
                  <a:cubicBezTo>
                    <a:pt x="2788912" y="1776118"/>
                    <a:pt x="2782130" y="1756705"/>
                    <a:pt x="2777742" y="1742610"/>
                  </a:cubicBezTo>
                  <a:cubicBezTo>
                    <a:pt x="2775216" y="1734632"/>
                    <a:pt x="2773620" y="1728383"/>
                    <a:pt x="2772823" y="1724394"/>
                  </a:cubicBezTo>
                  <a:cubicBezTo>
                    <a:pt x="2773221" y="1723729"/>
                    <a:pt x="2773487" y="1722931"/>
                    <a:pt x="2773886" y="1722266"/>
                  </a:cubicBezTo>
                  <a:lnTo>
                    <a:pt x="2781997" y="1734632"/>
                  </a:lnTo>
                  <a:cubicBezTo>
                    <a:pt x="2788247" y="1743940"/>
                    <a:pt x="2796890" y="1756838"/>
                    <a:pt x="2807793" y="1770268"/>
                  </a:cubicBezTo>
                  <a:cubicBezTo>
                    <a:pt x="2810984" y="1774257"/>
                    <a:pt x="2814176" y="1777847"/>
                    <a:pt x="2817367" y="1781437"/>
                  </a:cubicBezTo>
                  <a:cubicBezTo>
                    <a:pt x="2821090" y="1792074"/>
                    <a:pt x="2824680" y="1801515"/>
                    <a:pt x="2827605" y="1809360"/>
                  </a:cubicBezTo>
                  <a:cubicBezTo>
                    <a:pt x="2833190" y="1823721"/>
                    <a:pt x="2836913" y="1832630"/>
                    <a:pt x="2836913" y="1832630"/>
                  </a:cubicBezTo>
                  <a:cubicBezTo>
                    <a:pt x="2836913" y="1832630"/>
                    <a:pt x="2835451" y="1823056"/>
                    <a:pt x="2831993" y="1808031"/>
                  </a:cubicBezTo>
                  <a:cubicBezTo>
                    <a:pt x="2831063" y="1803643"/>
                    <a:pt x="2829866" y="1798723"/>
                    <a:pt x="2828536" y="1793404"/>
                  </a:cubicBezTo>
                  <a:cubicBezTo>
                    <a:pt x="2831993" y="1796861"/>
                    <a:pt x="2835185" y="1799920"/>
                    <a:pt x="2838110" y="1802446"/>
                  </a:cubicBezTo>
                  <a:cubicBezTo>
                    <a:pt x="2846620" y="1810025"/>
                    <a:pt x="2852471" y="1814014"/>
                    <a:pt x="2852471" y="1814014"/>
                  </a:cubicBezTo>
                  <a:lnTo>
                    <a:pt x="2841567" y="1799255"/>
                  </a:lnTo>
                  <a:cubicBezTo>
                    <a:pt x="2836913" y="1792872"/>
                    <a:pt x="2830930" y="1784894"/>
                    <a:pt x="2824148" y="1775985"/>
                  </a:cubicBezTo>
                  <a:cubicBezTo>
                    <a:pt x="2821888" y="1767608"/>
                    <a:pt x="2819494" y="1758699"/>
                    <a:pt x="2816702" y="1749525"/>
                  </a:cubicBezTo>
                  <a:cubicBezTo>
                    <a:pt x="2811383" y="1731441"/>
                    <a:pt x="2806065" y="1715086"/>
                    <a:pt x="2801677" y="1701656"/>
                  </a:cubicBezTo>
                  <a:cubicBezTo>
                    <a:pt x="2807261" y="1708038"/>
                    <a:pt x="2814176" y="1715086"/>
                    <a:pt x="2821888" y="1722266"/>
                  </a:cubicBezTo>
                  <a:cubicBezTo>
                    <a:pt x="2824281" y="1724526"/>
                    <a:pt x="2826542" y="1726654"/>
                    <a:pt x="2828802" y="1728782"/>
                  </a:cubicBezTo>
                  <a:cubicBezTo>
                    <a:pt x="2833323" y="1744738"/>
                    <a:pt x="2837844" y="1758965"/>
                    <a:pt x="2842099" y="1769869"/>
                  </a:cubicBezTo>
                  <a:cubicBezTo>
                    <a:pt x="2845024" y="1777448"/>
                    <a:pt x="2847817" y="1783432"/>
                    <a:pt x="2850210" y="1787421"/>
                  </a:cubicBezTo>
                  <a:cubicBezTo>
                    <a:pt x="2852471" y="1791410"/>
                    <a:pt x="2854332" y="1793138"/>
                    <a:pt x="2854332" y="1793138"/>
                  </a:cubicBezTo>
                  <a:cubicBezTo>
                    <a:pt x="2854332" y="1793138"/>
                    <a:pt x="2853002" y="1791011"/>
                    <a:pt x="2851540" y="1786756"/>
                  </a:cubicBezTo>
                  <a:cubicBezTo>
                    <a:pt x="2850077" y="1782501"/>
                    <a:pt x="2848349" y="1776251"/>
                    <a:pt x="2846487" y="1768406"/>
                  </a:cubicBezTo>
                  <a:cubicBezTo>
                    <a:pt x="2844625" y="1760428"/>
                    <a:pt x="2842631" y="1750721"/>
                    <a:pt x="2840238" y="1739951"/>
                  </a:cubicBezTo>
                  <a:cubicBezTo>
                    <a:pt x="2843562" y="1743275"/>
                    <a:pt x="2846487" y="1746333"/>
                    <a:pt x="2849013" y="1749126"/>
                  </a:cubicBezTo>
                  <a:lnTo>
                    <a:pt x="2859784" y="1761093"/>
                  </a:lnTo>
                  <a:cubicBezTo>
                    <a:pt x="2859784" y="1761093"/>
                    <a:pt x="2857656" y="1755242"/>
                    <a:pt x="2852736" y="1746333"/>
                  </a:cubicBezTo>
                  <a:cubicBezTo>
                    <a:pt x="2849146" y="1739818"/>
                    <a:pt x="2843695" y="1731973"/>
                    <a:pt x="2836647" y="1724128"/>
                  </a:cubicBezTo>
                  <a:cubicBezTo>
                    <a:pt x="2835318" y="1718543"/>
                    <a:pt x="2833988" y="1712692"/>
                    <a:pt x="2832392" y="1706709"/>
                  </a:cubicBezTo>
                  <a:cubicBezTo>
                    <a:pt x="2826276" y="1682774"/>
                    <a:pt x="2819361" y="1661367"/>
                    <a:pt x="2812979" y="1646341"/>
                  </a:cubicBezTo>
                  <a:cubicBezTo>
                    <a:pt x="2809788" y="1638496"/>
                    <a:pt x="2806730" y="1632512"/>
                    <a:pt x="2804469" y="1628523"/>
                  </a:cubicBezTo>
                  <a:cubicBezTo>
                    <a:pt x="2804735" y="1626928"/>
                    <a:pt x="2804868" y="1625199"/>
                    <a:pt x="2805001" y="1623603"/>
                  </a:cubicBezTo>
                  <a:cubicBezTo>
                    <a:pt x="2807394" y="1626928"/>
                    <a:pt x="2811118" y="1631715"/>
                    <a:pt x="2816037" y="1637033"/>
                  </a:cubicBezTo>
                  <a:lnTo>
                    <a:pt x="2815904" y="1637033"/>
                  </a:lnTo>
                  <a:cubicBezTo>
                    <a:pt x="2815904" y="1637033"/>
                    <a:pt x="2815904" y="1637033"/>
                    <a:pt x="2815904" y="1637033"/>
                  </a:cubicBezTo>
                  <a:lnTo>
                    <a:pt x="2815904" y="1637033"/>
                  </a:lnTo>
                  <a:cubicBezTo>
                    <a:pt x="2815904" y="1637033"/>
                    <a:pt x="2815904" y="1637033"/>
                    <a:pt x="2815904" y="1637033"/>
                  </a:cubicBezTo>
                  <a:lnTo>
                    <a:pt x="2815904" y="1637033"/>
                  </a:lnTo>
                  <a:cubicBezTo>
                    <a:pt x="2815904" y="1637033"/>
                    <a:pt x="2815904" y="1637033"/>
                    <a:pt x="2815904" y="1637033"/>
                  </a:cubicBezTo>
                  <a:lnTo>
                    <a:pt x="2815904" y="1637033"/>
                  </a:lnTo>
                  <a:cubicBezTo>
                    <a:pt x="2815904" y="1637033"/>
                    <a:pt x="2815904" y="1637299"/>
                    <a:pt x="2815904" y="1637299"/>
                  </a:cubicBezTo>
                  <a:cubicBezTo>
                    <a:pt x="2815771" y="1637565"/>
                    <a:pt x="2815638" y="1637831"/>
                    <a:pt x="2815506" y="1637964"/>
                  </a:cubicBezTo>
                  <a:cubicBezTo>
                    <a:pt x="2815240" y="1638363"/>
                    <a:pt x="2815106" y="1638762"/>
                    <a:pt x="2815240" y="1639028"/>
                  </a:cubicBezTo>
                  <a:cubicBezTo>
                    <a:pt x="2815506" y="1639560"/>
                    <a:pt x="2816968" y="1639294"/>
                    <a:pt x="2818298" y="1639028"/>
                  </a:cubicBezTo>
                  <a:cubicBezTo>
                    <a:pt x="2820691" y="1641554"/>
                    <a:pt x="2823351" y="1644214"/>
                    <a:pt x="2826276" y="1646873"/>
                  </a:cubicBezTo>
                  <a:cubicBezTo>
                    <a:pt x="2826808" y="1648070"/>
                    <a:pt x="2827340" y="1649266"/>
                    <a:pt x="2827871" y="1650463"/>
                  </a:cubicBezTo>
                  <a:cubicBezTo>
                    <a:pt x="2837711" y="1672403"/>
                    <a:pt x="2847551" y="1691683"/>
                    <a:pt x="2854731" y="1705778"/>
                  </a:cubicBezTo>
                  <a:cubicBezTo>
                    <a:pt x="2855795" y="1707905"/>
                    <a:pt x="2856726" y="1709900"/>
                    <a:pt x="2857789" y="1711762"/>
                  </a:cubicBezTo>
                  <a:cubicBezTo>
                    <a:pt x="2859917" y="1724792"/>
                    <a:pt x="2861380" y="1737291"/>
                    <a:pt x="2861911" y="1748860"/>
                  </a:cubicBezTo>
                  <a:cubicBezTo>
                    <a:pt x="2862709" y="1763885"/>
                    <a:pt x="2861911" y="1777448"/>
                    <a:pt x="2859917" y="1788750"/>
                  </a:cubicBezTo>
                  <a:cubicBezTo>
                    <a:pt x="2856061" y="1811355"/>
                    <a:pt x="2849279" y="1824519"/>
                    <a:pt x="2849545" y="1824519"/>
                  </a:cubicBezTo>
                  <a:cubicBezTo>
                    <a:pt x="2849279" y="1824519"/>
                    <a:pt x="2858321" y="1812685"/>
                    <a:pt x="2864970" y="1789814"/>
                  </a:cubicBezTo>
                  <a:cubicBezTo>
                    <a:pt x="2868161" y="1778379"/>
                    <a:pt x="2870421" y="1764284"/>
                    <a:pt x="2870554" y="1748594"/>
                  </a:cubicBezTo>
                  <a:cubicBezTo>
                    <a:pt x="2870820" y="1732903"/>
                    <a:pt x="2868959" y="1715751"/>
                    <a:pt x="2865900" y="1698199"/>
                  </a:cubicBezTo>
                  <a:cubicBezTo>
                    <a:pt x="2864438" y="1689556"/>
                    <a:pt x="2862709" y="1681312"/>
                    <a:pt x="2860981" y="1673201"/>
                  </a:cubicBezTo>
                  <a:cubicBezTo>
                    <a:pt x="2862975" y="1674530"/>
                    <a:pt x="2864305" y="1675195"/>
                    <a:pt x="2864305" y="1675195"/>
                  </a:cubicBezTo>
                  <a:cubicBezTo>
                    <a:pt x="2864305" y="1675195"/>
                    <a:pt x="2862842" y="1672935"/>
                    <a:pt x="2860050" y="1669212"/>
                  </a:cubicBezTo>
                  <a:cubicBezTo>
                    <a:pt x="2858587" y="1662297"/>
                    <a:pt x="2856992" y="1655516"/>
                    <a:pt x="2855662" y="1649133"/>
                  </a:cubicBezTo>
                  <a:cubicBezTo>
                    <a:pt x="2853135" y="1637432"/>
                    <a:pt x="2850875" y="1626662"/>
                    <a:pt x="2849412" y="1617088"/>
                  </a:cubicBezTo>
                  <a:cubicBezTo>
                    <a:pt x="2852736" y="1625731"/>
                    <a:pt x="2855928" y="1634906"/>
                    <a:pt x="2858986" y="1643948"/>
                  </a:cubicBezTo>
                  <a:cubicBezTo>
                    <a:pt x="2865634" y="1664159"/>
                    <a:pt x="2871485" y="1685168"/>
                    <a:pt x="2875607" y="1706842"/>
                  </a:cubicBezTo>
                  <a:cubicBezTo>
                    <a:pt x="2883984" y="1750057"/>
                    <a:pt x="2885846" y="1796728"/>
                    <a:pt x="2873081" y="1842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2005557" y="3591200"/>
              <a:ext cx="3149" cy="5082"/>
            </a:xfrm>
            <a:custGeom>
              <a:rect b="b" l="l" r="r" t="t"/>
              <a:pathLst>
                <a:path extrusionOk="0" h="7741" w="4797">
                  <a:moveTo>
                    <a:pt x="0" y="15"/>
                  </a:moveTo>
                  <a:cubicBezTo>
                    <a:pt x="0" y="15"/>
                    <a:pt x="1197" y="4535"/>
                    <a:pt x="1197" y="4535"/>
                  </a:cubicBezTo>
                  <a:cubicBezTo>
                    <a:pt x="1197" y="4535"/>
                    <a:pt x="3989" y="7993"/>
                    <a:pt x="4654" y="7727"/>
                  </a:cubicBezTo>
                  <a:cubicBezTo>
                    <a:pt x="5319" y="7328"/>
                    <a:pt x="3457" y="3206"/>
                    <a:pt x="3457" y="3206"/>
                  </a:cubicBezTo>
                  <a:cubicBezTo>
                    <a:pt x="3457" y="3206"/>
                    <a:pt x="665" y="-251"/>
                    <a:pt x="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2347480" y="3121317"/>
              <a:ext cx="704" cy="165"/>
            </a:xfrm>
            <a:custGeom>
              <a:rect b="b" l="l" r="r" t="t"/>
              <a:pathLst>
                <a:path extrusionOk="0" h="251" w="1073">
                  <a:moveTo>
                    <a:pt x="941" y="252"/>
                  </a:moveTo>
                  <a:cubicBezTo>
                    <a:pt x="941" y="252"/>
                    <a:pt x="941" y="252"/>
                    <a:pt x="1074" y="252"/>
                  </a:cubicBezTo>
                  <a:cubicBezTo>
                    <a:pt x="-123" y="-14"/>
                    <a:pt x="-522" y="-147"/>
                    <a:pt x="941" y="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461255" y="3190469"/>
              <a:ext cx="38896" cy="38447"/>
            </a:xfrm>
            <a:custGeom>
              <a:rect b="b" l="l" r="r" t="t"/>
              <a:pathLst>
                <a:path extrusionOk="0" h="58564" w="59247">
                  <a:moveTo>
                    <a:pt x="39664" y="13791"/>
                  </a:moveTo>
                  <a:cubicBezTo>
                    <a:pt x="24239" y="95"/>
                    <a:pt x="7219" y="-4160"/>
                    <a:pt x="1768" y="4483"/>
                  </a:cubicBezTo>
                  <a:cubicBezTo>
                    <a:pt x="-3817" y="12993"/>
                    <a:pt x="4294" y="31077"/>
                    <a:pt x="19585" y="44773"/>
                  </a:cubicBezTo>
                  <a:cubicBezTo>
                    <a:pt x="35010" y="58469"/>
                    <a:pt x="52030" y="62724"/>
                    <a:pt x="57481" y="54081"/>
                  </a:cubicBezTo>
                  <a:cubicBezTo>
                    <a:pt x="63066" y="45571"/>
                    <a:pt x="54955" y="27487"/>
                    <a:pt x="39531" y="13791"/>
                  </a:cubicBezTo>
                  <a:close/>
                  <a:moveTo>
                    <a:pt x="5757" y="17514"/>
                  </a:moveTo>
                  <a:cubicBezTo>
                    <a:pt x="5092" y="14190"/>
                    <a:pt x="5491" y="11132"/>
                    <a:pt x="6820" y="9004"/>
                  </a:cubicBezTo>
                  <a:cubicBezTo>
                    <a:pt x="11341" y="1957"/>
                    <a:pt x="25303" y="5414"/>
                    <a:pt x="37802" y="16584"/>
                  </a:cubicBezTo>
                  <a:cubicBezTo>
                    <a:pt x="50434" y="27753"/>
                    <a:pt x="56949" y="42645"/>
                    <a:pt x="52429" y="49560"/>
                  </a:cubicBezTo>
                  <a:cubicBezTo>
                    <a:pt x="49636" y="53815"/>
                    <a:pt x="43387" y="54214"/>
                    <a:pt x="36073" y="51288"/>
                  </a:cubicBezTo>
                  <a:cubicBezTo>
                    <a:pt x="33547" y="49294"/>
                    <a:pt x="30888" y="47432"/>
                    <a:pt x="28228" y="45438"/>
                  </a:cubicBezTo>
                  <a:lnTo>
                    <a:pt x="24106" y="42379"/>
                  </a:lnTo>
                  <a:lnTo>
                    <a:pt x="22112" y="40917"/>
                  </a:lnTo>
                  <a:lnTo>
                    <a:pt x="15729" y="36263"/>
                  </a:lnTo>
                  <a:cubicBezTo>
                    <a:pt x="15729" y="36263"/>
                    <a:pt x="15330" y="35731"/>
                    <a:pt x="15064" y="35465"/>
                  </a:cubicBezTo>
                  <a:cubicBezTo>
                    <a:pt x="9879" y="29349"/>
                    <a:pt x="6421" y="22833"/>
                    <a:pt x="5491" y="17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341211" y="3118040"/>
              <a:ext cx="44173" cy="32547"/>
            </a:xfrm>
            <a:custGeom>
              <a:rect b="b" l="l" r="r" t="t"/>
              <a:pathLst>
                <a:path extrusionOk="0" h="49577" w="67286">
                  <a:moveTo>
                    <a:pt x="44740" y="10561"/>
                  </a:moveTo>
                  <a:cubicBezTo>
                    <a:pt x="43942" y="10029"/>
                    <a:pt x="43145" y="9498"/>
                    <a:pt x="42214" y="9099"/>
                  </a:cubicBezTo>
                  <a:cubicBezTo>
                    <a:pt x="41416" y="8567"/>
                    <a:pt x="40751" y="8168"/>
                    <a:pt x="39953" y="7636"/>
                  </a:cubicBezTo>
                  <a:cubicBezTo>
                    <a:pt x="21737" y="-2204"/>
                    <a:pt x="4052" y="-2603"/>
                    <a:pt x="595" y="6838"/>
                  </a:cubicBezTo>
                  <a:cubicBezTo>
                    <a:pt x="-2862" y="16412"/>
                    <a:pt x="9105" y="32102"/>
                    <a:pt x="27321" y="41942"/>
                  </a:cubicBezTo>
                  <a:cubicBezTo>
                    <a:pt x="45538" y="51782"/>
                    <a:pt x="63223" y="52180"/>
                    <a:pt x="66680" y="42740"/>
                  </a:cubicBezTo>
                  <a:cubicBezTo>
                    <a:pt x="69871" y="34097"/>
                    <a:pt x="60165" y="20401"/>
                    <a:pt x="44740" y="10561"/>
                  </a:cubicBezTo>
                  <a:close/>
                  <a:moveTo>
                    <a:pt x="60564" y="39548"/>
                  </a:moveTo>
                  <a:cubicBezTo>
                    <a:pt x="58968" y="43803"/>
                    <a:pt x="53782" y="45532"/>
                    <a:pt x="47134" y="45000"/>
                  </a:cubicBezTo>
                  <a:cubicBezTo>
                    <a:pt x="39687" y="41144"/>
                    <a:pt x="32241" y="37288"/>
                    <a:pt x="24795" y="33565"/>
                  </a:cubicBezTo>
                  <a:cubicBezTo>
                    <a:pt x="21471" y="31969"/>
                    <a:pt x="18014" y="30374"/>
                    <a:pt x="14689" y="28778"/>
                  </a:cubicBezTo>
                  <a:cubicBezTo>
                    <a:pt x="8174" y="22263"/>
                    <a:pt x="4717" y="15082"/>
                    <a:pt x="6578" y="10162"/>
                  </a:cubicBezTo>
                  <a:cubicBezTo>
                    <a:pt x="9371" y="2450"/>
                    <a:pt x="23864" y="2716"/>
                    <a:pt x="38757" y="10827"/>
                  </a:cubicBezTo>
                  <a:cubicBezTo>
                    <a:pt x="53649" y="18938"/>
                    <a:pt x="63489" y="31836"/>
                    <a:pt x="60564" y="39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7"/>
          <p:cNvGrpSpPr/>
          <p:nvPr/>
        </p:nvGrpSpPr>
        <p:grpSpPr>
          <a:xfrm>
            <a:off x="4819525" y="2387697"/>
            <a:ext cx="1598277" cy="1363625"/>
            <a:chOff x="4819525" y="2387697"/>
            <a:chExt cx="1598277" cy="1363625"/>
          </a:xfrm>
        </p:grpSpPr>
        <p:sp>
          <p:nvSpPr>
            <p:cNvPr id="1302" name="Google Shape;1302;p37"/>
            <p:cNvSpPr/>
            <p:nvPr/>
          </p:nvSpPr>
          <p:spPr>
            <a:xfrm>
              <a:off x="5058039" y="3584958"/>
              <a:ext cx="87381" cy="102483"/>
            </a:xfrm>
            <a:custGeom>
              <a:rect b="b" l="l" r="r" t="t"/>
              <a:pathLst>
                <a:path extrusionOk="0" h="156105" w="133101">
                  <a:moveTo>
                    <a:pt x="86429" y="62761"/>
                  </a:moveTo>
                  <a:lnTo>
                    <a:pt x="133101" y="532"/>
                  </a:lnTo>
                  <a:cubicBezTo>
                    <a:pt x="107172" y="1197"/>
                    <a:pt x="81642" y="1064"/>
                    <a:pt x="56378" y="0"/>
                  </a:cubicBezTo>
                  <a:cubicBezTo>
                    <a:pt x="53852" y="3856"/>
                    <a:pt x="50528" y="9308"/>
                    <a:pt x="46539" y="16089"/>
                  </a:cubicBezTo>
                  <a:cubicBezTo>
                    <a:pt x="38029" y="30317"/>
                    <a:pt x="27923" y="50927"/>
                    <a:pt x="11834" y="71537"/>
                  </a:cubicBezTo>
                  <a:cubicBezTo>
                    <a:pt x="7978" y="76324"/>
                    <a:pt x="3856" y="80712"/>
                    <a:pt x="0" y="84834"/>
                  </a:cubicBezTo>
                  <a:cubicBezTo>
                    <a:pt x="6250" y="105843"/>
                    <a:pt x="11834" y="124991"/>
                    <a:pt x="14892" y="139484"/>
                  </a:cubicBezTo>
                  <a:cubicBezTo>
                    <a:pt x="16355" y="146265"/>
                    <a:pt x="17286" y="151983"/>
                    <a:pt x="17951" y="156105"/>
                  </a:cubicBezTo>
                  <a:cubicBezTo>
                    <a:pt x="26327" y="144537"/>
                    <a:pt x="49996" y="111826"/>
                    <a:pt x="78185" y="73931"/>
                  </a:cubicBezTo>
                  <a:lnTo>
                    <a:pt x="79116" y="72734"/>
                  </a:lnTo>
                  <a:cubicBezTo>
                    <a:pt x="74063" y="55049"/>
                    <a:pt x="70340" y="39359"/>
                    <a:pt x="66750" y="27259"/>
                  </a:cubicBezTo>
                  <a:cubicBezTo>
                    <a:pt x="62362" y="11170"/>
                    <a:pt x="57974" y="1596"/>
                    <a:pt x="57974" y="1596"/>
                  </a:cubicBezTo>
                  <a:cubicBezTo>
                    <a:pt x="57974" y="1596"/>
                    <a:pt x="64756" y="9840"/>
                    <a:pt x="71803" y="25397"/>
                  </a:cubicBezTo>
                  <a:cubicBezTo>
                    <a:pt x="76589" y="35370"/>
                    <a:pt x="81510" y="48401"/>
                    <a:pt x="86562" y="63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5117312" y="3583649"/>
              <a:ext cx="79001" cy="93317"/>
            </a:xfrm>
            <a:custGeom>
              <a:rect b="b" l="l" r="r" t="t"/>
              <a:pathLst>
                <a:path extrusionOk="0" h="142143" w="120336">
                  <a:moveTo>
                    <a:pt x="78584" y="52788"/>
                  </a:moveTo>
                  <a:cubicBezTo>
                    <a:pt x="79249" y="54517"/>
                    <a:pt x="79914" y="56512"/>
                    <a:pt x="80446" y="58240"/>
                  </a:cubicBezTo>
                  <a:cubicBezTo>
                    <a:pt x="92280" y="40821"/>
                    <a:pt x="102784" y="25131"/>
                    <a:pt x="111161" y="13031"/>
                  </a:cubicBezTo>
                  <a:cubicBezTo>
                    <a:pt x="114619" y="7978"/>
                    <a:pt x="117810" y="3590"/>
                    <a:pt x="120336" y="0"/>
                  </a:cubicBezTo>
                  <a:cubicBezTo>
                    <a:pt x="105576" y="532"/>
                    <a:pt x="90950" y="1064"/>
                    <a:pt x="76457" y="1330"/>
                  </a:cubicBezTo>
                  <a:cubicBezTo>
                    <a:pt x="66218" y="1729"/>
                    <a:pt x="56112" y="2128"/>
                    <a:pt x="46007" y="2394"/>
                  </a:cubicBezTo>
                  <a:cubicBezTo>
                    <a:pt x="37896" y="18084"/>
                    <a:pt x="22205" y="46406"/>
                    <a:pt x="0" y="76856"/>
                  </a:cubicBezTo>
                  <a:cubicBezTo>
                    <a:pt x="1329" y="80845"/>
                    <a:pt x="2659" y="84834"/>
                    <a:pt x="3856" y="88956"/>
                  </a:cubicBezTo>
                  <a:cubicBezTo>
                    <a:pt x="10504" y="108502"/>
                    <a:pt x="17153" y="126852"/>
                    <a:pt x="21275" y="142143"/>
                  </a:cubicBezTo>
                  <a:cubicBezTo>
                    <a:pt x="22737" y="140282"/>
                    <a:pt x="24200" y="138287"/>
                    <a:pt x="25795" y="136293"/>
                  </a:cubicBezTo>
                  <a:cubicBezTo>
                    <a:pt x="37497" y="121001"/>
                    <a:pt x="52655" y="99460"/>
                    <a:pt x="68878" y="75260"/>
                  </a:cubicBezTo>
                  <a:cubicBezTo>
                    <a:pt x="70340" y="73000"/>
                    <a:pt x="71803" y="70872"/>
                    <a:pt x="73265" y="68612"/>
                  </a:cubicBezTo>
                  <a:cubicBezTo>
                    <a:pt x="71936" y="64091"/>
                    <a:pt x="70872" y="59703"/>
                    <a:pt x="69808" y="55448"/>
                  </a:cubicBezTo>
                  <a:cubicBezTo>
                    <a:pt x="67149" y="45076"/>
                    <a:pt x="64756" y="35902"/>
                    <a:pt x="62362" y="28322"/>
                  </a:cubicBezTo>
                  <a:cubicBezTo>
                    <a:pt x="57575" y="13031"/>
                    <a:pt x="52389" y="4388"/>
                    <a:pt x="52389" y="4255"/>
                  </a:cubicBezTo>
                  <a:cubicBezTo>
                    <a:pt x="52389" y="4255"/>
                    <a:pt x="59703" y="11435"/>
                    <a:pt x="67149" y="26195"/>
                  </a:cubicBezTo>
                  <a:cubicBezTo>
                    <a:pt x="70872" y="33508"/>
                    <a:pt x="74595" y="42683"/>
                    <a:pt x="78185" y="52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5229484" y="3576316"/>
              <a:ext cx="79437" cy="92182"/>
            </a:xfrm>
            <a:custGeom>
              <a:rect b="b" l="l" r="r" t="t"/>
              <a:pathLst>
                <a:path extrusionOk="0" h="140414" w="121001">
                  <a:moveTo>
                    <a:pt x="77787" y="66351"/>
                  </a:moveTo>
                  <a:cubicBezTo>
                    <a:pt x="92014" y="46406"/>
                    <a:pt x="104247" y="28057"/>
                    <a:pt x="112757" y="13962"/>
                  </a:cubicBezTo>
                  <a:cubicBezTo>
                    <a:pt x="116082" y="8643"/>
                    <a:pt x="118741" y="3989"/>
                    <a:pt x="121001" y="0"/>
                  </a:cubicBezTo>
                  <a:cubicBezTo>
                    <a:pt x="95073" y="2526"/>
                    <a:pt x="69543" y="4654"/>
                    <a:pt x="44146" y="6383"/>
                  </a:cubicBezTo>
                  <a:cubicBezTo>
                    <a:pt x="41885" y="9707"/>
                    <a:pt x="39492" y="13563"/>
                    <a:pt x="36832" y="17951"/>
                  </a:cubicBezTo>
                  <a:cubicBezTo>
                    <a:pt x="32045" y="26195"/>
                    <a:pt x="26727" y="36301"/>
                    <a:pt x="20743" y="47470"/>
                  </a:cubicBezTo>
                  <a:lnTo>
                    <a:pt x="11302" y="65022"/>
                  </a:lnTo>
                  <a:cubicBezTo>
                    <a:pt x="9707" y="68080"/>
                    <a:pt x="7845" y="71138"/>
                    <a:pt x="5984" y="74329"/>
                  </a:cubicBezTo>
                  <a:cubicBezTo>
                    <a:pt x="4255" y="77388"/>
                    <a:pt x="1995" y="80446"/>
                    <a:pt x="0" y="83371"/>
                  </a:cubicBezTo>
                  <a:cubicBezTo>
                    <a:pt x="1197" y="85765"/>
                    <a:pt x="2526" y="88291"/>
                    <a:pt x="3723" y="90818"/>
                  </a:cubicBezTo>
                  <a:cubicBezTo>
                    <a:pt x="12632" y="108901"/>
                    <a:pt x="20078" y="126054"/>
                    <a:pt x="25530" y="140415"/>
                  </a:cubicBezTo>
                  <a:cubicBezTo>
                    <a:pt x="26860" y="138553"/>
                    <a:pt x="28189" y="136426"/>
                    <a:pt x="29652" y="134298"/>
                  </a:cubicBezTo>
                  <a:cubicBezTo>
                    <a:pt x="40157" y="119007"/>
                    <a:pt x="55049" y="98397"/>
                    <a:pt x="71271" y="75659"/>
                  </a:cubicBezTo>
                  <a:cubicBezTo>
                    <a:pt x="63027" y="59703"/>
                    <a:pt x="56379" y="44678"/>
                    <a:pt x="52523" y="32710"/>
                  </a:cubicBezTo>
                  <a:cubicBezTo>
                    <a:pt x="47470" y="17685"/>
                    <a:pt x="46273" y="7978"/>
                    <a:pt x="46140" y="7978"/>
                  </a:cubicBezTo>
                  <a:cubicBezTo>
                    <a:pt x="46140" y="7978"/>
                    <a:pt x="49996" y="16887"/>
                    <a:pt x="57309" y="30583"/>
                  </a:cubicBezTo>
                  <a:cubicBezTo>
                    <a:pt x="62495" y="40422"/>
                    <a:pt x="69808" y="52655"/>
                    <a:pt x="77653" y="664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5335983" y="3563048"/>
              <a:ext cx="70882" cy="90873"/>
            </a:xfrm>
            <a:custGeom>
              <a:rect b="b" l="l" r="r" t="t"/>
              <a:pathLst>
                <a:path extrusionOk="0" h="138420" w="107970">
                  <a:moveTo>
                    <a:pt x="67282" y="66351"/>
                  </a:moveTo>
                  <a:cubicBezTo>
                    <a:pt x="77255" y="48400"/>
                    <a:pt x="86429" y="32311"/>
                    <a:pt x="94275" y="20211"/>
                  </a:cubicBezTo>
                  <a:cubicBezTo>
                    <a:pt x="99992" y="11169"/>
                    <a:pt x="104779" y="4521"/>
                    <a:pt x="107970" y="399"/>
                  </a:cubicBezTo>
                  <a:cubicBezTo>
                    <a:pt x="107970" y="399"/>
                    <a:pt x="107970" y="133"/>
                    <a:pt x="107837" y="0"/>
                  </a:cubicBezTo>
                  <a:cubicBezTo>
                    <a:pt x="83371" y="4255"/>
                    <a:pt x="59038" y="7978"/>
                    <a:pt x="34838" y="11302"/>
                  </a:cubicBezTo>
                  <a:cubicBezTo>
                    <a:pt x="34173" y="11302"/>
                    <a:pt x="33375" y="11435"/>
                    <a:pt x="32577" y="11568"/>
                  </a:cubicBezTo>
                  <a:cubicBezTo>
                    <a:pt x="31380" y="16887"/>
                    <a:pt x="29253" y="24865"/>
                    <a:pt x="25796" y="34705"/>
                  </a:cubicBezTo>
                  <a:cubicBezTo>
                    <a:pt x="20610" y="49464"/>
                    <a:pt x="11834" y="68213"/>
                    <a:pt x="0" y="87759"/>
                  </a:cubicBezTo>
                  <a:cubicBezTo>
                    <a:pt x="2128" y="91216"/>
                    <a:pt x="4388" y="94673"/>
                    <a:pt x="6515" y="98397"/>
                  </a:cubicBezTo>
                  <a:cubicBezTo>
                    <a:pt x="14360" y="112225"/>
                    <a:pt x="19679" y="126054"/>
                    <a:pt x="23668" y="138420"/>
                  </a:cubicBezTo>
                  <a:cubicBezTo>
                    <a:pt x="34173" y="124325"/>
                    <a:pt x="46007" y="104912"/>
                    <a:pt x="58107" y="82972"/>
                  </a:cubicBezTo>
                  <a:cubicBezTo>
                    <a:pt x="59437" y="80579"/>
                    <a:pt x="60767" y="78318"/>
                    <a:pt x="61963" y="75925"/>
                  </a:cubicBezTo>
                  <a:cubicBezTo>
                    <a:pt x="52922" y="61697"/>
                    <a:pt x="45608" y="48400"/>
                    <a:pt x="41087" y="37364"/>
                  </a:cubicBezTo>
                  <a:cubicBezTo>
                    <a:pt x="34572" y="21940"/>
                    <a:pt x="33375" y="11568"/>
                    <a:pt x="33242" y="11568"/>
                  </a:cubicBezTo>
                  <a:cubicBezTo>
                    <a:pt x="33242" y="11568"/>
                    <a:pt x="37098" y="21142"/>
                    <a:pt x="45741" y="34971"/>
                  </a:cubicBezTo>
                  <a:cubicBezTo>
                    <a:pt x="51193" y="43879"/>
                    <a:pt x="58772" y="54384"/>
                    <a:pt x="67282" y="66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5284304" y="3576229"/>
              <a:ext cx="43647" cy="83016"/>
            </a:xfrm>
            <a:custGeom>
              <a:rect b="b" l="l" r="r" t="t"/>
              <a:pathLst>
                <a:path extrusionOk="0" h="126453" w="66484">
                  <a:moveTo>
                    <a:pt x="24466" y="126453"/>
                  </a:moveTo>
                  <a:cubicBezTo>
                    <a:pt x="34971" y="112492"/>
                    <a:pt x="47736" y="95073"/>
                    <a:pt x="60900" y="75659"/>
                  </a:cubicBezTo>
                  <a:cubicBezTo>
                    <a:pt x="62761" y="72867"/>
                    <a:pt x="64623" y="70075"/>
                    <a:pt x="66484" y="67415"/>
                  </a:cubicBezTo>
                  <a:cubicBezTo>
                    <a:pt x="57576" y="51991"/>
                    <a:pt x="49730" y="37763"/>
                    <a:pt x="45608" y="25796"/>
                  </a:cubicBezTo>
                  <a:cubicBezTo>
                    <a:pt x="40688" y="12499"/>
                    <a:pt x="40289" y="2925"/>
                    <a:pt x="40422" y="0"/>
                  </a:cubicBezTo>
                  <a:cubicBezTo>
                    <a:pt x="38827" y="4521"/>
                    <a:pt x="36699" y="10106"/>
                    <a:pt x="33907" y="16488"/>
                  </a:cubicBezTo>
                  <a:cubicBezTo>
                    <a:pt x="26993" y="32976"/>
                    <a:pt x="15424" y="54517"/>
                    <a:pt x="0" y="76457"/>
                  </a:cubicBezTo>
                  <a:cubicBezTo>
                    <a:pt x="1330" y="78717"/>
                    <a:pt x="2526" y="80978"/>
                    <a:pt x="3856" y="83371"/>
                  </a:cubicBezTo>
                  <a:cubicBezTo>
                    <a:pt x="12366" y="98663"/>
                    <a:pt x="19414" y="113688"/>
                    <a:pt x="24466" y="126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5384430" y="3564444"/>
              <a:ext cx="46004" cy="83540"/>
            </a:xfrm>
            <a:custGeom>
              <a:rect b="b" l="l" r="r" t="t"/>
              <a:pathLst>
                <a:path extrusionOk="0" h="127250" w="70074">
                  <a:moveTo>
                    <a:pt x="33641" y="127118"/>
                  </a:moveTo>
                  <a:cubicBezTo>
                    <a:pt x="42284" y="111959"/>
                    <a:pt x="51592" y="93743"/>
                    <a:pt x="61963" y="74196"/>
                  </a:cubicBezTo>
                  <a:cubicBezTo>
                    <a:pt x="64623" y="69542"/>
                    <a:pt x="67415" y="65154"/>
                    <a:pt x="70075" y="60766"/>
                  </a:cubicBezTo>
                  <a:cubicBezTo>
                    <a:pt x="59703" y="45209"/>
                    <a:pt x="49996" y="31247"/>
                    <a:pt x="43747" y="19546"/>
                  </a:cubicBezTo>
                  <a:cubicBezTo>
                    <a:pt x="39226" y="11435"/>
                    <a:pt x="36434" y="4654"/>
                    <a:pt x="34572" y="0"/>
                  </a:cubicBezTo>
                  <a:cubicBezTo>
                    <a:pt x="32312" y="4654"/>
                    <a:pt x="28987" y="11701"/>
                    <a:pt x="24998" y="20743"/>
                  </a:cubicBezTo>
                  <a:cubicBezTo>
                    <a:pt x="18616" y="34705"/>
                    <a:pt x="10505" y="53320"/>
                    <a:pt x="0" y="73531"/>
                  </a:cubicBezTo>
                  <a:cubicBezTo>
                    <a:pt x="2660" y="77387"/>
                    <a:pt x="5452" y="81243"/>
                    <a:pt x="8244" y="85365"/>
                  </a:cubicBezTo>
                  <a:cubicBezTo>
                    <a:pt x="18483" y="99992"/>
                    <a:pt x="27126" y="114486"/>
                    <a:pt x="33508" y="127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5310929" y="3570817"/>
              <a:ext cx="45305" cy="43734"/>
            </a:xfrm>
            <a:custGeom>
              <a:rect b="b" l="l" r="r" t="t"/>
              <a:pathLst>
                <a:path extrusionOk="0" h="66617" w="69010">
                  <a:moveTo>
                    <a:pt x="59038" y="20743"/>
                  </a:moveTo>
                  <a:cubicBezTo>
                    <a:pt x="63559" y="11967"/>
                    <a:pt x="66883" y="4920"/>
                    <a:pt x="69011" y="0"/>
                  </a:cubicBezTo>
                  <a:cubicBezTo>
                    <a:pt x="45874" y="3058"/>
                    <a:pt x="22871" y="5718"/>
                    <a:pt x="0" y="8111"/>
                  </a:cubicBezTo>
                  <a:cubicBezTo>
                    <a:pt x="532" y="10638"/>
                    <a:pt x="3058" y="19813"/>
                    <a:pt x="9840" y="31913"/>
                  </a:cubicBezTo>
                  <a:cubicBezTo>
                    <a:pt x="13828" y="39093"/>
                    <a:pt x="19147" y="47337"/>
                    <a:pt x="25131" y="56379"/>
                  </a:cubicBezTo>
                  <a:cubicBezTo>
                    <a:pt x="27258" y="59703"/>
                    <a:pt x="29519" y="63027"/>
                    <a:pt x="31912" y="66617"/>
                  </a:cubicBezTo>
                  <a:cubicBezTo>
                    <a:pt x="43082" y="49332"/>
                    <a:pt x="52390" y="33508"/>
                    <a:pt x="59038" y="20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4850175" y="3280216"/>
              <a:ext cx="956932" cy="294136"/>
            </a:xfrm>
            <a:custGeom>
              <a:rect b="b" l="l" r="r" t="t"/>
              <a:pathLst>
                <a:path extrusionOk="0" h="448036" w="1457627">
                  <a:moveTo>
                    <a:pt x="36860" y="312741"/>
                  </a:moveTo>
                  <a:cubicBezTo>
                    <a:pt x="55609" y="341463"/>
                    <a:pt x="82335" y="366727"/>
                    <a:pt x="114381" y="386140"/>
                  </a:cubicBezTo>
                  <a:cubicBezTo>
                    <a:pt x="146426" y="405686"/>
                    <a:pt x="183524" y="419648"/>
                    <a:pt x="223016" y="429355"/>
                  </a:cubicBezTo>
                  <a:cubicBezTo>
                    <a:pt x="262507" y="438928"/>
                    <a:pt x="304659" y="444380"/>
                    <a:pt x="348139" y="446641"/>
                  </a:cubicBezTo>
                  <a:cubicBezTo>
                    <a:pt x="391753" y="449034"/>
                    <a:pt x="436430" y="448103"/>
                    <a:pt x="482836" y="445710"/>
                  </a:cubicBezTo>
                  <a:cubicBezTo>
                    <a:pt x="546528" y="443582"/>
                    <a:pt x="612347" y="439726"/>
                    <a:pt x="679629" y="433078"/>
                  </a:cubicBezTo>
                  <a:cubicBezTo>
                    <a:pt x="680427" y="433078"/>
                    <a:pt x="681225" y="432945"/>
                    <a:pt x="682156" y="432812"/>
                  </a:cubicBezTo>
                  <a:cubicBezTo>
                    <a:pt x="711808" y="429887"/>
                    <a:pt x="741726" y="426429"/>
                    <a:pt x="771909" y="422175"/>
                  </a:cubicBezTo>
                  <a:cubicBezTo>
                    <a:pt x="821639" y="415127"/>
                    <a:pt x="872034" y="406218"/>
                    <a:pt x="922563" y="394916"/>
                  </a:cubicBezTo>
                  <a:cubicBezTo>
                    <a:pt x="947693" y="389331"/>
                    <a:pt x="973223" y="382417"/>
                    <a:pt x="998753" y="376167"/>
                  </a:cubicBezTo>
                  <a:cubicBezTo>
                    <a:pt x="1022555" y="370184"/>
                    <a:pt x="1046489" y="363934"/>
                    <a:pt x="1070423" y="357419"/>
                  </a:cubicBezTo>
                  <a:cubicBezTo>
                    <a:pt x="1070955" y="357419"/>
                    <a:pt x="1071354" y="357153"/>
                    <a:pt x="1071886" y="357020"/>
                  </a:cubicBezTo>
                  <a:cubicBezTo>
                    <a:pt x="1073216" y="356621"/>
                    <a:pt x="1074545" y="356355"/>
                    <a:pt x="1075742" y="355956"/>
                  </a:cubicBezTo>
                  <a:cubicBezTo>
                    <a:pt x="1127201" y="341995"/>
                    <a:pt x="1177596" y="326836"/>
                    <a:pt x="1226661" y="309816"/>
                  </a:cubicBezTo>
                  <a:cubicBezTo>
                    <a:pt x="1275593" y="292796"/>
                    <a:pt x="1323196" y="274048"/>
                    <a:pt x="1369203" y="253969"/>
                  </a:cubicBezTo>
                  <a:cubicBezTo>
                    <a:pt x="1399254" y="240939"/>
                    <a:pt x="1428640" y="227243"/>
                    <a:pt x="1457627" y="213281"/>
                  </a:cubicBezTo>
                  <a:cubicBezTo>
                    <a:pt x="1451244" y="216074"/>
                    <a:pt x="1444862" y="218866"/>
                    <a:pt x="1438480" y="221658"/>
                  </a:cubicBezTo>
                  <a:cubicBezTo>
                    <a:pt x="1340083" y="263809"/>
                    <a:pt x="1235570" y="301040"/>
                    <a:pt x="1126270" y="331756"/>
                  </a:cubicBezTo>
                  <a:cubicBezTo>
                    <a:pt x="976281" y="373907"/>
                    <a:pt x="827623" y="401298"/>
                    <a:pt x="685480" y="415260"/>
                  </a:cubicBezTo>
                  <a:cubicBezTo>
                    <a:pt x="683751" y="415393"/>
                    <a:pt x="682156" y="415526"/>
                    <a:pt x="680427" y="415792"/>
                  </a:cubicBezTo>
                  <a:cubicBezTo>
                    <a:pt x="617134" y="421908"/>
                    <a:pt x="555304" y="425366"/>
                    <a:pt x="495202" y="426429"/>
                  </a:cubicBezTo>
                  <a:cubicBezTo>
                    <a:pt x="446402" y="427360"/>
                    <a:pt x="398135" y="427626"/>
                    <a:pt x="351330" y="424568"/>
                  </a:cubicBezTo>
                  <a:cubicBezTo>
                    <a:pt x="304392" y="421509"/>
                    <a:pt x="258651" y="415260"/>
                    <a:pt x="215570" y="402628"/>
                  </a:cubicBezTo>
                  <a:cubicBezTo>
                    <a:pt x="172621" y="390129"/>
                    <a:pt x="131933" y="370849"/>
                    <a:pt x="99754" y="342792"/>
                  </a:cubicBezTo>
                  <a:cubicBezTo>
                    <a:pt x="83665" y="328964"/>
                    <a:pt x="69836" y="312875"/>
                    <a:pt x="58667" y="295855"/>
                  </a:cubicBezTo>
                  <a:cubicBezTo>
                    <a:pt x="53082" y="287344"/>
                    <a:pt x="48295" y="278436"/>
                    <a:pt x="43907" y="269527"/>
                  </a:cubicBezTo>
                  <a:cubicBezTo>
                    <a:pt x="41780" y="265006"/>
                    <a:pt x="39785" y="260618"/>
                    <a:pt x="37924" y="255831"/>
                  </a:cubicBezTo>
                  <a:cubicBezTo>
                    <a:pt x="36062" y="251044"/>
                    <a:pt x="34600" y="246257"/>
                    <a:pt x="33270" y="241470"/>
                  </a:cubicBezTo>
                  <a:cubicBezTo>
                    <a:pt x="28217" y="222190"/>
                    <a:pt x="27021" y="203176"/>
                    <a:pt x="27685" y="184959"/>
                  </a:cubicBezTo>
                  <a:cubicBezTo>
                    <a:pt x="28350" y="166742"/>
                    <a:pt x="30877" y="149191"/>
                    <a:pt x="34600" y="132569"/>
                  </a:cubicBezTo>
                  <a:cubicBezTo>
                    <a:pt x="42046" y="99194"/>
                    <a:pt x="53747" y="69276"/>
                    <a:pt x="67443" y="42683"/>
                  </a:cubicBezTo>
                  <a:cubicBezTo>
                    <a:pt x="75421" y="27258"/>
                    <a:pt x="84197" y="13031"/>
                    <a:pt x="93372" y="0"/>
                  </a:cubicBezTo>
                  <a:cubicBezTo>
                    <a:pt x="93372" y="0"/>
                    <a:pt x="93372" y="0"/>
                    <a:pt x="93239" y="0"/>
                  </a:cubicBezTo>
                  <a:cubicBezTo>
                    <a:pt x="88718" y="3723"/>
                    <a:pt x="54811" y="38827"/>
                    <a:pt x="43110" y="59437"/>
                  </a:cubicBezTo>
                  <a:cubicBezTo>
                    <a:pt x="31408" y="80047"/>
                    <a:pt x="13458" y="107704"/>
                    <a:pt x="6809" y="134431"/>
                  </a:cubicBezTo>
                  <a:cubicBezTo>
                    <a:pt x="294" y="161024"/>
                    <a:pt x="-2233" y="190809"/>
                    <a:pt x="2288" y="221525"/>
                  </a:cubicBezTo>
                  <a:cubicBezTo>
                    <a:pt x="6676" y="252108"/>
                    <a:pt x="17979" y="283887"/>
                    <a:pt x="36727" y="312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5204430" y="3580681"/>
              <a:ext cx="51067" cy="43297"/>
            </a:xfrm>
            <a:custGeom>
              <a:rect b="b" l="l" r="r" t="t"/>
              <a:pathLst>
                <a:path extrusionOk="0" h="65952" w="77786">
                  <a:moveTo>
                    <a:pt x="35370" y="62229"/>
                  </a:moveTo>
                  <a:lnTo>
                    <a:pt x="40821" y="53320"/>
                  </a:lnTo>
                  <a:lnTo>
                    <a:pt x="51326" y="36301"/>
                  </a:lnTo>
                  <a:cubicBezTo>
                    <a:pt x="58107" y="25530"/>
                    <a:pt x="64623" y="15956"/>
                    <a:pt x="70739" y="8244"/>
                  </a:cubicBezTo>
                  <a:cubicBezTo>
                    <a:pt x="73133" y="5186"/>
                    <a:pt x="75526" y="2393"/>
                    <a:pt x="77787" y="0"/>
                  </a:cubicBezTo>
                  <a:cubicBezTo>
                    <a:pt x="51592" y="1729"/>
                    <a:pt x="25663" y="3058"/>
                    <a:pt x="0" y="3989"/>
                  </a:cubicBezTo>
                  <a:lnTo>
                    <a:pt x="11701" y="25929"/>
                  </a:lnTo>
                  <a:cubicBezTo>
                    <a:pt x="17419" y="36699"/>
                    <a:pt x="24998" y="50395"/>
                    <a:pt x="32976" y="65952"/>
                  </a:cubicBezTo>
                  <a:cubicBezTo>
                    <a:pt x="33774" y="64756"/>
                    <a:pt x="34705" y="63426"/>
                    <a:pt x="35503" y="62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5173092" y="3583300"/>
              <a:ext cx="48448" cy="86071"/>
            </a:xfrm>
            <a:custGeom>
              <a:rect b="b" l="l" r="r" t="t"/>
              <a:pathLst>
                <a:path extrusionOk="0" h="131106" w="73797">
                  <a:moveTo>
                    <a:pt x="19546" y="116746"/>
                  </a:moveTo>
                  <a:cubicBezTo>
                    <a:pt x="22073" y="121799"/>
                    <a:pt x="24466" y="126586"/>
                    <a:pt x="26594" y="131107"/>
                  </a:cubicBezTo>
                  <a:cubicBezTo>
                    <a:pt x="27790" y="129245"/>
                    <a:pt x="29253" y="127384"/>
                    <a:pt x="30716" y="125256"/>
                  </a:cubicBezTo>
                  <a:cubicBezTo>
                    <a:pt x="41220" y="110497"/>
                    <a:pt x="57575" y="92147"/>
                    <a:pt x="73797" y="71138"/>
                  </a:cubicBezTo>
                  <a:cubicBezTo>
                    <a:pt x="65553" y="53320"/>
                    <a:pt x="58905" y="36832"/>
                    <a:pt x="54517" y="24067"/>
                  </a:cubicBezTo>
                  <a:cubicBezTo>
                    <a:pt x="50395" y="12366"/>
                    <a:pt x="48134" y="3723"/>
                    <a:pt x="47071" y="0"/>
                  </a:cubicBezTo>
                  <a:cubicBezTo>
                    <a:pt x="44278" y="0"/>
                    <a:pt x="41486" y="266"/>
                    <a:pt x="38827" y="266"/>
                  </a:cubicBezTo>
                  <a:cubicBezTo>
                    <a:pt x="36699" y="4654"/>
                    <a:pt x="34040" y="9973"/>
                    <a:pt x="30981" y="16222"/>
                  </a:cubicBezTo>
                  <a:cubicBezTo>
                    <a:pt x="23403" y="30981"/>
                    <a:pt x="13164" y="50262"/>
                    <a:pt x="0" y="71005"/>
                  </a:cubicBezTo>
                  <a:cubicBezTo>
                    <a:pt x="1729" y="75792"/>
                    <a:pt x="3457" y="80711"/>
                    <a:pt x="5319" y="85764"/>
                  </a:cubicBezTo>
                  <a:cubicBezTo>
                    <a:pt x="9574" y="96801"/>
                    <a:pt x="15025" y="107172"/>
                    <a:pt x="19679" y="116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5407651" y="3554580"/>
              <a:ext cx="48011" cy="43821"/>
            </a:xfrm>
            <a:custGeom>
              <a:rect b="b" l="l" r="r" t="t"/>
              <a:pathLst>
                <a:path extrusionOk="0" h="66749" w="73132">
                  <a:moveTo>
                    <a:pt x="50661" y="51060"/>
                  </a:moveTo>
                  <a:cubicBezTo>
                    <a:pt x="57974" y="39492"/>
                    <a:pt x="64357" y="28987"/>
                    <a:pt x="68878" y="19812"/>
                  </a:cubicBezTo>
                  <a:cubicBezTo>
                    <a:pt x="70606" y="16488"/>
                    <a:pt x="71936" y="13297"/>
                    <a:pt x="73133" y="10372"/>
                  </a:cubicBezTo>
                  <a:cubicBezTo>
                    <a:pt x="70340" y="6250"/>
                    <a:pt x="67814" y="2659"/>
                    <a:pt x="65952" y="0"/>
                  </a:cubicBezTo>
                  <a:cubicBezTo>
                    <a:pt x="44012" y="4654"/>
                    <a:pt x="22206" y="8909"/>
                    <a:pt x="399" y="12765"/>
                  </a:cubicBezTo>
                  <a:cubicBezTo>
                    <a:pt x="399" y="13031"/>
                    <a:pt x="133" y="13297"/>
                    <a:pt x="0" y="13563"/>
                  </a:cubicBezTo>
                  <a:cubicBezTo>
                    <a:pt x="2526" y="17685"/>
                    <a:pt x="6782" y="24067"/>
                    <a:pt x="12765" y="31779"/>
                  </a:cubicBezTo>
                  <a:cubicBezTo>
                    <a:pt x="17951" y="38694"/>
                    <a:pt x="24599" y="46672"/>
                    <a:pt x="31780" y="55581"/>
                  </a:cubicBezTo>
                  <a:cubicBezTo>
                    <a:pt x="34572" y="59171"/>
                    <a:pt x="37497" y="62894"/>
                    <a:pt x="40556" y="66750"/>
                  </a:cubicBezTo>
                  <a:cubicBezTo>
                    <a:pt x="44012" y="61298"/>
                    <a:pt x="47470" y="56113"/>
                    <a:pt x="50661" y="51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6408560" y="2995202"/>
              <a:ext cx="785" cy="12657"/>
            </a:xfrm>
            <a:custGeom>
              <a:rect b="b" l="l" r="r" t="t"/>
              <a:pathLst>
                <a:path extrusionOk="0" h="19280" w="1196">
                  <a:moveTo>
                    <a:pt x="1197" y="0"/>
                  </a:moveTo>
                  <a:cubicBezTo>
                    <a:pt x="1064" y="6648"/>
                    <a:pt x="665" y="13164"/>
                    <a:pt x="0" y="19281"/>
                  </a:cubicBezTo>
                  <a:cubicBezTo>
                    <a:pt x="665" y="13164"/>
                    <a:pt x="1064" y="6648"/>
                    <a:pt x="1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6409172" y="2982108"/>
              <a:ext cx="174" cy="8293"/>
            </a:xfrm>
            <a:custGeom>
              <a:rect b="b" l="l" r="r" t="t"/>
              <a:pathLst>
                <a:path extrusionOk="0" h="12632" w="265">
                  <a:moveTo>
                    <a:pt x="0" y="0"/>
                  </a:moveTo>
                  <a:cubicBezTo>
                    <a:pt x="133" y="4255"/>
                    <a:pt x="266" y="8510"/>
                    <a:pt x="266" y="12632"/>
                  </a:cubicBezTo>
                  <a:cubicBezTo>
                    <a:pt x="266" y="8510"/>
                    <a:pt x="266" y="42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6147726" y="3158528"/>
              <a:ext cx="81532" cy="44813"/>
            </a:xfrm>
            <a:custGeom>
              <a:rect b="b" l="l" r="r" t="t"/>
              <a:pathLst>
                <a:path extrusionOk="0" h="68260" w="124192">
                  <a:moveTo>
                    <a:pt x="124192" y="0"/>
                  </a:moveTo>
                  <a:cubicBezTo>
                    <a:pt x="104912" y="10770"/>
                    <a:pt x="84967" y="21541"/>
                    <a:pt x="64623" y="32444"/>
                  </a:cubicBezTo>
                  <a:cubicBezTo>
                    <a:pt x="43481" y="43879"/>
                    <a:pt x="21674" y="55448"/>
                    <a:pt x="0" y="67681"/>
                  </a:cubicBezTo>
                  <a:cubicBezTo>
                    <a:pt x="8111" y="68213"/>
                    <a:pt x="15690" y="68346"/>
                    <a:pt x="23004" y="68213"/>
                  </a:cubicBezTo>
                  <a:cubicBezTo>
                    <a:pt x="37497" y="59171"/>
                    <a:pt x="51725" y="50129"/>
                    <a:pt x="65953" y="41619"/>
                  </a:cubicBezTo>
                  <a:cubicBezTo>
                    <a:pt x="80978" y="32444"/>
                    <a:pt x="95870" y="23801"/>
                    <a:pt x="110364" y="15557"/>
                  </a:cubicBezTo>
                  <a:cubicBezTo>
                    <a:pt x="114220" y="13430"/>
                    <a:pt x="117943" y="11302"/>
                    <a:pt x="121799" y="9175"/>
                  </a:cubicBezTo>
                  <a:cubicBezTo>
                    <a:pt x="122730" y="6250"/>
                    <a:pt x="123528" y="3191"/>
                    <a:pt x="124192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6277969" y="3072021"/>
              <a:ext cx="74636" cy="62153"/>
            </a:xfrm>
            <a:custGeom>
              <a:rect b="b" l="l" r="r" t="t"/>
              <a:pathLst>
                <a:path extrusionOk="0" h="94673" w="113687">
                  <a:moveTo>
                    <a:pt x="113688" y="133"/>
                  </a:moveTo>
                  <a:cubicBezTo>
                    <a:pt x="112358" y="1330"/>
                    <a:pt x="110896" y="2526"/>
                    <a:pt x="109433" y="3723"/>
                  </a:cubicBezTo>
                  <a:cubicBezTo>
                    <a:pt x="79515" y="33242"/>
                    <a:pt x="42816" y="60500"/>
                    <a:pt x="1729" y="86695"/>
                  </a:cubicBezTo>
                  <a:cubicBezTo>
                    <a:pt x="1729" y="86961"/>
                    <a:pt x="1729" y="87360"/>
                    <a:pt x="1596" y="87626"/>
                  </a:cubicBezTo>
                  <a:cubicBezTo>
                    <a:pt x="1197" y="89886"/>
                    <a:pt x="665" y="92280"/>
                    <a:pt x="0" y="94673"/>
                  </a:cubicBezTo>
                  <a:cubicBezTo>
                    <a:pt x="9973" y="88158"/>
                    <a:pt x="19679" y="81510"/>
                    <a:pt x="28854" y="74861"/>
                  </a:cubicBezTo>
                  <a:cubicBezTo>
                    <a:pt x="63293" y="49996"/>
                    <a:pt x="91482" y="24466"/>
                    <a:pt x="113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6178541" y="3173892"/>
              <a:ext cx="45130" cy="28108"/>
            </a:xfrm>
            <a:custGeom>
              <a:rect b="b" l="l" r="r" t="t"/>
              <a:pathLst>
                <a:path extrusionOk="0" h="42815" w="68744">
                  <a:moveTo>
                    <a:pt x="0" y="42816"/>
                  </a:moveTo>
                  <a:cubicBezTo>
                    <a:pt x="28322" y="38561"/>
                    <a:pt x="49332" y="27525"/>
                    <a:pt x="62628" y="9707"/>
                  </a:cubicBezTo>
                  <a:cubicBezTo>
                    <a:pt x="64889" y="6648"/>
                    <a:pt x="66883" y="3324"/>
                    <a:pt x="68745" y="0"/>
                  </a:cubicBezTo>
                  <a:cubicBezTo>
                    <a:pt x="68612" y="0"/>
                    <a:pt x="68346" y="266"/>
                    <a:pt x="68213" y="399"/>
                  </a:cubicBezTo>
                  <a:cubicBezTo>
                    <a:pt x="53852" y="8909"/>
                    <a:pt x="39359" y="17818"/>
                    <a:pt x="24599" y="27126"/>
                  </a:cubicBezTo>
                  <a:cubicBezTo>
                    <a:pt x="16488" y="32179"/>
                    <a:pt x="8377" y="37497"/>
                    <a:pt x="133" y="42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4896371" y="3259702"/>
              <a:ext cx="27236" cy="26013"/>
            </a:xfrm>
            <a:custGeom>
              <a:rect b="b" l="l" r="r" t="t"/>
              <a:pathLst>
                <a:path extrusionOk="0" h="39624" w="41486">
                  <a:moveTo>
                    <a:pt x="41486" y="0"/>
                  </a:moveTo>
                  <a:cubicBezTo>
                    <a:pt x="28854" y="10372"/>
                    <a:pt x="14759" y="23269"/>
                    <a:pt x="0" y="39624"/>
                  </a:cubicBezTo>
                  <a:cubicBezTo>
                    <a:pt x="12366" y="25929"/>
                    <a:pt x="27391" y="12233"/>
                    <a:pt x="41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6112111" y="3130856"/>
              <a:ext cx="156691" cy="115375"/>
            </a:xfrm>
            <a:custGeom>
              <a:rect b="b" l="l" r="r" t="t"/>
              <a:pathLst>
                <a:path extrusionOk="0" h="175743" w="238677">
                  <a:moveTo>
                    <a:pt x="110364" y="162753"/>
                  </a:moveTo>
                  <a:cubicBezTo>
                    <a:pt x="173657" y="134165"/>
                    <a:pt x="222323" y="68213"/>
                    <a:pt x="238678" y="13696"/>
                  </a:cubicBezTo>
                  <a:cubicBezTo>
                    <a:pt x="238678" y="13696"/>
                    <a:pt x="238678" y="13962"/>
                    <a:pt x="238412" y="14095"/>
                  </a:cubicBezTo>
                  <a:lnTo>
                    <a:pt x="232827" y="0"/>
                  </a:lnTo>
                  <a:cubicBezTo>
                    <a:pt x="228573" y="6515"/>
                    <a:pt x="224052" y="13031"/>
                    <a:pt x="220594" y="19812"/>
                  </a:cubicBezTo>
                  <a:cubicBezTo>
                    <a:pt x="214877" y="30849"/>
                    <a:pt x="209159" y="57177"/>
                    <a:pt x="196261" y="60634"/>
                  </a:cubicBezTo>
                  <a:cubicBezTo>
                    <a:pt x="197325" y="48134"/>
                    <a:pt x="194932" y="36301"/>
                    <a:pt x="192139" y="24466"/>
                  </a:cubicBezTo>
                  <a:cubicBezTo>
                    <a:pt x="190677" y="45608"/>
                    <a:pt x="185092" y="65686"/>
                    <a:pt x="172859" y="82042"/>
                  </a:cubicBezTo>
                  <a:cubicBezTo>
                    <a:pt x="150653" y="111960"/>
                    <a:pt x="110231" y="125123"/>
                    <a:pt x="52921" y="121134"/>
                  </a:cubicBezTo>
                  <a:cubicBezTo>
                    <a:pt x="52390" y="121134"/>
                    <a:pt x="51858" y="121001"/>
                    <a:pt x="51326" y="120868"/>
                  </a:cubicBezTo>
                  <a:cubicBezTo>
                    <a:pt x="53719" y="124857"/>
                    <a:pt x="53719" y="129910"/>
                    <a:pt x="49464" y="136691"/>
                  </a:cubicBezTo>
                  <a:cubicBezTo>
                    <a:pt x="41486" y="149191"/>
                    <a:pt x="21674" y="157568"/>
                    <a:pt x="8909" y="163019"/>
                  </a:cubicBezTo>
                  <a:lnTo>
                    <a:pt x="0" y="163019"/>
                  </a:lnTo>
                  <a:cubicBezTo>
                    <a:pt x="42151" y="184427"/>
                    <a:pt x="82706" y="174986"/>
                    <a:pt x="110098" y="16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6045331" y="3236307"/>
              <a:ext cx="55431" cy="35266"/>
            </a:xfrm>
            <a:custGeom>
              <a:rect b="b" l="l" r="r" t="t"/>
              <a:pathLst>
                <a:path extrusionOk="0" h="53718" w="84434">
                  <a:moveTo>
                    <a:pt x="77255" y="9308"/>
                  </a:moveTo>
                  <a:cubicBezTo>
                    <a:pt x="79648" y="7978"/>
                    <a:pt x="82174" y="6781"/>
                    <a:pt x="84435" y="5718"/>
                  </a:cubicBezTo>
                  <a:cubicBezTo>
                    <a:pt x="81509" y="3856"/>
                    <a:pt x="78451" y="1861"/>
                    <a:pt x="75659" y="0"/>
                  </a:cubicBezTo>
                  <a:cubicBezTo>
                    <a:pt x="50794" y="17153"/>
                    <a:pt x="25663" y="35103"/>
                    <a:pt x="0" y="53719"/>
                  </a:cubicBezTo>
                  <a:cubicBezTo>
                    <a:pt x="7845" y="48799"/>
                    <a:pt x="15823" y="43879"/>
                    <a:pt x="23668" y="39092"/>
                  </a:cubicBezTo>
                  <a:cubicBezTo>
                    <a:pt x="41486" y="28455"/>
                    <a:pt x="59304" y="18482"/>
                    <a:pt x="77255" y="9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6407862" y="2964213"/>
              <a:ext cx="261" cy="2793"/>
            </a:xfrm>
            <a:custGeom>
              <a:rect b="b" l="l" r="r" t="t"/>
              <a:pathLst>
                <a:path extrusionOk="0" h="4255" w="398">
                  <a:moveTo>
                    <a:pt x="399" y="4255"/>
                  </a:moveTo>
                  <a:cubicBezTo>
                    <a:pt x="399" y="2792"/>
                    <a:pt x="133" y="1462"/>
                    <a:pt x="0" y="0"/>
                  </a:cubicBezTo>
                  <a:lnTo>
                    <a:pt x="0" y="0"/>
                  </a:lnTo>
                  <a:cubicBezTo>
                    <a:pt x="133" y="1462"/>
                    <a:pt x="266" y="2792"/>
                    <a:pt x="399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4880920" y="3212826"/>
              <a:ext cx="414383" cy="325495"/>
            </a:xfrm>
            <a:custGeom>
              <a:rect b="b" l="l" r="r" t="t"/>
              <a:pathLst>
                <a:path extrusionOk="0" h="495804" w="631200">
                  <a:moveTo>
                    <a:pt x="32710" y="151451"/>
                  </a:moveTo>
                  <a:cubicBezTo>
                    <a:pt x="20610" y="177512"/>
                    <a:pt x="10505" y="206899"/>
                    <a:pt x="4654" y="238811"/>
                  </a:cubicBezTo>
                  <a:cubicBezTo>
                    <a:pt x="1729" y="254767"/>
                    <a:pt x="0" y="271255"/>
                    <a:pt x="0" y="288142"/>
                  </a:cubicBezTo>
                  <a:cubicBezTo>
                    <a:pt x="0" y="305029"/>
                    <a:pt x="1862" y="322182"/>
                    <a:pt x="6782" y="338537"/>
                  </a:cubicBezTo>
                  <a:cubicBezTo>
                    <a:pt x="7978" y="342659"/>
                    <a:pt x="9441" y="346648"/>
                    <a:pt x="11169" y="350504"/>
                  </a:cubicBezTo>
                  <a:cubicBezTo>
                    <a:pt x="12898" y="354361"/>
                    <a:pt x="14892" y="358483"/>
                    <a:pt x="16887" y="362471"/>
                  </a:cubicBezTo>
                  <a:cubicBezTo>
                    <a:pt x="21009" y="370450"/>
                    <a:pt x="25663" y="378162"/>
                    <a:pt x="30982" y="385741"/>
                  </a:cubicBezTo>
                  <a:cubicBezTo>
                    <a:pt x="41486" y="400633"/>
                    <a:pt x="54251" y="414462"/>
                    <a:pt x="69011" y="426429"/>
                  </a:cubicBezTo>
                  <a:cubicBezTo>
                    <a:pt x="98530" y="450496"/>
                    <a:pt x="135894" y="467118"/>
                    <a:pt x="176449" y="477622"/>
                  </a:cubicBezTo>
                  <a:cubicBezTo>
                    <a:pt x="217004" y="488127"/>
                    <a:pt x="260884" y="493180"/>
                    <a:pt x="306226" y="494908"/>
                  </a:cubicBezTo>
                  <a:cubicBezTo>
                    <a:pt x="351701" y="496770"/>
                    <a:pt x="398772" y="495440"/>
                    <a:pt x="447438" y="493578"/>
                  </a:cubicBezTo>
                  <a:cubicBezTo>
                    <a:pt x="507141" y="491318"/>
                    <a:pt x="568440" y="486797"/>
                    <a:pt x="631201" y="479750"/>
                  </a:cubicBezTo>
                  <a:cubicBezTo>
                    <a:pt x="629339" y="465921"/>
                    <a:pt x="626414" y="450630"/>
                    <a:pt x="621760" y="434009"/>
                  </a:cubicBezTo>
                  <a:cubicBezTo>
                    <a:pt x="612186" y="399171"/>
                    <a:pt x="595299" y="359546"/>
                    <a:pt x="571897" y="317794"/>
                  </a:cubicBezTo>
                  <a:cubicBezTo>
                    <a:pt x="548628" y="275909"/>
                    <a:pt x="519109" y="232428"/>
                    <a:pt x="486531" y="186820"/>
                  </a:cubicBezTo>
                  <a:lnTo>
                    <a:pt x="480548" y="178178"/>
                  </a:lnTo>
                  <a:cubicBezTo>
                    <a:pt x="478819" y="175518"/>
                    <a:pt x="476825" y="173125"/>
                    <a:pt x="474830" y="170598"/>
                  </a:cubicBezTo>
                  <a:cubicBezTo>
                    <a:pt x="470575" y="165280"/>
                    <a:pt x="466320" y="160094"/>
                    <a:pt x="462065" y="155041"/>
                  </a:cubicBezTo>
                  <a:cubicBezTo>
                    <a:pt x="453422" y="144802"/>
                    <a:pt x="444646" y="135096"/>
                    <a:pt x="435870" y="125788"/>
                  </a:cubicBezTo>
                  <a:cubicBezTo>
                    <a:pt x="418053" y="107039"/>
                    <a:pt x="399836" y="90153"/>
                    <a:pt x="381353" y="75393"/>
                  </a:cubicBezTo>
                  <a:cubicBezTo>
                    <a:pt x="352366" y="52123"/>
                    <a:pt x="322847" y="34439"/>
                    <a:pt x="295057" y="22339"/>
                  </a:cubicBezTo>
                  <a:cubicBezTo>
                    <a:pt x="267266" y="12100"/>
                    <a:pt x="238279" y="4654"/>
                    <a:pt x="208228" y="665"/>
                  </a:cubicBezTo>
                  <a:cubicBezTo>
                    <a:pt x="205037" y="399"/>
                    <a:pt x="201713" y="133"/>
                    <a:pt x="198788" y="0"/>
                  </a:cubicBezTo>
                  <a:cubicBezTo>
                    <a:pt x="195729" y="665"/>
                    <a:pt x="192405" y="1462"/>
                    <a:pt x="189081" y="2393"/>
                  </a:cubicBezTo>
                  <a:cubicBezTo>
                    <a:pt x="186289" y="3191"/>
                    <a:pt x="183230" y="3989"/>
                    <a:pt x="180172" y="5052"/>
                  </a:cubicBezTo>
                  <a:cubicBezTo>
                    <a:pt x="162886" y="10770"/>
                    <a:pt x="142808" y="20211"/>
                    <a:pt x="122331" y="35769"/>
                  </a:cubicBezTo>
                  <a:cubicBezTo>
                    <a:pt x="89754" y="60102"/>
                    <a:pt x="56910" y="99327"/>
                    <a:pt x="32577" y="151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5503586" y="3559294"/>
              <a:ext cx="58574" cy="96197"/>
            </a:xfrm>
            <a:custGeom>
              <a:rect b="b" l="l" r="r" t="t"/>
              <a:pathLst>
                <a:path extrusionOk="0" h="146530" w="89221">
                  <a:moveTo>
                    <a:pt x="7180" y="141611"/>
                  </a:moveTo>
                  <a:cubicBezTo>
                    <a:pt x="7579" y="143340"/>
                    <a:pt x="7978" y="144935"/>
                    <a:pt x="8377" y="146531"/>
                  </a:cubicBezTo>
                  <a:cubicBezTo>
                    <a:pt x="29519" y="140946"/>
                    <a:pt x="49863" y="135229"/>
                    <a:pt x="69409" y="129245"/>
                  </a:cubicBezTo>
                  <a:cubicBezTo>
                    <a:pt x="76191" y="127118"/>
                    <a:pt x="82706" y="125123"/>
                    <a:pt x="89222" y="122996"/>
                  </a:cubicBezTo>
                  <a:cubicBezTo>
                    <a:pt x="88557" y="114087"/>
                    <a:pt x="87626" y="104513"/>
                    <a:pt x="86695" y="94540"/>
                  </a:cubicBezTo>
                  <a:cubicBezTo>
                    <a:pt x="85764" y="84302"/>
                    <a:pt x="84701" y="73664"/>
                    <a:pt x="83770" y="62628"/>
                  </a:cubicBezTo>
                  <a:cubicBezTo>
                    <a:pt x="82972" y="52788"/>
                    <a:pt x="82174" y="43215"/>
                    <a:pt x="81377" y="33774"/>
                  </a:cubicBezTo>
                  <a:cubicBezTo>
                    <a:pt x="76457" y="26594"/>
                    <a:pt x="70473" y="17818"/>
                    <a:pt x="64489" y="8111"/>
                  </a:cubicBezTo>
                  <a:cubicBezTo>
                    <a:pt x="62761" y="5451"/>
                    <a:pt x="61165" y="2659"/>
                    <a:pt x="59703" y="0"/>
                  </a:cubicBezTo>
                  <a:cubicBezTo>
                    <a:pt x="54916" y="13828"/>
                    <a:pt x="48799" y="29386"/>
                    <a:pt x="41353" y="45608"/>
                  </a:cubicBezTo>
                  <a:cubicBezTo>
                    <a:pt x="51459" y="60367"/>
                    <a:pt x="59038" y="74861"/>
                    <a:pt x="63293" y="86562"/>
                  </a:cubicBezTo>
                  <a:cubicBezTo>
                    <a:pt x="65686" y="93211"/>
                    <a:pt x="67016" y="98662"/>
                    <a:pt x="67681" y="102784"/>
                  </a:cubicBezTo>
                  <a:cubicBezTo>
                    <a:pt x="68479" y="107704"/>
                    <a:pt x="68611" y="110497"/>
                    <a:pt x="68611" y="110497"/>
                  </a:cubicBezTo>
                  <a:cubicBezTo>
                    <a:pt x="68611" y="110497"/>
                    <a:pt x="67814" y="107837"/>
                    <a:pt x="65952" y="103449"/>
                  </a:cubicBezTo>
                  <a:cubicBezTo>
                    <a:pt x="64357" y="99726"/>
                    <a:pt x="61963" y="94673"/>
                    <a:pt x="58506" y="88690"/>
                  </a:cubicBezTo>
                  <a:cubicBezTo>
                    <a:pt x="53187" y="79382"/>
                    <a:pt x="45475" y="68346"/>
                    <a:pt x="36433" y="56113"/>
                  </a:cubicBezTo>
                  <a:cubicBezTo>
                    <a:pt x="24333" y="81110"/>
                    <a:pt x="11036" y="102385"/>
                    <a:pt x="399" y="117411"/>
                  </a:cubicBezTo>
                  <a:cubicBezTo>
                    <a:pt x="266" y="117677"/>
                    <a:pt x="133" y="117810"/>
                    <a:pt x="0" y="117943"/>
                  </a:cubicBezTo>
                  <a:cubicBezTo>
                    <a:pt x="665" y="119804"/>
                    <a:pt x="1329" y="121799"/>
                    <a:pt x="1994" y="123527"/>
                  </a:cubicBezTo>
                  <a:cubicBezTo>
                    <a:pt x="3590" y="128181"/>
                    <a:pt x="4920" y="132702"/>
                    <a:pt x="5983" y="136824"/>
                  </a:cubicBezTo>
                  <a:cubicBezTo>
                    <a:pt x="6382" y="138420"/>
                    <a:pt x="6781" y="139883"/>
                    <a:pt x="7180" y="14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5531171" y="3529789"/>
              <a:ext cx="19292" cy="17720"/>
            </a:xfrm>
            <a:custGeom>
              <a:rect b="b" l="l" r="r" t="t"/>
              <a:pathLst>
                <a:path extrusionOk="0" h="26992" w="29386">
                  <a:moveTo>
                    <a:pt x="17020" y="26993"/>
                  </a:moveTo>
                  <a:lnTo>
                    <a:pt x="29386" y="0"/>
                  </a:lnTo>
                  <a:cubicBezTo>
                    <a:pt x="19546" y="2659"/>
                    <a:pt x="9840" y="5186"/>
                    <a:pt x="0" y="7712"/>
                  </a:cubicBezTo>
                  <a:cubicBezTo>
                    <a:pt x="3324" y="11036"/>
                    <a:pt x="9707" y="17685"/>
                    <a:pt x="17020" y="26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4889213" y="3515560"/>
              <a:ext cx="29418" cy="53249"/>
            </a:xfrm>
            <a:custGeom>
              <a:rect b="b" l="l" r="r" t="t"/>
              <a:pathLst>
                <a:path extrusionOk="0" h="81110" w="44810">
                  <a:moveTo>
                    <a:pt x="0" y="2393"/>
                  </a:moveTo>
                  <a:cubicBezTo>
                    <a:pt x="798" y="7446"/>
                    <a:pt x="5718" y="37098"/>
                    <a:pt x="8510" y="72867"/>
                  </a:cubicBezTo>
                  <a:cubicBezTo>
                    <a:pt x="8643" y="75659"/>
                    <a:pt x="8909" y="78451"/>
                    <a:pt x="9042" y="81111"/>
                  </a:cubicBezTo>
                  <a:cubicBezTo>
                    <a:pt x="11834" y="77520"/>
                    <a:pt x="14627" y="73797"/>
                    <a:pt x="17818" y="69941"/>
                  </a:cubicBezTo>
                  <a:cubicBezTo>
                    <a:pt x="26461" y="59703"/>
                    <a:pt x="34971" y="51060"/>
                    <a:pt x="40555" y="44411"/>
                  </a:cubicBezTo>
                  <a:cubicBezTo>
                    <a:pt x="41353" y="43614"/>
                    <a:pt x="41885" y="42816"/>
                    <a:pt x="42550" y="42018"/>
                  </a:cubicBezTo>
                  <a:cubicBezTo>
                    <a:pt x="42949" y="40688"/>
                    <a:pt x="43348" y="39492"/>
                    <a:pt x="43747" y="38428"/>
                  </a:cubicBezTo>
                  <a:cubicBezTo>
                    <a:pt x="44146" y="37497"/>
                    <a:pt x="44544" y="36699"/>
                    <a:pt x="44810" y="35901"/>
                  </a:cubicBezTo>
                  <a:cubicBezTo>
                    <a:pt x="28588" y="25397"/>
                    <a:pt x="13696" y="13297"/>
                    <a:pt x="665" y="0"/>
                  </a:cubicBezTo>
                  <a:cubicBezTo>
                    <a:pt x="399" y="665"/>
                    <a:pt x="266" y="1462"/>
                    <a:pt x="0" y="2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4863723" y="3492776"/>
              <a:ext cx="25227" cy="53511"/>
            </a:xfrm>
            <a:custGeom>
              <a:rect b="b" l="l" r="r" t="t"/>
              <a:pathLst>
                <a:path extrusionOk="0" h="81509" w="38427">
                  <a:moveTo>
                    <a:pt x="38428" y="33774"/>
                  </a:moveTo>
                  <a:cubicBezTo>
                    <a:pt x="28056" y="23137"/>
                    <a:pt x="18881" y="11834"/>
                    <a:pt x="10904" y="0"/>
                  </a:cubicBezTo>
                  <a:cubicBezTo>
                    <a:pt x="9707" y="1463"/>
                    <a:pt x="8377" y="3324"/>
                    <a:pt x="6914" y="5585"/>
                  </a:cubicBezTo>
                  <a:cubicBezTo>
                    <a:pt x="6250" y="6516"/>
                    <a:pt x="5585" y="7712"/>
                    <a:pt x="4920" y="8643"/>
                  </a:cubicBezTo>
                  <a:cubicBezTo>
                    <a:pt x="4388" y="20344"/>
                    <a:pt x="3457" y="39625"/>
                    <a:pt x="1596" y="61299"/>
                  </a:cubicBezTo>
                  <a:lnTo>
                    <a:pt x="0" y="81510"/>
                  </a:lnTo>
                  <a:cubicBezTo>
                    <a:pt x="3324" y="77255"/>
                    <a:pt x="6782" y="72734"/>
                    <a:pt x="10505" y="67947"/>
                  </a:cubicBezTo>
                  <a:lnTo>
                    <a:pt x="38428" y="337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4951453" y="3560255"/>
              <a:ext cx="45218" cy="56304"/>
            </a:xfrm>
            <a:custGeom>
              <a:rect b="b" l="l" r="r" t="t"/>
              <a:pathLst>
                <a:path extrusionOk="0" h="85764" w="68877">
                  <a:moveTo>
                    <a:pt x="7579" y="85765"/>
                  </a:moveTo>
                  <a:cubicBezTo>
                    <a:pt x="12765" y="77121"/>
                    <a:pt x="19147" y="67415"/>
                    <a:pt x="26594" y="57575"/>
                  </a:cubicBezTo>
                  <a:cubicBezTo>
                    <a:pt x="38693" y="41619"/>
                    <a:pt x="51858" y="28455"/>
                    <a:pt x="63160" y="21009"/>
                  </a:cubicBezTo>
                  <a:cubicBezTo>
                    <a:pt x="65154" y="19679"/>
                    <a:pt x="67016" y="18615"/>
                    <a:pt x="68878" y="17685"/>
                  </a:cubicBezTo>
                  <a:cubicBezTo>
                    <a:pt x="67681" y="17419"/>
                    <a:pt x="66484" y="17153"/>
                    <a:pt x="65154" y="16754"/>
                  </a:cubicBezTo>
                  <a:cubicBezTo>
                    <a:pt x="47337" y="12100"/>
                    <a:pt x="30051" y="6515"/>
                    <a:pt x="13297" y="0"/>
                  </a:cubicBezTo>
                  <a:cubicBezTo>
                    <a:pt x="11701" y="1463"/>
                    <a:pt x="9973" y="3324"/>
                    <a:pt x="8111" y="5319"/>
                  </a:cubicBezTo>
                  <a:cubicBezTo>
                    <a:pt x="5584" y="7978"/>
                    <a:pt x="2925" y="10904"/>
                    <a:pt x="0" y="14228"/>
                  </a:cubicBezTo>
                  <a:cubicBezTo>
                    <a:pt x="1064" y="29386"/>
                    <a:pt x="2792" y="50794"/>
                    <a:pt x="5983" y="74196"/>
                  </a:cubicBezTo>
                  <a:cubicBezTo>
                    <a:pt x="6515" y="78052"/>
                    <a:pt x="7047" y="81775"/>
                    <a:pt x="7579" y="85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4950755" y="3556326"/>
              <a:ext cx="6983" cy="7158"/>
            </a:xfrm>
            <a:custGeom>
              <a:rect b="b" l="l" r="r" t="t"/>
              <a:pathLst>
                <a:path extrusionOk="0" h="10903" w="10637">
                  <a:moveTo>
                    <a:pt x="0" y="133"/>
                  </a:moveTo>
                  <a:cubicBezTo>
                    <a:pt x="0" y="2261"/>
                    <a:pt x="266" y="5984"/>
                    <a:pt x="532" y="10904"/>
                  </a:cubicBezTo>
                  <a:cubicBezTo>
                    <a:pt x="2393" y="9574"/>
                    <a:pt x="4255" y="8377"/>
                    <a:pt x="5851" y="7314"/>
                  </a:cubicBezTo>
                  <a:cubicBezTo>
                    <a:pt x="7579" y="6250"/>
                    <a:pt x="9175" y="5319"/>
                    <a:pt x="10637" y="4521"/>
                  </a:cubicBezTo>
                  <a:cubicBezTo>
                    <a:pt x="7047" y="3058"/>
                    <a:pt x="3457" y="15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4918980" y="3539566"/>
              <a:ext cx="436" cy="872"/>
            </a:xfrm>
            <a:custGeom>
              <a:rect b="b" l="l" r="r" t="t"/>
              <a:pathLst>
                <a:path extrusionOk="0" h="1329" w="664">
                  <a:moveTo>
                    <a:pt x="133" y="1330"/>
                  </a:moveTo>
                  <a:cubicBezTo>
                    <a:pt x="133" y="1330"/>
                    <a:pt x="532" y="532"/>
                    <a:pt x="665" y="266"/>
                  </a:cubicBezTo>
                  <a:cubicBezTo>
                    <a:pt x="665" y="266"/>
                    <a:pt x="399" y="133"/>
                    <a:pt x="266" y="0"/>
                  </a:cubicBezTo>
                  <a:cubicBezTo>
                    <a:pt x="266" y="399"/>
                    <a:pt x="133" y="931"/>
                    <a:pt x="0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4826191" y="3397714"/>
              <a:ext cx="737803" cy="330795"/>
            </a:xfrm>
            <a:custGeom>
              <a:rect b="b" l="l" r="r" t="t"/>
              <a:pathLst>
                <a:path extrusionOk="0" h="503877" w="1123843">
                  <a:moveTo>
                    <a:pt x="1122381" y="386672"/>
                  </a:moveTo>
                  <a:cubicBezTo>
                    <a:pt x="1117195" y="388534"/>
                    <a:pt x="1112010" y="390395"/>
                    <a:pt x="1106824" y="392257"/>
                  </a:cubicBezTo>
                  <a:cubicBezTo>
                    <a:pt x="1086745" y="399171"/>
                    <a:pt x="1065869" y="405819"/>
                    <a:pt x="1044062" y="412069"/>
                  </a:cubicBezTo>
                  <a:cubicBezTo>
                    <a:pt x="1044062" y="412734"/>
                    <a:pt x="1044196" y="413265"/>
                    <a:pt x="1044196" y="413265"/>
                  </a:cubicBezTo>
                  <a:cubicBezTo>
                    <a:pt x="1044196" y="413265"/>
                    <a:pt x="1044062" y="412867"/>
                    <a:pt x="1043797" y="412202"/>
                  </a:cubicBezTo>
                  <a:cubicBezTo>
                    <a:pt x="1008028" y="422440"/>
                    <a:pt x="969999" y="431748"/>
                    <a:pt x="930640" y="439726"/>
                  </a:cubicBezTo>
                  <a:cubicBezTo>
                    <a:pt x="803789" y="465389"/>
                    <a:pt x="686643" y="473633"/>
                    <a:pt x="602208" y="475229"/>
                  </a:cubicBezTo>
                  <a:cubicBezTo>
                    <a:pt x="517508" y="476824"/>
                    <a:pt x="465384" y="471373"/>
                    <a:pt x="465517" y="471506"/>
                  </a:cubicBezTo>
                  <a:cubicBezTo>
                    <a:pt x="465517" y="471506"/>
                    <a:pt x="517774" y="471506"/>
                    <a:pt x="601677" y="464591"/>
                  </a:cubicBezTo>
                  <a:cubicBezTo>
                    <a:pt x="685447" y="457677"/>
                    <a:pt x="800996" y="444247"/>
                    <a:pt x="926518" y="418983"/>
                  </a:cubicBezTo>
                  <a:cubicBezTo>
                    <a:pt x="928247" y="418585"/>
                    <a:pt x="929843" y="418318"/>
                    <a:pt x="931571" y="417919"/>
                  </a:cubicBezTo>
                  <a:cubicBezTo>
                    <a:pt x="934497" y="412468"/>
                    <a:pt x="938884" y="404623"/>
                    <a:pt x="944336" y="395182"/>
                  </a:cubicBezTo>
                  <a:cubicBezTo>
                    <a:pt x="947793" y="389066"/>
                    <a:pt x="951782" y="382151"/>
                    <a:pt x="956171" y="374838"/>
                  </a:cubicBezTo>
                  <a:cubicBezTo>
                    <a:pt x="948990" y="361807"/>
                    <a:pt x="940613" y="346516"/>
                    <a:pt x="930906" y="330692"/>
                  </a:cubicBezTo>
                  <a:cubicBezTo>
                    <a:pt x="929577" y="328565"/>
                    <a:pt x="928114" y="326437"/>
                    <a:pt x="926784" y="324443"/>
                  </a:cubicBezTo>
                  <a:cubicBezTo>
                    <a:pt x="925056" y="327368"/>
                    <a:pt x="923327" y="330426"/>
                    <a:pt x="921599" y="333352"/>
                  </a:cubicBezTo>
                  <a:cubicBezTo>
                    <a:pt x="910429" y="354494"/>
                    <a:pt x="898728" y="374040"/>
                    <a:pt x="887692" y="389198"/>
                  </a:cubicBezTo>
                  <a:cubicBezTo>
                    <a:pt x="888756" y="391459"/>
                    <a:pt x="889686" y="393719"/>
                    <a:pt x="890484" y="395847"/>
                  </a:cubicBezTo>
                  <a:cubicBezTo>
                    <a:pt x="896601" y="411404"/>
                    <a:pt x="897664" y="421776"/>
                    <a:pt x="897797" y="421776"/>
                  </a:cubicBezTo>
                  <a:cubicBezTo>
                    <a:pt x="897797" y="421776"/>
                    <a:pt x="894074" y="412202"/>
                    <a:pt x="885830" y="398240"/>
                  </a:cubicBezTo>
                  <a:cubicBezTo>
                    <a:pt x="885165" y="397176"/>
                    <a:pt x="884367" y="395847"/>
                    <a:pt x="883703" y="394783"/>
                  </a:cubicBezTo>
                  <a:cubicBezTo>
                    <a:pt x="881575" y="397575"/>
                    <a:pt x="879581" y="400102"/>
                    <a:pt x="877453" y="402495"/>
                  </a:cubicBezTo>
                  <a:cubicBezTo>
                    <a:pt x="863890" y="418850"/>
                    <a:pt x="852721" y="426031"/>
                    <a:pt x="852721" y="426031"/>
                  </a:cubicBezTo>
                  <a:cubicBezTo>
                    <a:pt x="852721" y="426031"/>
                    <a:pt x="862162" y="416856"/>
                    <a:pt x="873198" y="399437"/>
                  </a:cubicBezTo>
                  <a:cubicBezTo>
                    <a:pt x="875326" y="396113"/>
                    <a:pt x="877586" y="392522"/>
                    <a:pt x="879846" y="388667"/>
                  </a:cubicBezTo>
                  <a:cubicBezTo>
                    <a:pt x="871868" y="376300"/>
                    <a:pt x="861364" y="361674"/>
                    <a:pt x="850062" y="345585"/>
                  </a:cubicBezTo>
                  <a:cubicBezTo>
                    <a:pt x="848333" y="343058"/>
                    <a:pt x="846604" y="340532"/>
                    <a:pt x="845009" y="338138"/>
                  </a:cubicBezTo>
                  <a:cubicBezTo>
                    <a:pt x="844610" y="338804"/>
                    <a:pt x="844211" y="339601"/>
                    <a:pt x="843812" y="340266"/>
                  </a:cubicBezTo>
                  <a:cubicBezTo>
                    <a:pt x="830648" y="364067"/>
                    <a:pt x="815623" y="384145"/>
                    <a:pt x="802326" y="397043"/>
                  </a:cubicBezTo>
                  <a:cubicBezTo>
                    <a:pt x="803922" y="402362"/>
                    <a:pt x="805384" y="407415"/>
                    <a:pt x="806714" y="411803"/>
                  </a:cubicBezTo>
                  <a:lnTo>
                    <a:pt x="814027" y="437732"/>
                  </a:lnTo>
                  <a:cubicBezTo>
                    <a:pt x="814027" y="437732"/>
                    <a:pt x="808708" y="428823"/>
                    <a:pt x="801661" y="413532"/>
                  </a:cubicBezTo>
                  <a:cubicBezTo>
                    <a:pt x="800065" y="410074"/>
                    <a:pt x="798337" y="406351"/>
                    <a:pt x="796475" y="402229"/>
                  </a:cubicBezTo>
                  <a:cubicBezTo>
                    <a:pt x="784508" y="412734"/>
                    <a:pt x="775732" y="416856"/>
                    <a:pt x="775866" y="416989"/>
                  </a:cubicBezTo>
                  <a:cubicBezTo>
                    <a:pt x="775866" y="416989"/>
                    <a:pt x="783976" y="410473"/>
                    <a:pt x="794481" y="397575"/>
                  </a:cubicBezTo>
                  <a:cubicBezTo>
                    <a:pt x="788896" y="384943"/>
                    <a:pt x="782248" y="370317"/>
                    <a:pt x="773871" y="355557"/>
                  </a:cubicBezTo>
                  <a:cubicBezTo>
                    <a:pt x="772674" y="353563"/>
                    <a:pt x="771477" y="351568"/>
                    <a:pt x="770281" y="349441"/>
                  </a:cubicBezTo>
                  <a:cubicBezTo>
                    <a:pt x="769350" y="350771"/>
                    <a:pt x="768419" y="352233"/>
                    <a:pt x="767488" y="353563"/>
                  </a:cubicBezTo>
                  <a:cubicBezTo>
                    <a:pt x="752995" y="374705"/>
                    <a:pt x="737703" y="392257"/>
                    <a:pt x="724938" y="405420"/>
                  </a:cubicBezTo>
                  <a:cubicBezTo>
                    <a:pt x="725603" y="407415"/>
                    <a:pt x="726268" y="409410"/>
                    <a:pt x="726800" y="411271"/>
                  </a:cubicBezTo>
                  <a:cubicBezTo>
                    <a:pt x="731587" y="426297"/>
                    <a:pt x="732651" y="436136"/>
                    <a:pt x="732651" y="436136"/>
                  </a:cubicBezTo>
                  <a:cubicBezTo>
                    <a:pt x="732651" y="436136"/>
                    <a:pt x="728927" y="427094"/>
                    <a:pt x="721880" y="413265"/>
                  </a:cubicBezTo>
                  <a:cubicBezTo>
                    <a:pt x="721348" y="412202"/>
                    <a:pt x="720816" y="411138"/>
                    <a:pt x="720284" y="410074"/>
                  </a:cubicBezTo>
                  <a:cubicBezTo>
                    <a:pt x="705924" y="424435"/>
                    <a:pt x="695818" y="432280"/>
                    <a:pt x="695951" y="432280"/>
                  </a:cubicBezTo>
                  <a:cubicBezTo>
                    <a:pt x="695951" y="432280"/>
                    <a:pt x="704594" y="421776"/>
                    <a:pt x="717492" y="404756"/>
                  </a:cubicBezTo>
                  <a:cubicBezTo>
                    <a:pt x="710711" y="392257"/>
                    <a:pt x="701802" y="377098"/>
                    <a:pt x="692494" y="360344"/>
                  </a:cubicBezTo>
                  <a:cubicBezTo>
                    <a:pt x="691962" y="359547"/>
                    <a:pt x="691563" y="358616"/>
                    <a:pt x="691164" y="357818"/>
                  </a:cubicBezTo>
                  <a:cubicBezTo>
                    <a:pt x="675607" y="378960"/>
                    <a:pt x="659917" y="396644"/>
                    <a:pt x="648216" y="409410"/>
                  </a:cubicBezTo>
                  <a:cubicBezTo>
                    <a:pt x="645822" y="412069"/>
                    <a:pt x="643562" y="414329"/>
                    <a:pt x="641567" y="416590"/>
                  </a:cubicBezTo>
                  <a:cubicBezTo>
                    <a:pt x="642365" y="418850"/>
                    <a:pt x="643163" y="421111"/>
                    <a:pt x="643961" y="423238"/>
                  </a:cubicBezTo>
                  <a:cubicBezTo>
                    <a:pt x="649546" y="439194"/>
                    <a:pt x="651939" y="449433"/>
                    <a:pt x="651939" y="449433"/>
                  </a:cubicBezTo>
                  <a:lnTo>
                    <a:pt x="639174" y="425366"/>
                  </a:lnTo>
                  <a:cubicBezTo>
                    <a:pt x="638509" y="424169"/>
                    <a:pt x="637844" y="422839"/>
                    <a:pt x="637047" y="421509"/>
                  </a:cubicBezTo>
                  <a:cubicBezTo>
                    <a:pt x="630930" y="428025"/>
                    <a:pt x="627207" y="431615"/>
                    <a:pt x="627207" y="431615"/>
                  </a:cubicBezTo>
                  <a:cubicBezTo>
                    <a:pt x="627207" y="431615"/>
                    <a:pt x="630265" y="426829"/>
                    <a:pt x="635584" y="418717"/>
                  </a:cubicBezTo>
                  <a:cubicBezTo>
                    <a:pt x="628137" y="404756"/>
                    <a:pt x="618431" y="387071"/>
                    <a:pt x="608724" y="367259"/>
                  </a:cubicBezTo>
                  <a:cubicBezTo>
                    <a:pt x="608192" y="366328"/>
                    <a:pt x="607793" y="365397"/>
                    <a:pt x="607394" y="364466"/>
                  </a:cubicBezTo>
                  <a:cubicBezTo>
                    <a:pt x="600480" y="372843"/>
                    <a:pt x="593433" y="380422"/>
                    <a:pt x="586917" y="387204"/>
                  </a:cubicBezTo>
                  <a:lnTo>
                    <a:pt x="563382" y="411271"/>
                  </a:lnTo>
                  <a:cubicBezTo>
                    <a:pt x="561121" y="413664"/>
                    <a:pt x="559127" y="415792"/>
                    <a:pt x="557132" y="417919"/>
                  </a:cubicBezTo>
                  <a:cubicBezTo>
                    <a:pt x="558329" y="420446"/>
                    <a:pt x="559393" y="422972"/>
                    <a:pt x="560324" y="425366"/>
                  </a:cubicBezTo>
                  <a:cubicBezTo>
                    <a:pt x="566706" y="440657"/>
                    <a:pt x="567903" y="450763"/>
                    <a:pt x="567903" y="450763"/>
                  </a:cubicBezTo>
                  <a:cubicBezTo>
                    <a:pt x="567903" y="450763"/>
                    <a:pt x="564047" y="441322"/>
                    <a:pt x="555670" y="427759"/>
                  </a:cubicBezTo>
                  <a:lnTo>
                    <a:pt x="552612" y="422972"/>
                  </a:lnTo>
                  <a:cubicBezTo>
                    <a:pt x="546229" y="430153"/>
                    <a:pt x="542772" y="434674"/>
                    <a:pt x="542772" y="434541"/>
                  </a:cubicBezTo>
                  <a:cubicBezTo>
                    <a:pt x="542772" y="434541"/>
                    <a:pt x="545431" y="429089"/>
                    <a:pt x="551016" y="420313"/>
                  </a:cubicBezTo>
                  <a:lnTo>
                    <a:pt x="540511" y="403825"/>
                  </a:lnTo>
                  <a:cubicBezTo>
                    <a:pt x="534927" y="394650"/>
                    <a:pt x="528677" y="384412"/>
                    <a:pt x="524023" y="372445"/>
                  </a:cubicBezTo>
                  <a:cubicBezTo>
                    <a:pt x="523093" y="369918"/>
                    <a:pt x="522162" y="367392"/>
                    <a:pt x="521364" y="364865"/>
                  </a:cubicBezTo>
                  <a:cubicBezTo>
                    <a:pt x="505009" y="389198"/>
                    <a:pt x="487590" y="409410"/>
                    <a:pt x="473761" y="422972"/>
                  </a:cubicBezTo>
                  <a:cubicBezTo>
                    <a:pt x="471235" y="425632"/>
                    <a:pt x="468709" y="427892"/>
                    <a:pt x="466448" y="430020"/>
                  </a:cubicBezTo>
                  <a:cubicBezTo>
                    <a:pt x="466847" y="431748"/>
                    <a:pt x="467246" y="433344"/>
                    <a:pt x="467512" y="434939"/>
                  </a:cubicBezTo>
                  <a:cubicBezTo>
                    <a:pt x="471235" y="451560"/>
                    <a:pt x="471102" y="462198"/>
                    <a:pt x="471235" y="462198"/>
                  </a:cubicBezTo>
                  <a:cubicBezTo>
                    <a:pt x="471235" y="462198"/>
                    <a:pt x="468709" y="451959"/>
                    <a:pt x="462459" y="436535"/>
                  </a:cubicBezTo>
                  <a:cubicBezTo>
                    <a:pt x="462193" y="435870"/>
                    <a:pt x="461927" y="435072"/>
                    <a:pt x="461661" y="434407"/>
                  </a:cubicBezTo>
                  <a:cubicBezTo>
                    <a:pt x="454747" y="440657"/>
                    <a:pt x="450359" y="443981"/>
                    <a:pt x="450359" y="443981"/>
                  </a:cubicBezTo>
                  <a:cubicBezTo>
                    <a:pt x="450359" y="443981"/>
                    <a:pt x="454215" y="439328"/>
                    <a:pt x="460465" y="431482"/>
                  </a:cubicBezTo>
                  <a:cubicBezTo>
                    <a:pt x="454348" y="416590"/>
                    <a:pt x="445306" y="397841"/>
                    <a:pt x="437727" y="375636"/>
                  </a:cubicBezTo>
                  <a:cubicBezTo>
                    <a:pt x="437195" y="373907"/>
                    <a:pt x="436663" y="372178"/>
                    <a:pt x="436131" y="370450"/>
                  </a:cubicBezTo>
                  <a:cubicBezTo>
                    <a:pt x="408341" y="407016"/>
                    <a:pt x="380949" y="433743"/>
                    <a:pt x="371376" y="442652"/>
                  </a:cubicBezTo>
                  <a:cubicBezTo>
                    <a:pt x="371908" y="446906"/>
                    <a:pt x="372173" y="449300"/>
                    <a:pt x="372173" y="449300"/>
                  </a:cubicBezTo>
                  <a:cubicBezTo>
                    <a:pt x="372173" y="449300"/>
                    <a:pt x="371376" y="447305"/>
                    <a:pt x="370046" y="443981"/>
                  </a:cubicBezTo>
                  <a:cubicBezTo>
                    <a:pt x="368583" y="445311"/>
                    <a:pt x="367786" y="445976"/>
                    <a:pt x="367786" y="445976"/>
                  </a:cubicBezTo>
                  <a:cubicBezTo>
                    <a:pt x="367786" y="445976"/>
                    <a:pt x="368450" y="444912"/>
                    <a:pt x="369780" y="443183"/>
                  </a:cubicBezTo>
                  <a:cubicBezTo>
                    <a:pt x="368184" y="439194"/>
                    <a:pt x="365924" y="433344"/>
                    <a:pt x="362999" y="426297"/>
                  </a:cubicBezTo>
                  <a:cubicBezTo>
                    <a:pt x="358079" y="413931"/>
                    <a:pt x="351031" y="397442"/>
                    <a:pt x="344782" y="378561"/>
                  </a:cubicBezTo>
                  <a:cubicBezTo>
                    <a:pt x="343186" y="380156"/>
                    <a:pt x="341724" y="381619"/>
                    <a:pt x="340128" y="383082"/>
                  </a:cubicBezTo>
                  <a:lnTo>
                    <a:pt x="318986" y="403160"/>
                  </a:lnTo>
                  <a:cubicBezTo>
                    <a:pt x="307019" y="414595"/>
                    <a:pt x="299972" y="422175"/>
                    <a:pt x="299839" y="422175"/>
                  </a:cubicBezTo>
                  <a:cubicBezTo>
                    <a:pt x="299839" y="422175"/>
                    <a:pt x="304758" y="413000"/>
                    <a:pt x="314997" y="399703"/>
                  </a:cubicBezTo>
                  <a:cubicBezTo>
                    <a:pt x="320050" y="393054"/>
                    <a:pt x="326432" y="385342"/>
                    <a:pt x="333613" y="377098"/>
                  </a:cubicBezTo>
                  <a:cubicBezTo>
                    <a:pt x="336139" y="374173"/>
                    <a:pt x="338798" y="371115"/>
                    <a:pt x="341458" y="368189"/>
                  </a:cubicBezTo>
                  <a:cubicBezTo>
                    <a:pt x="335208" y="346649"/>
                    <a:pt x="332283" y="326038"/>
                    <a:pt x="332948" y="311013"/>
                  </a:cubicBezTo>
                  <a:cubicBezTo>
                    <a:pt x="333480" y="295323"/>
                    <a:pt x="336937" y="286281"/>
                    <a:pt x="336804" y="286281"/>
                  </a:cubicBezTo>
                  <a:cubicBezTo>
                    <a:pt x="336804" y="286281"/>
                    <a:pt x="336139" y="295855"/>
                    <a:pt x="338267" y="310747"/>
                  </a:cubicBezTo>
                  <a:cubicBezTo>
                    <a:pt x="339995" y="323645"/>
                    <a:pt x="344250" y="340266"/>
                    <a:pt x="349702" y="358881"/>
                  </a:cubicBezTo>
                  <a:cubicBezTo>
                    <a:pt x="352095" y="356089"/>
                    <a:pt x="354489" y="353297"/>
                    <a:pt x="356749" y="350504"/>
                  </a:cubicBezTo>
                  <a:cubicBezTo>
                    <a:pt x="372040" y="331091"/>
                    <a:pt x="384539" y="311678"/>
                    <a:pt x="395310" y="298780"/>
                  </a:cubicBezTo>
                  <a:cubicBezTo>
                    <a:pt x="399831" y="293195"/>
                    <a:pt x="403820" y="288807"/>
                    <a:pt x="407011" y="285616"/>
                  </a:cubicBezTo>
                  <a:cubicBezTo>
                    <a:pt x="380550" y="284552"/>
                    <a:pt x="354621" y="282425"/>
                    <a:pt x="329358" y="278968"/>
                  </a:cubicBezTo>
                  <a:cubicBezTo>
                    <a:pt x="321247" y="290935"/>
                    <a:pt x="305955" y="313140"/>
                    <a:pt x="287340" y="337606"/>
                  </a:cubicBezTo>
                  <a:lnTo>
                    <a:pt x="274043" y="355158"/>
                  </a:lnTo>
                  <a:cubicBezTo>
                    <a:pt x="274309" y="356621"/>
                    <a:pt x="274575" y="358084"/>
                    <a:pt x="274840" y="359547"/>
                  </a:cubicBezTo>
                  <a:cubicBezTo>
                    <a:pt x="279494" y="383880"/>
                    <a:pt x="284414" y="405687"/>
                    <a:pt x="288802" y="421377"/>
                  </a:cubicBezTo>
                  <a:cubicBezTo>
                    <a:pt x="293057" y="437067"/>
                    <a:pt x="296780" y="446641"/>
                    <a:pt x="296780" y="446641"/>
                  </a:cubicBezTo>
                  <a:cubicBezTo>
                    <a:pt x="296780" y="446641"/>
                    <a:pt x="290797" y="438264"/>
                    <a:pt x="283883" y="423105"/>
                  </a:cubicBezTo>
                  <a:cubicBezTo>
                    <a:pt x="277367" y="409011"/>
                    <a:pt x="270320" y="389066"/>
                    <a:pt x="265533" y="366195"/>
                  </a:cubicBezTo>
                  <a:lnTo>
                    <a:pt x="251970" y="384145"/>
                  </a:lnTo>
                  <a:lnTo>
                    <a:pt x="237476" y="403825"/>
                  </a:lnTo>
                  <a:cubicBezTo>
                    <a:pt x="237476" y="403825"/>
                    <a:pt x="240668" y="394916"/>
                    <a:pt x="247582" y="381353"/>
                  </a:cubicBezTo>
                  <a:cubicBezTo>
                    <a:pt x="251571" y="373508"/>
                    <a:pt x="256890" y="363934"/>
                    <a:pt x="263405" y="353829"/>
                  </a:cubicBezTo>
                  <a:cubicBezTo>
                    <a:pt x="259815" y="331889"/>
                    <a:pt x="259416" y="311678"/>
                    <a:pt x="261012" y="296785"/>
                  </a:cubicBezTo>
                  <a:cubicBezTo>
                    <a:pt x="262608" y="280164"/>
                    <a:pt x="266463" y="270458"/>
                    <a:pt x="266463" y="270458"/>
                  </a:cubicBezTo>
                  <a:cubicBezTo>
                    <a:pt x="266463" y="270458"/>
                    <a:pt x="265134" y="280696"/>
                    <a:pt x="266331" y="296918"/>
                  </a:cubicBezTo>
                  <a:cubicBezTo>
                    <a:pt x="266995" y="308886"/>
                    <a:pt x="268990" y="324310"/>
                    <a:pt x="271915" y="341330"/>
                  </a:cubicBezTo>
                  <a:cubicBezTo>
                    <a:pt x="274309" y="338005"/>
                    <a:pt x="276702" y="334548"/>
                    <a:pt x="279229" y="331224"/>
                  </a:cubicBezTo>
                  <a:cubicBezTo>
                    <a:pt x="297312" y="307423"/>
                    <a:pt x="315662" y="288807"/>
                    <a:pt x="326299" y="278436"/>
                  </a:cubicBezTo>
                  <a:cubicBezTo>
                    <a:pt x="305290" y="275510"/>
                    <a:pt x="284813" y="271654"/>
                    <a:pt x="264735" y="266868"/>
                  </a:cubicBezTo>
                  <a:cubicBezTo>
                    <a:pt x="262474" y="268463"/>
                    <a:pt x="260081" y="270591"/>
                    <a:pt x="257555" y="273117"/>
                  </a:cubicBezTo>
                  <a:cubicBezTo>
                    <a:pt x="248513" y="282026"/>
                    <a:pt x="238008" y="296387"/>
                    <a:pt x="226041" y="311944"/>
                  </a:cubicBezTo>
                  <a:cubicBezTo>
                    <a:pt x="216733" y="324177"/>
                    <a:pt x="207825" y="335479"/>
                    <a:pt x="200378" y="344521"/>
                  </a:cubicBezTo>
                  <a:cubicBezTo>
                    <a:pt x="202639" y="357951"/>
                    <a:pt x="205032" y="370051"/>
                    <a:pt x="207426" y="379492"/>
                  </a:cubicBezTo>
                  <a:cubicBezTo>
                    <a:pt x="211016" y="393985"/>
                    <a:pt x="214473" y="402761"/>
                    <a:pt x="214340" y="402894"/>
                  </a:cubicBezTo>
                  <a:cubicBezTo>
                    <a:pt x="214340" y="402894"/>
                    <a:pt x="208622" y="395315"/>
                    <a:pt x="202373" y="381220"/>
                  </a:cubicBezTo>
                  <a:cubicBezTo>
                    <a:pt x="199049" y="373641"/>
                    <a:pt x="195591" y="364200"/>
                    <a:pt x="192666" y="353563"/>
                  </a:cubicBezTo>
                  <a:cubicBezTo>
                    <a:pt x="185087" y="362339"/>
                    <a:pt x="179768" y="367125"/>
                    <a:pt x="179635" y="367125"/>
                  </a:cubicBezTo>
                  <a:cubicBezTo>
                    <a:pt x="179635" y="367125"/>
                    <a:pt x="183624" y="360078"/>
                    <a:pt x="190007" y="348643"/>
                  </a:cubicBezTo>
                  <a:cubicBezTo>
                    <a:pt x="190273" y="348111"/>
                    <a:pt x="190672" y="347579"/>
                    <a:pt x="190937" y="347048"/>
                  </a:cubicBezTo>
                  <a:cubicBezTo>
                    <a:pt x="189209" y="339734"/>
                    <a:pt x="187613" y="332022"/>
                    <a:pt x="186682" y="323778"/>
                  </a:cubicBezTo>
                  <a:cubicBezTo>
                    <a:pt x="183890" y="302769"/>
                    <a:pt x="184289" y="283489"/>
                    <a:pt x="185619" y="268862"/>
                  </a:cubicBezTo>
                  <a:cubicBezTo>
                    <a:pt x="181896" y="273250"/>
                    <a:pt x="177907" y="277904"/>
                    <a:pt x="173652" y="282957"/>
                  </a:cubicBezTo>
                  <a:cubicBezTo>
                    <a:pt x="165142" y="292929"/>
                    <a:pt x="157031" y="302237"/>
                    <a:pt x="150515" y="309417"/>
                  </a:cubicBezTo>
                  <a:cubicBezTo>
                    <a:pt x="151579" y="325906"/>
                    <a:pt x="152643" y="340532"/>
                    <a:pt x="154770" y="351701"/>
                  </a:cubicBezTo>
                  <a:cubicBezTo>
                    <a:pt x="157296" y="366328"/>
                    <a:pt x="160621" y="375104"/>
                    <a:pt x="160488" y="375104"/>
                  </a:cubicBezTo>
                  <a:cubicBezTo>
                    <a:pt x="160488" y="375104"/>
                    <a:pt x="154903" y="367392"/>
                    <a:pt x="149584" y="353031"/>
                  </a:cubicBezTo>
                  <a:cubicBezTo>
                    <a:pt x="146127" y="343989"/>
                    <a:pt x="143335" y="332421"/>
                    <a:pt x="141473" y="319257"/>
                  </a:cubicBezTo>
                  <a:cubicBezTo>
                    <a:pt x="138282" y="322714"/>
                    <a:pt x="136421" y="324709"/>
                    <a:pt x="136421" y="324709"/>
                  </a:cubicBezTo>
                  <a:cubicBezTo>
                    <a:pt x="136421" y="324709"/>
                    <a:pt x="137883" y="320720"/>
                    <a:pt x="140809" y="314337"/>
                  </a:cubicBezTo>
                  <a:cubicBezTo>
                    <a:pt x="140011" y="308087"/>
                    <a:pt x="139346" y="301439"/>
                    <a:pt x="138947" y="294658"/>
                  </a:cubicBezTo>
                  <a:cubicBezTo>
                    <a:pt x="138149" y="283222"/>
                    <a:pt x="138016" y="272452"/>
                    <a:pt x="137351" y="262746"/>
                  </a:cubicBezTo>
                  <a:cubicBezTo>
                    <a:pt x="136687" y="252906"/>
                    <a:pt x="136155" y="243864"/>
                    <a:pt x="136553" y="236152"/>
                  </a:cubicBezTo>
                  <a:cubicBezTo>
                    <a:pt x="136553" y="236019"/>
                    <a:pt x="136553" y="235886"/>
                    <a:pt x="136553" y="235753"/>
                  </a:cubicBezTo>
                  <a:cubicBezTo>
                    <a:pt x="132830" y="242401"/>
                    <a:pt x="127911" y="249581"/>
                    <a:pt x="121927" y="256629"/>
                  </a:cubicBezTo>
                  <a:cubicBezTo>
                    <a:pt x="116342" y="263277"/>
                    <a:pt x="110758" y="268862"/>
                    <a:pt x="105572" y="273649"/>
                  </a:cubicBezTo>
                  <a:cubicBezTo>
                    <a:pt x="106636" y="303035"/>
                    <a:pt x="105439" y="324576"/>
                    <a:pt x="105306" y="324576"/>
                  </a:cubicBezTo>
                  <a:cubicBezTo>
                    <a:pt x="105306" y="324576"/>
                    <a:pt x="100652" y="306891"/>
                    <a:pt x="96929" y="281494"/>
                  </a:cubicBezTo>
                  <a:lnTo>
                    <a:pt x="86424" y="290669"/>
                  </a:lnTo>
                  <a:cubicBezTo>
                    <a:pt x="86424" y="290669"/>
                    <a:pt x="88552" y="285350"/>
                    <a:pt x="93339" y="277771"/>
                  </a:cubicBezTo>
                  <a:cubicBezTo>
                    <a:pt x="94137" y="276441"/>
                    <a:pt x="95067" y="275112"/>
                    <a:pt x="95998" y="273649"/>
                  </a:cubicBezTo>
                  <a:cubicBezTo>
                    <a:pt x="95200" y="267266"/>
                    <a:pt x="94535" y="260485"/>
                    <a:pt x="93871" y="253438"/>
                  </a:cubicBezTo>
                  <a:cubicBezTo>
                    <a:pt x="91344" y="219797"/>
                    <a:pt x="94535" y="191474"/>
                    <a:pt x="95466" y="183629"/>
                  </a:cubicBezTo>
                  <a:cubicBezTo>
                    <a:pt x="94801" y="185491"/>
                    <a:pt x="94137" y="187618"/>
                    <a:pt x="93073" y="190012"/>
                  </a:cubicBezTo>
                  <a:cubicBezTo>
                    <a:pt x="89882" y="198256"/>
                    <a:pt x="84164" y="209026"/>
                    <a:pt x="75787" y="219531"/>
                  </a:cubicBezTo>
                  <a:cubicBezTo>
                    <a:pt x="69271" y="227642"/>
                    <a:pt x="62224" y="234157"/>
                    <a:pt x="55975" y="239077"/>
                  </a:cubicBezTo>
                  <a:lnTo>
                    <a:pt x="53581" y="270059"/>
                  </a:lnTo>
                  <a:cubicBezTo>
                    <a:pt x="53581" y="270059"/>
                    <a:pt x="50656" y="260086"/>
                    <a:pt x="48794" y="244396"/>
                  </a:cubicBezTo>
                  <a:cubicBezTo>
                    <a:pt x="42678" y="248385"/>
                    <a:pt x="38689" y="250247"/>
                    <a:pt x="38689" y="250379"/>
                  </a:cubicBezTo>
                  <a:cubicBezTo>
                    <a:pt x="38689" y="250379"/>
                    <a:pt x="42412" y="245459"/>
                    <a:pt x="48130" y="238013"/>
                  </a:cubicBezTo>
                  <a:cubicBezTo>
                    <a:pt x="47332" y="228440"/>
                    <a:pt x="47066" y="217403"/>
                    <a:pt x="48130" y="205569"/>
                  </a:cubicBezTo>
                  <a:cubicBezTo>
                    <a:pt x="49459" y="189613"/>
                    <a:pt x="52518" y="175385"/>
                    <a:pt x="55310" y="164482"/>
                  </a:cubicBezTo>
                  <a:cubicBezTo>
                    <a:pt x="52916" y="168471"/>
                    <a:pt x="50390" y="172593"/>
                    <a:pt x="47731" y="176981"/>
                  </a:cubicBezTo>
                  <a:cubicBezTo>
                    <a:pt x="38423" y="192006"/>
                    <a:pt x="29248" y="204771"/>
                    <a:pt x="24993" y="210489"/>
                  </a:cubicBezTo>
                  <a:lnTo>
                    <a:pt x="24727" y="212749"/>
                  </a:lnTo>
                  <a:cubicBezTo>
                    <a:pt x="24727" y="212749"/>
                    <a:pt x="24727" y="212217"/>
                    <a:pt x="24461" y="211287"/>
                  </a:cubicBezTo>
                  <a:cubicBezTo>
                    <a:pt x="23264" y="212882"/>
                    <a:pt x="22600" y="213813"/>
                    <a:pt x="22600" y="213813"/>
                  </a:cubicBezTo>
                  <a:cubicBezTo>
                    <a:pt x="22600" y="213813"/>
                    <a:pt x="22999" y="211553"/>
                    <a:pt x="23929" y="207697"/>
                  </a:cubicBezTo>
                  <a:cubicBezTo>
                    <a:pt x="23397" y="204372"/>
                    <a:pt x="22733" y="199586"/>
                    <a:pt x="22201" y="193602"/>
                  </a:cubicBezTo>
                  <a:cubicBezTo>
                    <a:pt x="21137" y="181635"/>
                    <a:pt x="20871" y="165014"/>
                    <a:pt x="22865" y="146930"/>
                  </a:cubicBezTo>
                  <a:cubicBezTo>
                    <a:pt x="24195" y="135495"/>
                    <a:pt x="26190" y="124857"/>
                    <a:pt x="28317" y="115682"/>
                  </a:cubicBezTo>
                  <a:cubicBezTo>
                    <a:pt x="22999" y="127118"/>
                    <a:pt x="17946" y="137090"/>
                    <a:pt x="14621" y="144802"/>
                  </a:cubicBezTo>
                  <a:cubicBezTo>
                    <a:pt x="11164" y="152914"/>
                    <a:pt x="9436" y="158232"/>
                    <a:pt x="9436" y="158232"/>
                  </a:cubicBezTo>
                  <a:cubicBezTo>
                    <a:pt x="9436" y="158232"/>
                    <a:pt x="8505" y="152648"/>
                    <a:pt x="9436" y="143473"/>
                  </a:cubicBezTo>
                  <a:cubicBezTo>
                    <a:pt x="10367" y="134298"/>
                    <a:pt x="13691" y="121932"/>
                    <a:pt x="19408" y="109566"/>
                  </a:cubicBezTo>
                  <a:cubicBezTo>
                    <a:pt x="25126" y="97067"/>
                    <a:pt x="31641" y="86828"/>
                    <a:pt x="36029" y="79116"/>
                  </a:cubicBezTo>
                  <a:lnTo>
                    <a:pt x="36960" y="77520"/>
                  </a:lnTo>
                  <a:cubicBezTo>
                    <a:pt x="33902" y="66484"/>
                    <a:pt x="31641" y="55315"/>
                    <a:pt x="30312" y="44411"/>
                  </a:cubicBezTo>
                  <a:cubicBezTo>
                    <a:pt x="29514" y="38029"/>
                    <a:pt x="29115" y="31779"/>
                    <a:pt x="28849" y="25530"/>
                  </a:cubicBezTo>
                  <a:cubicBezTo>
                    <a:pt x="28317" y="27258"/>
                    <a:pt x="27652" y="29386"/>
                    <a:pt x="26988" y="31647"/>
                  </a:cubicBezTo>
                  <a:cubicBezTo>
                    <a:pt x="24727" y="39492"/>
                    <a:pt x="22068" y="50395"/>
                    <a:pt x="19674" y="62362"/>
                  </a:cubicBezTo>
                  <a:cubicBezTo>
                    <a:pt x="17148" y="74329"/>
                    <a:pt x="15153" y="85233"/>
                    <a:pt x="14223" y="93477"/>
                  </a:cubicBezTo>
                  <a:cubicBezTo>
                    <a:pt x="13159" y="101588"/>
                    <a:pt x="13026" y="106907"/>
                    <a:pt x="13026" y="106907"/>
                  </a:cubicBezTo>
                  <a:cubicBezTo>
                    <a:pt x="13026" y="106907"/>
                    <a:pt x="10632" y="102120"/>
                    <a:pt x="9037" y="93610"/>
                  </a:cubicBezTo>
                  <a:cubicBezTo>
                    <a:pt x="7441" y="85233"/>
                    <a:pt x="6776" y="73133"/>
                    <a:pt x="9436" y="60235"/>
                  </a:cubicBezTo>
                  <a:cubicBezTo>
                    <a:pt x="12095" y="47337"/>
                    <a:pt x="17414" y="36433"/>
                    <a:pt x="22334" y="29386"/>
                  </a:cubicBezTo>
                  <a:cubicBezTo>
                    <a:pt x="24860" y="25663"/>
                    <a:pt x="27121" y="23004"/>
                    <a:pt x="28849" y="21275"/>
                  </a:cubicBezTo>
                  <a:cubicBezTo>
                    <a:pt x="28716" y="14095"/>
                    <a:pt x="28849" y="7047"/>
                    <a:pt x="29381" y="0"/>
                  </a:cubicBezTo>
                  <a:cubicBezTo>
                    <a:pt x="21137" y="21142"/>
                    <a:pt x="9436" y="50262"/>
                    <a:pt x="4516" y="82041"/>
                  </a:cubicBezTo>
                  <a:cubicBezTo>
                    <a:pt x="1458" y="102385"/>
                    <a:pt x="-537" y="125256"/>
                    <a:pt x="128" y="150254"/>
                  </a:cubicBezTo>
                  <a:cubicBezTo>
                    <a:pt x="793" y="175119"/>
                    <a:pt x="4383" y="202112"/>
                    <a:pt x="12627" y="229902"/>
                  </a:cubicBezTo>
                  <a:cubicBezTo>
                    <a:pt x="20738" y="257560"/>
                    <a:pt x="33769" y="285882"/>
                    <a:pt x="52252" y="312609"/>
                  </a:cubicBezTo>
                  <a:cubicBezTo>
                    <a:pt x="70734" y="339468"/>
                    <a:pt x="94535" y="364732"/>
                    <a:pt x="122858" y="387337"/>
                  </a:cubicBezTo>
                  <a:cubicBezTo>
                    <a:pt x="151180" y="409941"/>
                    <a:pt x="183890" y="429754"/>
                    <a:pt x="219924" y="446375"/>
                  </a:cubicBezTo>
                  <a:cubicBezTo>
                    <a:pt x="237875" y="454619"/>
                    <a:pt x="256757" y="462065"/>
                    <a:pt x="276303" y="468580"/>
                  </a:cubicBezTo>
                  <a:cubicBezTo>
                    <a:pt x="286010" y="471772"/>
                    <a:pt x="295982" y="474697"/>
                    <a:pt x="306088" y="477356"/>
                  </a:cubicBezTo>
                  <a:cubicBezTo>
                    <a:pt x="311008" y="478686"/>
                    <a:pt x="316327" y="480016"/>
                    <a:pt x="321114" y="480946"/>
                  </a:cubicBezTo>
                  <a:lnTo>
                    <a:pt x="336804" y="483872"/>
                  </a:lnTo>
                  <a:cubicBezTo>
                    <a:pt x="421638" y="499562"/>
                    <a:pt x="514051" y="506211"/>
                    <a:pt x="611118" y="503152"/>
                  </a:cubicBezTo>
                  <a:cubicBezTo>
                    <a:pt x="659651" y="501690"/>
                    <a:pt x="709381" y="497834"/>
                    <a:pt x="759909" y="491850"/>
                  </a:cubicBezTo>
                  <a:cubicBezTo>
                    <a:pt x="785173" y="488925"/>
                    <a:pt x="810836" y="485468"/>
                    <a:pt x="836366" y="481478"/>
                  </a:cubicBezTo>
                  <a:cubicBezTo>
                    <a:pt x="862162" y="477356"/>
                    <a:pt x="888224" y="473234"/>
                    <a:pt x="914418" y="468580"/>
                  </a:cubicBezTo>
                  <a:cubicBezTo>
                    <a:pt x="966675" y="459273"/>
                    <a:pt x="1019331" y="448369"/>
                    <a:pt x="1071321" y="433344"/>
                  </a:cubicBezTo>
                  <a:cubicBezTo>
                    <a:pt x="1089006" y="428291"/>
                    <a:pt x="1106425" y="422573"/>
                    <a:pt x="1123843" y="416457"/>
                  </a:cubicBezTo>
                  <a:cubicBezTo>
                    <a:pt x="1123843" y="411670"/>
                    <a:pt x="1123578" y="406085"/>
                    <a:pt x="1123311" y="400235"/>
                  </a:cubicBezTo>
                  <a:cubicBezTo>
                    <a:pt x="1123179" y="396113"/>
                    <a:pt x="1122913" y="391725"/>
                    <a:pt x="1122647" y="387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4918806" y="3540439"/>
              <a:ext cx="31687" cy="52550"/>
            </a:xfrm>
            <a:custGeom>
              <a:rect b="b" l="l" r="r" t="t"/>
              <a:pathLst>
                <a:path extrusionOk="0" h="80046" w="48267">
                  <a:moveTo>
                    <a:pt x="665" y="18217"/>
                  </a:moveTo>
                  <a:cubicBezTo>
                    <a:pt x="1596" y="25530"/>
                    <a:pt x="3324" y="34173"/>
                    <a:pt x="5053" y="44012"/>
                  </a:cubicBezTo>
                  <a:cubicBezTo>
                    <a:pt x="6782" y="53985"/>
                    <a:pt x="7579" y="64889"/>
                    <a:pt x="8377" y="76324"/>
                  </a:cubicBezTo>
                  <a:cubicBezTo>
                    <a:pt x="8377" y="77520"/>
                    <a:pt x="8510" y="78850"/>
                    <a:pt x="8643" y="80047"/>
                  </a:cubicBezTo>
                  <a:cubicBezTo>
                    <a:pt x="12765" y="73265"/>
                    <a:pt x="17951" y="65686"/>
                    <a:pt x="24333" y="58240"/>
                  </a:cubicBezTo>
                  <a:cubicBezTo>
                    <a:pt x="31381" y="49996"/>
                    <a:pt x="38960" y="43082"/>
                    <a:pt x="45874" y="37630"/>
                  </a:cubicBezTo>
                  <a:cubicBezTo>
                    <a:pt x="46805" y="31115"/>
                    <a:pt x="47736" y="26461"/>
                    <a:pt x="48268" y="24067"/>
                  </a:cubicBezTo>
                  <a:cubicBezTo>
                    <a:pt x="32577" y="17153"/>
                    <a:pt x="17419" y="9441"/>
                    <a:pt x="3324" y="399"/>
                  </a:cubicBezTo>
                  <a:cubicBezTo>
                    <a:pt x="3191" y="399"/>
                    <a:pt x="2925" y="133"/>
                    <a:pt x="2792" y="0"/>
                  </a:cubicBezTo>
                  <a:cubicBezTo>
                    <a:pt x="2526" y="2526"/>
                    <a:pt x="1596" y="5718"/>
                    <a:pt x="0" y="9308"/>
                  </a:cubicBezTo>
                  <a:cubicBezTo>
                    <a:pt x="0" y="11967"/>
                    <a:pt x="399" y="14892"/>
                    <a:pt x="798" y="18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6009366" y="3083282"/>
              <a:ext cx="373879" cy="262492"/>
            </a:xfrm>
            <a:custGeom>
              <a:rect b="b" l="l" r="r" t="t"/>
              <a:pathLst>
                <a:path extrusionOk="0" h="399835" w="569503">
                  <a:moveTo>
                    <a:pt x="382683" y="170997"/>
                  </a:moveTo>
                  <a:cubicBezTo>
                    <a:pt x="376034" y="175252"/>
                    <a:pt x="369120" y="179374"/>
                    <a:pt x="361807" y="183496"/>
                  </a:cubicBezTo>
                  <a:lnTo>
                    <a:pt x="342261" y="194400"/>
                  </a:lnTo>
                  <a:cubicBezTo>
                    <a:pt x="321917" y="215542"/>
                    <a:pt x="297982" y="233625"/>
                    <a:pt x="271655" y="245592"/>
                  </a:cubicBezTo>
                  <a:cubicBezTo>
                    <a:pt x="257427" y="252108"/>
                    <a:pt x="243199" y="256230"/>
                    <a:pt x="229238" y="258357"/>
                  </a:cubicBezTo>
                  <a:cubicBezTo>
                    <a:pt x="220329" y="263543"/>
                    <a:pt x="211287" y="268729"/>
                    <a:pt x="202112" y="274181"/>
                  </a:cubicBezTo>
                  <a:cubicBezTo>
                    <a:pt x="168870" y="293727"/>
                    <a:pt x="133899" y="314603"/>
                    <a:pt x="97333" y="337341"/>
                  </a:cubicBezTo>
                  <a:lnTo>
                    <a:pt x="69676" y="354626"/>
                  </a:lnTo>
                  <a:cubicBezTo>
                    <a:pt x="60501" y="360344"/>
                    <a:pt x="51326" y="366727"/>
                    <a:pt x="41619" y="372843"/>
                  </a:cubicBezTo>
                  <a:lnTo>
                    <a:pt x="0" y="399836"/>
                  </a:lnTo>
                  <a:cubicBezTo>
                    <a:pt x="13696" y="392921"/>
                    <a:pt x="27259" y="386140"/>
                    <a:pt x="40821" y="379491"/>
                  </a:cubicBezTo>
                  <a:lnTo>
                    <a:pt x="163019" y="320985"/>
                  </a:lnTo>
                  <a:cubicBezTo>
                    <a:pt x="241471" y="283222"/>
                    <a:pt x="313407" y="245858"/>
                    <a:pt x="374838" y="205303"/>
                  </a:cubicBezTo>
                  <a:cubicBezTo>
                    <a:pt x="436270" y="165013"/>
                    <a:pt x="487196" y="121267"/>
                    <a:pt x="523231" y="75526"/>
                  </a:cubicBezTo>
                  <a:cubicBezTo>
                    <a:pt x="543309" y="50395"/>
                    <a:pt x="558467" y="24732"/>
                    <a:pt x="569504" y="0"/>
                  </a:cubicBezTo>
                  <a:cubicBezTo>
                    <a:pt x="553148" y="21009"/>
                    <a:pt x="533735" y="43347"/>
                    <a:pt x="510333" y="67016"/>
                  </a:cubicBezTo>
                  <a:cubicBezTo>
                    <a:pt x="476825" y="100524"/>
                    <a:pt x="436136" y="136824"/>
                    <a:pt x="382949" y="171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5581016" y="3428179"/>
              <a:ext cx="303346" cy="236042"/>
            </a:xfrm>
            <a:custGeom>
              <a:rect b="b" l="l" r="r" t="t"/>
              <a:pathLst>
                <a:path extrusionOk="0" h="359546" w="462065">
                  <a:moveTo>
                    <a:pt x="372577" y="68213"/>
                  </a:moveTo>
                  <a:cubicBezTo>
                    <a:pt x="365530" y="74063"/>
                    <a:pt x="358616" y="79648"/>
                    <a:pt x="351834" y="85632"/>
                  </a:cubicBezTo>
                  <a:cubicBezTo>
                    <a:pt x="348377" y="88557"/>
                    <a:pt x="345186" y="91482"/>
                    <a:pt x="341330" y="94541"/>
                  </a:cubicBezTo>
                  <a:lnTo>
                    <a:pt x="330958" y="102918"/>
                  </a:lnTo>
                  <a:cubicBezTo>
                    <a:pt x="303433" y="125123"/>
                    <a:pt x="277106" y="145069"/>
                    <a:pt x="251975" y="163285"/>
                  </a:cubicBezTo>
                  <a:cubicBezTo>
                    <a:pt x="151717" y="236285"/>
                    <a:pt x="71803" y="281760"/>
                    <a:pt x="10238" y="308487"/>
                  </a:cubicBezTo>
                  <a:cubicBezTo>
                    <a:pt x="8909" y="309019"/>
                    <a:pt x="7712" y="309550"/>
                    <a:pt x="6382" y="310082"/>
                  </a:cubicBezTo>
                  <a:cubicBezTo>
                    <a:pt x="4122" y="325772"/>
                    <a:pt x="3457" y="346117"/>
                    <a:pt x="0" y="359547"/>
                  </a:cubicBezTo>
                  <a:cubicBezTo>
                    <a:pt x="24732" y="349707"/>
                    <a:pt x="49065" y="338670"/>
                    <a:pt x="72468" y="325640"/>
                  </a:cubicBezTo>
                  <a:cubicBezTo>
                    <a:pt x="84435" y="318991"/>
                    <a:pt x="96003" y="311944"/>
                    <a:pt x="107172" y="304497"/>
                  </a:cubicBezTo>
                  <a:cubicBezTo>
                    <a:pt x="112757" y="300774"/>
                    <a:pt x="118209" y="296919"/>
                    <a:pt x="123794" y="292929"/>
                  </a:cubicBezTo>
                  <a:lnTo>
                    <a:pt x="140415" y="280696"/>
                  </a:lnTo>
                  <a:cubicBezTo>
                    <a:pt x="162487" y="264208"/>
                    <a:pt x="183762" y="247188"/>
                    <a:pt x="204638" y="229637"/>
                  </a:cubicBezTo>
                  <a:cubicBezTo>
                    <a:pt x="246390" y="194533"/>
                    <a:pt x="286148" y="157833"/>
                    <a:pt x="325374" y="121666"/>
                  </a:cubicBezTo>
                  <a:cubicBezTo>
                    <a:pt x="370982" y="79648"/>
                    <a:pt x="415925" y="38295"/>
                    <a:pt x="462065" y="0"/>
                  </a:cubicBezTo>
                  <a:cubicBezTo>
                    <a:pt x="446374" y="11169"/>
                    <a:pt x="431216" y="22206"/>
                    <a:pt x="416855" y="33109"/>
                  </a:cubicBezTo>
                  <a:cubicBezTo>
                    <a:pt x="401431" y="44810"/>
                    <a:pt x="386539" y="56512"/>
                    <a:pt x="372444" y="68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6270724" y="2999218"/>
              <a:ext cx="127645" cy="157303"/>
            </a:xfrm>
            <a:custGeom>
              <a:rect b="b" l="l" r="r" t="t"/>
              <a:pathLst>
                <a:path extrusionOk="0" h="239608" w="194432">
                  <a:moveTo>
                    <a:pt x="146132" y="90817"/>
                  </a:moveTo>
                  <a:cubicBezTo>
                    <a:pt x="122863" y="122597"/>
                    <a:pt x="88690" y="157567"/>
                    <a:pt x="44012" y="191209"/>
                  </a:cubicBezTo>
                  <a:cubicBezTo>
                    <a:pt x="32711" y="199718"/>
                    <a:pt x="20876" y="208229"/>
                    <a:pt x="8377" y="216605"/>
                  </a:cubicBezTo>
                  <a:cubicBezTo>
                    <a:pt x="6117" y="224184"/>
                    <a:pt x="3324" y="231764"/>
                    <a:pt x="0" y="239609"/>
                  </a:cubicBezTo>
                  <a:cubicBezTo>
                    <a:pt x="36167" y="213813"/>
                    <a:pt x="66484" y="187352"/>
                    <a:pt x="92147" y="162886"/>
                  </a:cubicBezTo>
                  <a:cubicBezTo>
                    <a:pt x="124724" y="131639"/>
                    <a:pt x="149856" y="102784"/>
                    <a:pt x="169668" y="77520"/>
                  </a:cubicBezTo>
                  <a:cubicBezTo>
                    <a:pt x="178178" y="66617"/>
                    <a:pt x="185757" y="56378"/>
                    <a:pt x="192538" y="46805"/>
                  </a:cubicBezTo>
                  <a:cubicBezTo>
                    <a:pt x="194001" y="36699"/>
                    <a:pt x="194799" y="25131"/>
                    <a:pt x="194267" y="12499"/>
                  </a:cubicBezTo>
                  <a:cubicBezTo>
                    <a:pt x="194134" y="8510"/>
                    <a:pt x="193868" y="4255"/>
                    <a:pt x="193469" y="0"/>
                  </a:cubicBezTo>
                  <a:cubicBezTo>
                    <a:pt x="192405" y="3324"/>
                    <a:pt x="191076" y="7180"/>
                    <a:pt x="189613" y="11302"/>
                  </a:cubicBezTo>
                  <a:cubicBezTo>
                    <a:pt x="188017" y="15557"/>
                    <a:pt x="186156" y="20211"/>
                    <a:pt x="184028" y="25264"/>
                  </a:cubicBezTo>
                  <a:cubicBezTo>
                    <a:pt x="184028" y="25530"/>
                    <a:pt x="183895" y="25796"/>
                    <a:pt x="183762" y="26062"/>
                  </a:cubicBezTo>
                  <a:cubicBezTo>
                    <a:pt x="183629" y="26327"/>
                    <a:pt x="183497" y="26726"/>
                    <a:pt x="183363" y="26993"/>
                  </a:cubicBezTo>
                  <a:cubicBezTo>
                    <a:pt x="183230" y="27391"/>
                    <a:pt x="182965" y="27657"/>
                    <a:pt x="182831" y="28056"/>
                  </a:cubicBezTo>
                  <a:cubicBezTo>
                    <a:pt x="181635" y="30848"/>
                    <a:pt x="180172" y="33774"/>
                    <a:pt x="178710" y="36699"/>
                  </a:cubicBezTo>
                  <a:cubicBezTo>
                    <a:pt x="172726" y="50395"/>
                    <a:pt x="165014" y="64622"/>
                    <a:pt x="154642" y="78717"/>
                  </a:cubicBezTo>
                  <a:cubicBezTo>
                    <a:pt x="151983" y="82573"/>
                    <a:pt x="149324" y="86562"/>
                    <a:pt x="146265" y="905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6395902" y="2997123"/>
              <a:ext cx="1658" cy="5761"/>
            </a:xfrm>
            <a:custGeom>
              <a:rect b="b" l="l" r="r" t="t"/>
              <a:pathLst>
                <a:path extrusionOk="0" h="8775" w="2526">
                  <a:moveTo>
                    <a:pt x="2526" y="1995"/>
                  </a:moveTo>
                  <a:cubicBezTo>
                    <a:pt x="2526" y="1330"/>
                    <a:pt x="2394" y="665"/>
                    <a:pt x="2261" y="0"/>
                  </a:cubicBezTo>
                  <a:cubicBezTo>
                    <a:pt x="1596" y="2925"/>
                    <a:pt x="798" y="5851"/>
                    <a:pt x="0" y="8776"/>
                  </a:cubicBezTo>
                  <a:cubicBezTo>
                    <a:pt x="931" y="6383"/>
                    <a:pt x="1729" y="4122"/>
                    <a:pt x="2526" y="1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5950530" y="3245037"/>
              <a:ext cx="162977" cy="103879"/>
            </a:xfrm>
            <a:custGeom>
              <a:rect b="b" l="l" r="r" t="t"/>
              <a:pathLst>
                <a:path extrusionOk="0" h="158232" w="248252">
                  <a:moveTo>
                    <a:pt x="137622" y="69410"/>
                  </a:moveTo>
                  <a:lnTo>
                    <a:pt x="166344" y="51591"/>
                  </a:lnTo>
                  <a:cubicBezTo>
                    <a:pt x="194533" y="34306"/>
                    <a:pt x="221924" y="17950"/>
                    <a:pt x="248252" y="2526"/>
                  </a:cubicBezTo>
                  <a:cubicBezTo>
                    <a:pt x="246390" y="1728"/>
                    <a:pt x="244529" y="798"/>
                    <a:pt x="242667" y="0"/>
                  </a:cubicBezTo>
                  <a:lnTo>
                    <a:pt x="241337" y="798"/>
                  </a:lnTo>
                  <a:cubicBezTo>
                    <a:pt x="236817" y="3324"/>
                    <a:pt x="232429" y="5451"/>
                    <a:pt x="228041" y="7845"/>
                  </a:cubicBezTo>
                  <a:cubicBezTo>
                    <a:pt x="210622" y="17020"/>
                    <a:pt x="193203" y="27258"/>
                    <a:pt x="175784" y="38029"/>
                  </a:cubicBezTo>
                  <a:cubicBezTo>
                    <a:pt x="118608" y="73265"/>
                    <a:pt x="61166" y="115416"/>
                    <a:pt x="0" y="158232"/>
                  </a:cubicBezTo>
                  <a:cubicBezTo>
                    <a:pt x="15690" y="147993"/>
                    <a:pt x="31780" y="137622"/>
                    <a:pt x="48134" y="127250"/>
                  </a:cubicBezTo>
                  <a:lnTo>
                    <a:pt x="108236" y="88424"/>
                  </a:lnTo>
                  <a:cubicBezTo>
                    <a:pt x="117943" y="82174"/>
                    <a:pt x="127517" y="75659"/>
                    <a:pt x="137489" y="69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5577873" y="3392475"/>
              <a:ext cx="307448" cy="215877"/>
            </a:xfrm>
            <a:custGeom>
              <a:rect b="b" l="l" r="r" t="t"/>
              <a:pathLst>
                <a:path extrusionOk="0" h="328830" w="468314">
                  <a:moveTo>
                    <a:pt x="269128" y="101322"/>
                  </a:moveTo>
                  <a:cubicBezTo>
                    <a:pt x="222722" y="121799"/>
                    <a:pt x="174853" y="141080"/>
                    <a:pt x="125256" y="158365"/>
                  </a:cubicBezTo>
                  <a:cubicBezTo>
                    <a:pt x="84435" y="172726"/>
                    <a:pt x="42550" y="185624"/>
                    <a:pt x="0" y="197591"/>
                  </a:cubicBezTo>
                  <a:cubicBezTo>
                    <a:pt x="8510" y="232030"/>
                    <a:pt x="9441" y="275245"/>
                    <a:pt x="12765" y="312875"/>
                  </a:cubicBezTo>
                  <a:cubicBezTo>
                    <a:pt x="13297" y="318326"/>
                    <a:pt x="13563" y="323645"/>
                    <a:pt x="13563" y="328831"/>
                  </a:cubicBezTo>
                  <a:cubicBezTo>
                    <a:pt x="13829" y="328831"/>
                    <a:pt x="14095" y="328565"/>
                    <a:pt x="14361" y="328432"/>
                  </a:cubicBezTo>
                  <a:cubicBezTo>
                    <a:pt x="73266" y="297184"/>
                    <a:pt x="149856" y="248385"/>
                    <a:pt x="245194" y="175385"/>
                  </a:cubicBezTo>
                  <a:cubicBezTo>
                    <a:pt x="268995" y="157036"/>
                    <a:pt x="293993" y="137223"/>
                    <a:pt x="319789" y="115550"/>
                  </a:cubicBezTo>
                  <a:cubicBezTo>
                    <a:pt x="332022" y="104912"/>
                    <a:pt x="345984" y="92812"/>
                    <a:pt x="360079" y="81244"/>
                  </a:cubicBezTo>
                  <a:cubicBezTo>
                    <a:pt x="374306" y="69675"/>
                    <a:pt x="389066" y="57974"/>
                    <a:pt x="404357" y="46273"/>
                  </a:cubicBezTo>
                  <a:cubicBezTo>
                    <a:pt x="424568" y="30849"/>
                    <a:pt x="445976" y="15424"/>
                    <a:pt x="468315" y="0"/>
                  </a:cubicBezTo>
                  <a:cubicBezTo>
                    <a:pt x="447572" y="12898"/>
                    <a:pt x="426164" y="25264"/>
                    <a:pt x="403692" y="36699"/>
                  </a:cubicBezTo>
                  <a:cubicBezTo>
                    <a:pt x="360344" y="58905"/>
                    <a:pt x="315534" y="80579"/>
                    <a:pt x="269128" y="1011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4843820" y="3454018"/>
              <a:ext cx="26100" cy="72890"/>
            </a:xfrm>
            <a:custGeom>
              <a:rect b="b" l="l" r="r" t="t"/>
              <a:pathLst>
                <a:path extrusionOk="0" h="111028" w="39757">
                  <a:moveTo>
                    <a:pt x="39758" y="56645"/>
                  </a:moveTo>
                  <a:cubicBezTo>
                    <a:pt x="39093" y="55714"/>
                    <a:pt x="38428" y="54650"/>
                    <a:pt x="37763" y="53719"/>
                  </a:cubicBezTo>
                  <a:cubicBezTo>
                    <a:pt x="26860" y="36434"/>
                    <a:pt x="18749" y="18350"/>
                    <a:pt x="12898" y="0"/>
                  </a:cubicBezTo>
                  <a:cubicBezTo>
                    <a:pt x="12233" y="2128"/>
                    <a:pt x="11568" y="4388"/>
                    <a:pt x="10770" y="6782"/>
                  </a:cubicBezTo>
                  <a:cubicBezTo>
                    <a:pt x="10372" y="18483"/>
                    <a:pt x="9175" y="38960"/>
                    <a:pt x="6516" y="61963"/>
                  </a:cubicBezTo>
                  <a:cubicBezTo>
                    <a:pt x="4521" y="79781"/>
                    <a:pt x="2128" y="95737"/>
                    <a:pt x="532" y="107439"/>
                  </a:cubicBezTo>
                  <a:lnTo>
                    <a:pt x="0" y="111029"/>
                  </a:lnTo>
                  <a:cubicBezTo>
                    <a:pt x="2526" y="103582"/>
                    <a:pt x="6250" y="94541"/>
                    <a:pt x="11967" y="85233"/>
                  </a:cubicBezTo>
                  <a:cubicBezTo>
                    <a:pt x="18616" y="74462"/>
                    <a:pt x="26594" y="65953"/>
                    <a:pt x="33375" y="60767"/>
                  </a:cubicBezTo>
                  <a:cubicBezTo>
                    <a:pt x="33641" y="60634"/>
                    <a:pt x="33774" y="60501"/>
                    <a:pt x="34040" y="60368"/>
                  </a:cubicBezTo>
                  <a:cubicBezTo>
                    <a:pt x="34971" y="57709"/>
                    <a:pt x="35503" y="56113"/>
                    <a:pt x="35503" y="56113"/>
                  </a:cubicBezTo>
                  <a:cubicBezTo>
                    <a:pt x="35503" y="56113"/>
                    <a:pt x="35503" y="57177"/>
                    <a:pt x="35503" y="59304"/>
                  </a:cubicBezTo>
                  <a:cubicBezTo>
                    <a:pt x="37098" y="58240"/>
                    <a:pt x="38561" y="57310"/>
                    <a:pt x="39758" y="56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5506031" y="3535201"/>
              <a:ext cx="33608" cy="47749"/>
            </a:xfrm>
            <a:custGeom>
              <a:rect b="b" l="l" r="r" t="t"/>
              <a:pathLst>
                <a:path extrusionOk="0" h="72733" w="51192">
                  <a:moveTo>
                    <a:pt x="9174" y="7047"/>
                  </a:moveTo>
                  <a:cubicBezTo>
                    <a:pt x="7978" y="11701"/>
                    <a:pt x="5052" y="22205"/>
                    <a:pt x="0" y="36433"/>
                  </a:cubicBezTo>
                  <a:cubicBezTo>
                    <a:pt x="3058" y="39757"/>
                    <a:pt x="6382" y="43348"/>
                    <a:pt x="9973" y="47602"/>
                  </a:cubicBezTo>
                  <a:cubicBezTo>
                    <a:pt x="16089" y="54517"/>
                    <a:pt x="23535" y="63160"/>
                    <a:pt x="30317" y="72202"/>
                  </a:cubicBezTo>
                  <a:cubicBezTo>
                    <a:pt x="30449" y="72335"/>
                    <a:pt x="30583" y="72601"/>
                    <a:pt x="30716" y="72734"/>
                  </a:cubicBezTo>
                  <a:lnTo>
                    <a:pt x="51192" y="28189"/>
                  </a:lnTo>
                  <a:cubicBezTo>
                    <a:pt x="44145" y="15291"/>
                    <a:pt x="39225" y="4787"/>
                    <a:pt x="37231" y="0"/>
                  </a:cubicBezTo>
                  <a:cubicBezTo>
                    <a:pt x="27923" y="2393"/>
                    <a:pt x="18615" y="4787"/>
                    <a:pt x="9174" y="7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5438553" y="3564095"/>
              <a:ext cx="40853" cy="74287"/>
            </a:xfrm>
            <a:custGeom>
              <a:rect b="b" l="l" r="r" t="t"/>
              <a:pathLst>
                <a:path extrusionOk="0" h="113156" w="62229">
                  <a:moveTo>
                    <a:pt x="28056" y="113156"/>
                  </a:moveTo>
                  <a:cubicBezTo>
                    <a:pt x="36301" y="99327"/>
                    <a:pt x="45475" y="83770"/>
                    <a:pt x="55182" y="67282"/>
                  </a:cubicBezTo>
                  <a:cubicBezTo>
                    <a:pt x="57575" y="63293"/>
                    <a:pt x="59836" y="59304"/>
                    <a:pt x="62229" y="55315"/>
                  </a:cubicBezTo>
                  <a:cubicBezTo>
                    <a:pt x="50794" y="34572"/>
                    <a:pt x="39891" y="16488"/>
                    <a:pt x="31115" y="3058"/>
                  </a:cubicBezTo>
                  <a:cubicBezTo>
                    <a:pt x="30450" y="1994"/>
                    <a:pt x="29785" y="931"/>
                    <a:pt x="29120" y="0"/>
                  </a:cubicBezTo>
                  <a:cubicBezTo>
                    <a:pt x="28455" y="2261"/>
                    <a:pt x="27657" y="4654"/>
                    <a:pt x="26859" y="7180"/>
                  </a:cubicBezTo>
                  <a:cubicBezTo>
                    <a:pt x="23403" y="17153"/>
                    <a:pt x="18084" y="28721"/>
                    <a:pt x="11435" y="40954"/>
                  </a:cubicBezTo>
                  <a:cubicBezTo>
                    <a:pt x="7978" y="47337"/>
                    <a:pt x="4122" y="53985"/>
                    <a:pt x="0" y="60767"/>
                  </a:cubicBezTo>
                  <a:cubicBezTo>
                    <a:pt x="2393" y="64224"/>
                    <a:pt x="4787" y="67681"/>
                    <a:pt x="7180" y="71404"/>
                  </a:cubicBezTo>
                  <a:cubicBezTo>
                    <a:pt x="16089" y="85897"/>
                    <a:pt x="22871" y="100258"/>
                    <a:pt x="28189" y="113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5487175" y="3564357"/>
              <a:ext cx="35615" cy="68089"/>
            </a:xfrm>
            <a:custGeom>
              <a:rect b="b" l="l" r="r" t="t"/>
              <a:pathLst>
                <a:path extrusionOk="0" h="103715" w="54250">
                  <a:moveTo>
                    <a:pt x="25663" y="0"/>
                  </a:moveTo>
                  <a:cubicBezTo>
                    <a:pt x="19679" y="15690"/>
                    <a:pt x="11036" y="34705"/>
                    <a:pt x="0" y="54916"/>
                  </a:cubicBezTo>
                  <a:cubicBezTo>
                    <a:pt x="1064" y="56777"/>
                    <a:pt x="2128" y="58639"/>
                    <a:pt x="3191" y="60634"/>
                  </a:cubicBezTo>
                  <a:cubicBezTo>
                    <a:pt x="11302" y="75659"/>
                    <a:pt x="17685" y="90418"/>
                    <a:pt x="22604" y="103715"/>
                  </a:cubicBezTo>
                  <a:cubicBezTo>
                    <a:pt x="31380" y="86695"/>
                    <a:pt x="42683" y="64091"/>
                    <a:pt x="54251" y="38960"/>
                  </a:cubicBezTo>
                  <a:cubicBezTo>
                    <a:pt x="53054" y="37364"/>
                    <a:pt x="51724" y="35635"/>
                    <a:pt x="50528" y="34040"/>
                  </a:cubicBezTo>
                  <a:cubicBezTo>
                    <a:pt x="43614" y="24865"/>
                    <a:pt x="37364" y="16754"/>
                    <a:pt x="31247" y="8111"/>
                  </a:cubicBezTo>
                  <a:cubicBezTo>
                    <a:pt x="29386" y="5319"/>
                    <a:pt x="27524" y="2660"/>
                    <a:pt x="25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5452258" y="3552921"/>
              <a:ext cx="6197" cy="5761"/>
            </a:xfrm>
            <a:custGeom>
              <a:rect b="b" l="l" r="r" t="t"/>
              <a:pathLst>
                <a:path extrusionOk="0" h="8775" w="9440">
                  <a:moveTo>
                    <a:pt x="6781" y="8776"/>
                  </a:moveTo>
                  <a:cubicBezTo>
                    <a:pt x="7978" y="5452"/>
                    <a:pt x="8909" y="2526"/>
                    <a:pt x="9441" y="0"/>
                  </a:cubicBezTo>
                  <a:cubicBezTo>
                    <a:pt x="6250" y="665"/>
                    <a:pt x="3191" y="1330"/>
                    <a:pt x="0" y="1994"/>
                  </a:cubicBezTo>
                  <a:cubicBezTo>
                    <a:pt x="1994" y="3856"/>
                    <a:pt x="4255" y="6116"/>
                    <a:pt x="6781" y="8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5545400" y="3529003"/>
              <a:ext cx="10737" cy="39631"/>
            </a:xfrm>
            <a:custGeom>
              <a:rect b="b" l="l" r="r" t="t"/>
              <a:pathLst>
                <a:path extrusionOk="0" h="60367" w="16355">
                  <a:moveTo>
                    <a:pt x="16355" y="60367"/>
                  </a:moveTo>
                  <a:cubicBezTo>
                    <a:pt x="15159" y="44012"/>
                    <a:pt x="14228" y="29120"/>
                    <a:pt x="13563" y="16488"/>
                  </a:cubicBezTo>
                  <a:cubicBezTo>
                    <a:pt x="13164" y="10372"/>
                    <a:pt x="12898" y="4920"/>
                    <a:pt x="12632" y="0"/>
                  </a:cubicBezTo>
                  <a:cubicBezTo>
                    <a:pt x="11701" y="266"/>
                    <a:pt x="10770" y="532"/>
                    <a:pt x="9840" y="665"/>
                  </a:cubicBezTo>
                  <a:cubicBezTo>
                    <a:pt x="7978" y="7978"/>
                    <a:pt x="4787" y="19812"/>
                    <a:pt x="0" y="34306"/>
                  </a:cubicBezTo>
                  <a:cubicBezTo>
                    <a:pt x="3324" y="38693"/>
                    <a:pt x="6648" y="43614"/>
                    <a:pt x="9840" y="48799"/>
                  </a:cubicBezTo>
                  <a:cubicBezTo>
                    <a:pt x="12233" y="52788"/>
                    <a:pt x="14361" y="56644"/>
                    <a:pt x="16355" y="60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5439338" y="3648508"/>
              <a:ext cx="27148" cy="23132"/>
            </a:xfrm>
            <a:custGeom>
              <a:rect b="b" l="l" r="r" t="t"/>
              <a:pathLst>
                <a:path extrusionOk="0" h="35236" w="41353">
                  <a:moveTo>
                    <a:pt x="0" y="35237"/>
                  </a:moveTo>
                  <a:cubicBezTo>
                    <a:pt x="13962" y="32311"/>
                    <a:pt x="27790" y="29386"/>
                    <a:pt x="41353" y="26327"/>
                  </a:cubicBezTo>
                  <a:cubicBezTo>
                    <a:pt x="38827" y="22072"/>
                    <a:pt x="34971" y="15690"/>
                    <a:pt x="30317" y="7180"/>
                  </a:cubicBezTo>
                  <a:cubicBezTo>
                    <a:pt x="29120" y="4920"/>
                    <a:pt x="27657" y="2526"/>
                    <a:pt x="26328" y="0"/>
                  </a:cubicBezTo>
                  <a:cubicBezTo>
                    <a:pt x="22206" y="5718"/>
                    <a:pt x="18350" y="11036"/>
                    <a:pt x="14760" y="15823"/>
                  </a:cubicBezTo>
                  <a:cubicBezTo>
                    <a:pt x="8776" y="23934"/>
                    <a:pt x="3723" y="30449"/>
                    <a:pt x="133" y="35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5459503" y="3607480"/>
              <a:ext cx="47225" cy="58050"/>
            </a:xfrm>
            <a:custGeom>
              <a:rect b="b" l="l" r="r" t="t"/>
              <a:pathLst>
                <a:path extrusionOk="0" h="88423" w="71935">
                  <a:moveTo>
                    <a:pt x="71803" y="74063"/>
                  </a:moveTo>
                  <a:cubicBezTo>
                    <a:pt x="71005" y="72202"/>
                    <a:pt x="70207" y="70340"/>
                    <a:pt x="69409" y="68213"/>
                  </a:cubicBezTo>
                  <a:cubicBezTo>
                    <a:pt x="69011" y="67282"/>
                    <a:pt x="68612" y="66351"/>
                    <a:pt x="68213" y="65288"/>
                  </a:cubicBezTo>
                  <a:cubicBezTo>
                    <a:pt x="66351" y="61032"/>
                    <a:pt x="64357" y="56512"/>
                    <a:pt x="62096" y="51724"/>
                  </a:cubicBezTo>
                  <a:cubicBezTo>
                    <a:pt x="56910" y="58772"/>
                    <a:pt x="52788" y="63825"/>
                    <a:pt x="50395" y="66750"/>
                  </a:cubicBezTo>
                  <a:cubicBezTo>
                    <a:pt x="48932" y="68612"/>
                    <a:pt x="48002" y="69675"/>
                    <a:pt x="48002" y="69675"/>
                  </a:cubicBezTo>
                  <a:cubicBezTo>
                    <a:pt x="48002" y="69675"/>
                    <a:pt x="48666" y="68479"/>
                    <a:pt x="49597" y="66617"/>
                  </a:cubicBezTo>
                  <a:cubicBezTo>
                    <a:pt x="51193" y="63692"/>
                    <a:pt x="53719" y="58905"/>
                    <a:pt x="57177" y="52256"/>
                  </a:cubicBezTo>
                  <a:cubicBezTo>
                    <a:pt x="57974" y="50661"/>
                    <a:pt x="58905" y="48932"/>
                    <a:pt x="59836" y="47204"/>
                  </a:cubicBezTo>
                  <a:cubicBezTo>
                    <a:pt x="53187" y="33109"/>
                    <a:pt x="45209" y="17020"/>
                    <a:pt x="36034" y="0"/>
                  </a:cubicBezTo>
                  <a:cubicBezTo>
                    <a:pt x="34838" y="2128"/>
                    <a:pt x="33508" y="4388"/>
                    <a:pt x="32311" y="6515"/>
                  </a:cubicBezTo>
                  <a:cubicBezTo>
                    <a:pt x="21275" y="25131"/>
                    <a:pt x="10106" y="41885"/>
                    <a:pt x="0" y="56246"/>
                  </a:cubicBezTo>
                  <a:cubicBezTo>
                    <a:pt x="1596" y="60235"/>
                    <a:pt x="3058" y="63958"/>
                    <a:pt x="4388" y="67415"/>
                  </a:cubicBezTo>
                  <a:cubicBezTo>
                    <a:pt x="7845" y="76723"/>
                    <a:pt x="10372" y="83903"/>
                    <a:pt x="12100" y="88424"/>
                  </a:cubicBezTo>
                  <a:cubicBezTo>
                    <a:pt x="32577" y="83770"/>
                    <a:pt x="52523" y="78983"/>
                    <a:pt x="71936" y="73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5458455" y="3544803"/>
              <a:ext cx="42948" cy="48972"/>
            </a:xfrm>
            <a:custGeom>
              <a:rect b="b" l="l" r="r" t="t"/>
              <a:pathLst>
                <a:path extrusionOk="0" h="74595" w="65420">
                  <a:moveTo>
                    <a:pt x="50661" y="133"/>
                  </a:moveTo>
                  <a:lnTo>
                    <a:pt x="39093" y="3058"/>
                  </a:lnTo>
                  <a:cubicBezTo>
                    <a:pt x="26727" y="6116"/>
                    <a:pt x="14228" y="9175"/>
                    <a:pt x="1729" y="11967"/>
                  </a:cubicBezTo>
                  <a:lnTo>
                    <a:pt x="1729" y="11967"/>
                  </a:lnTo>
                  <a:cubicBezTo>
                    <a:pt x="1596" y="15291"/>
                    <a:pt x="1064" y="19413"/>
                    <a:pt x="0" y="23934"/>
                  </a:cubicBezTo>
                  <a:cubicBezTo>
                    <a:pt x="1596" y="25663"/>
                    <a:pt x="3191" y="27391"/>
                    <a:pt x="4920" y="29386"/>
                  </a:cubicBezTo>
                  <a:cubicBezTo>
                    <a:pt x="14759" y="40555"/>
                    <a:pt x="26594" y="56113"/>
                    <a:pt x="37763" y="74595"/>
                  </a:cubicBezTo>
                  <a:cubicBezTo>
                    <a:pt x="48800" y="55581"/>
                    <a:pt x="58240" y="38295"/>
                    <a:pt x="65421" y="24200"/>
                  </a:cubicBezTo>
                  <a:cubicBezTo>
                    <a:pt x="63559" y="21541"/>
                    <a:pt x="61697" y="18881"/>
                    <a:pt x="60235" y="16488"/>
                  </a:cubicBezTo>
                  <a:cubicBezTo>
                    <a:pt x="56113" y="10238"/>
                    <a:pt x="52922" y="5053"/>
                    <a:pt x="51060" y="1064"/>
                  </a:cubicBezTo>
                  <a:cubicBezTo>
                    <a:pt x="50927" y="665"/>
                    <a:pt x="50794" y="399"/>
                    <a:pt x="50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5492675" y="3539915"/>
              <a:ext cx="18942" cy="16672"/>
            </a:xfrm>
            <a:custGeom>
              <a:rect b="b" l="l" r="r" t="t"/>
              <a:pathLst>
                <a:path extrusionOk="0" h="25396" w="28853">
                  <a:moveTo>
                    <a:pt x="0" y="7180"/>
                  </a:moveTo>
                  <a:cubicBezTo>
                    <a:pt x="0" y="7180"/>
                    <a:pt x="266" y="7579"/>
                    <a:pt x="399" y="7712"/>
                  </a:cubicBezTo>
                  <a:cubicBezTo>
                    <a:pt x="2925" y="10903"/>
                    <a:pt x="7180" y="15291"/>
                    <a:pt x="12233" y="20743"/>
                  </a:cubicBezTo>
                  <a:cubicBezTo>
                    <a:pt x="13563" y="22205"/>
                    <a:pt x="15025" y="23801"/>
                    <a:pt x="16621" y="25397"/>
                  </a:cubicBezTo>
                  <a:cubicBezTo>
                    <a:pt x="22737" y="13297"/>
                    <a:pt x="26859" y="4388"/>
                    <a:pt x="28854" y="0"/>
                  </a:cubicBezTo>
                  <a:cubicBezTo>
                    <a:pt x="27790" y="266"/>
                    <a:pt x="26594" y="665"/>
                    <a:pt x="25397" y="930"/>
                  </a:cubicBezTo>
                  <a:lnTo>
                    <a:pt x="0" y="7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5737359" y="2513515"/>
              <a:ext cx="7332" cy="10388"/>
            </a:xfrm>
            <a:custGeom>
              <a:rect b="b" l="l" r="r" t="t"/>
              <a:pathLst>
                <a:path extrusionOk="0" h="15823" w="11169">
                  <a:moveTo>
                    <a:pt x="11169" y="15823"/>
                  </a:moveTo>
                  <a:cubicBezTo>
                    <a:pt x="7579" y="10372"/>
                    <a:pt x="3723" y="5053"/>
                    <a:pt x="0" y="0"/>
                  </a:cubicBezTo>
                  <a:cubicBezTo>
                    <a:pt x="3723" y="5186"/>
                    <a:pt x="7579" y="10372"/>
                    <a:pt x="11169" y="15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5769308" y="2567288"/>
              <a:ext cx="12745" cy="30116"/>
            </a:xfrm>
            <a:custGeom>
              <a:rect b="b" l="l" r="r" t="t"/>
              <a:pathLst>
                <a:path extrusionOk="0" h="45874" w="19413">
                  <a:moveTo>
                    <a:pt x="0" y="0"/>
                  </a:moveTo>
                  <a:cubicBezTo>
                    <a:pt x="7047" y="14892"/>
                    <a:pt x="13563" y="30184"/>
                    <a:pt x="19414" y="45874"/>
                  </a:cubicBezTo>
                  <a:cubicBezTo>
                    <a:pt x="19414" y="45874"/>
                    <a:pt x="19414" y="45874"/>
                    <a:pt x="19414" y="45874"/>
                  </a:cubicBezTo>
                  <a:cubicBezTo>
                    <a:pt x="13563" y="30184"/>
                    <a:pt x="7047" y="14892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5728193" y="2501818"/>
              <a:ext cx="8031" cy="10126"/>
            </a:xfrm>
            <a:custGeom>
              <a:rect b="b" l="l" r="r" t="t"/>
              <a:pathLst>
                <a:path extrusionOk="0" h="15424" w="12233">
                  <a:moveTo>
                    <a:pt x="12233" y="15424"/>
                  </a:moveTo>
                  <a:cubicBezTo>
                    <a:pt x="8244" y="10106"/>
                    <a:pt x="4122" y="4920"/>
                    <a:pt x="0" y="0"/>
                  </a:cubicBezTo>
                  <a:cubicBezTo>
                    <a:pt x="4122" y="4920"/>
                    <a:pt x="8244" y="10106"/>
                    <a:pt x="12233" y="15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5754294" y="2539180"/>
              <a:ext cx="14404" cy="26886"/>
            </a:xfrm>
            <a:custGeom>
              <a:rect b="b" l="l" r="r" t="t"/>
              <a:pathLst>
                <a:path extrusionOk="0" h="40954" w="21940">
                  <a:moveTo>
                    <a:pt x="21940" y="40954"/>
                  </a:moveTo>
                  <a:cubicBezTo>
                    <a:pt x="15159" y="26727"/>
                    <a:pt x="7845" y="13164"/>
                    <a:pt x="0" y="0"/>
                  </a:cubicBezTo>
                  <a:cubicBezTo>
                    <a:pt x="7712" y="13031"/>
                    <a:pt x="15025" y="26727"/>
                    <a:pt x="21940" y="40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5745652" y="2525300"/>
              <a:ext cx="7594" cy="12046"/>
            </a:xfrm>
            <a:custGeom>
              <a:rect b="b" l="l" r="r" t="t"/>
              <a:pathLst>
                <a:path extrusionOk="0" h="18349" w="11568">
                  <a:moveTo>
                    <a:pt x="11568" y="18350"/>
                  </a:moveTo>
                  <a:cubicBezTo>
                    <a:pt x="7845" y="12100"/>
                    <a:pt x="3989" y="5984"/>
                    <a:pt x="0" y="0"/>
                  </a:cubicBezTo>
                  <a:cubicBezTo>
                    <a:pt x="3989" y="5984"/>
                    <a:pt x="7845" y="12100"/>
                    <a:pt x="11568" y="18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5716059" y="2486803"/>
              <a:ext cx="174" cy="436"/>
            </a:xfrm>
            <a:custGeom>
              <a:rect b="b" l="l" r="r" t="t"/>
              <a:pathLst>
                <a:path extrusionOk="0" h="664" w="265">
                  <a:moveTo>
                    <a:pt x="266" y="665"/>
                  </a:moveTo>
                  <a:cubicBezTo>
                    <a:pt x="266" y="665"/>
                    <a:pt x="0" y="133"/>
                    <a:pt x="0" y="0"/>
                  </a:cubicBezTo>
                  <a:cubicBezTo>
                    <a:pt x="0" y="266"/>
                    <a:pt x="133" y="532"/>
                    <a:pt x="266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5717980" y="2490295"/>
              <a:ext cx="8467" cy="9427"/>
            </a:xfrm>
            <a:custGeom>
              <a:rect b="b" l="l" r="r" t="t"/>
              <a:pathLst>
                <a:path extrusionOk="0" h="14360" w="12897">
                  <a:moveTo>
                    <a:pt x="12898" y="14361"/>
                  </a:moveTo>
                  <a:cubicBezTo>
                    <a:pt x="8643" y="9441"/>
                    <a:pt x="4388" y="4521"/>
                    <a:pt x="0" y="0"/>
                  </a:cubicBezTo>
                  <a:cubicBezTo>
                    <a:pt x="4388" y="4521"/>
                    <a:pt x="8643" y="9441"/>
                    <a:pt x="12898" y="14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6075709" y="2855008"/>
              <a:ext cx="45218" cy="29592"/>
            </a:xfrm>
            <a:custGeom>
              <a:rect b="b" l="l" r="r" t="t"/>
              <a:pathLst>
                <a:path extrusionOk="0" h="45076" w="68877">
                  <a:moveTo>
                    <a:pt x="49863" y="27391"/>
                  </a:moveTo>
                  <a:cubicBezTo>
                    <a:pt x="39226" y="18749"/>
                    <a:pt x="27790" y="11302"/>
                    <a:pt x="15823" y="5984"/>
                  </a:cubicBezTo>
                  <a:cubicBezTo>
                    <a:pt x="10638" y="3590"/>
                    <a:pt x="5319" y="1596"/>
                    <a:pt x="0" y="0"/>
                  </a:cubicBezTo>
                  <a:cubicBezTo>
                    <a:pt x="5186" y="4255"/>
                    <a:pt x="10505" y="8377"/>
                    <a:pt x="16089" y="12100"/>
                  </a:cubicBezTo>
                  <a:cubicBezTo>
                    <a:pt x="33375" y="23801"/>
                    <a:pt x="51326" y="34572"/>
                    <a:pt x="68878" y="45076"/>
                  </a:cubicBezTo>
                  <a:cubicBezTo>
                    <a:pt x="67681" y="43880"/>
                    <a:pt x="66617" y="42683"/>
                    <a:pt x="65421" y="41486"/>
                  </a:cubicBezTo>
                  <a:cubicBezTo>
                    <a:pt x="60501" y="36566"/>
                    <a:pt x="55315" y="31780"/>
                    <a:pt x="49996" y="27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6049347" y="2840866"/>
              <a:ext cx="42861" cy="34917"/>
            </a:xfrm>
            <a:custGeom>
              <a:rect b="b" l="l" r="r" t="t"/>
              <a:pathLst>
                <a:path extrusionOk="0" h="53187" w="65287">
                  <a:moveTo>
                    <a:pt x="65288" y="53054"/>
                  </a:moveTo>
                  <a:cubicBezTo>
                    <a:pt x="60102" y="49730"/>
                    <a:pt x="54783" y="46539"/>
                    <a:pt x="49730" y="43082"/>
                  </a:cubicBezTo>
                  <a:cubicBezTo>
                    <a:pt x="31647" y="30849"/>
                    <a:pt x="16089" y="15690"/>
                    <a:pt x="1064" y="1064"/>
                  </a:cubicBezTo>
                  <a:cubicBezTo>
                    <a:pt x="665" y="665"/>
                    <a:pt x="399" y="399"/>
                    <a:pt x="0" y="0"/>
                  </a:cubicBezTo>
                  <a:cubicBezTo>
                    <a:pt x="399" y="532"/>
                    <a:pt x="931" y="1064"/>
                    <a:pt x="1330" y="1596"/>
                  </a:cubicBezTo>
                  <a:cubicBezTo>
                    <a:pt x="20743" y="25264"/>
                    <a:pt x="38295" y="37630"/>
                    <a:pt x="65288" y="53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5729153" y="2440450"/>
              <a:ext cx="4364" cy="7856"/>
            </a:xfrm>
            <a:custGeom>
              <a:rect b="b" l="l" r="r" t="t"/>
              <a:pathLst>
                <a:path extrusionOk="0" h="11967" w="6648">
                  <a:moveTo>
                    <a:pt x="0" y="0"/>
                  </a:moveTo>
                  <a:cubicBezTo>
                    <a:pt x="1994" y="4388"/>
                    <a:pt x="4122" y="8377"/>
                    <a:pt x="6648" y="119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5882092" y="2639907"/>
              <a:ext cx="354533" cy="264684"/>
            </a:xfrm>
            <a:custGeom>
              <a:rect b="b" l="l" r="r" t="t"/>
              <a:pathLst>
                <a:path extrusionOk="0" h="403174" w="540035">
                  <a:moveTo>
                    <a:pt x="4122" y="101602"/>
                  </a:moveTo>
                  <a:cubicBezTo>
                    <a:pt x="2792" y="103331"/>
                    <a:pt x="1462" y="104926"/>
                    <a:pt x="0" y="106655"/>
                  </a:cubicBezTo>
                  <a:cubicBezTo>
                    <a:pt x="16222" y="124207"/>
                    <a:pt x="27391" y="138700"/>
                    <a:pt x="34040" y="150667"/>
                  </a:cubicBezTo>
                  <a:cubicBezTo>
                    <a:pt x="45342" y="146545"/>
                    <a:pt x="60102" y="144817"/>
                    <a:pt x="78983" y="148806"/>
                  </a:cubicBezTo>
                  <a:lnTo>
                    <a:pt x="79249" y="147875"/>
                  </a:lnTo>
                  <a:cubicBezTo>
                    <a:pt x="83238" y="149072"/>
                    <a:pt x="87094" y="150535"/>
                    <a:pt x="90817" y="151997"/>
                  </a:cubicBezTo>
                  <a:cubicBezTo>
                    <a:pt x="92147" y="152396"/>
                    <a:pt x="93477" y="152928"/>
                    <a:pt x="94807" y="153327"/>
                  </a:cubicBezTo>
                  <a:lnTo>
                    <a:pt x="94807" y="153726"/>
                  </a:lnTo>
                  <a:cubicBezTo>
                    <a:pt x="115151" y="163299"/>
                    <a:pt x="129245" y="178192"/>
                    <a:pt x="132703" y="194281"/>
                  </a:cubicBezTo>
                  <a:cubicBezTo>
                    <a:pt x="144138" y="204253"/>
                    <a:pt x="152914" y="217550"/>
                    <a:pt x="155440" y="232044"/>
                  </a:cubicBezTo>
                  <a:cubicBezTo>
                    <a:pt x="158764" y="232842"/>
                    <a:pt x="161823" y="233772"/>
                    <a:pt x="164881" y="234836"/>
                  </a:cubicBezTo>
                  <a:cubicBezTo>
                    <a:pt x="198522" y="242682"/>
                    <a:pt x="222988" y="260499"/>
                    <a:pt x="244795" y="280578"/>
                  </a:cubicBezTo>
                  <a:cubicBezTo>
                    <a:pt x="255831" y="279780"/>
                    <a:pt x="267000" y="279780"/>
                    <a:pt x="278170" y="281109"/>
                  </a:cubicBezTo>
                  <a:cubicBezTo>
                    <a:pt x="295323" y="283104"/>
                    <a:pt x="312343" y="287891"/>
                    <a:pt x="327900" y="294938"/>
                  </a:cubicBezTo>
                  <a:cubicBezTo>
                    <a:pt x="343590" y="301985"/>
                    <a:pt x="358084" y="311426"/>
                    <a:pt x="371115" y="322064"/>
                  </a:cubicBezTo>
                  <a:cubicBezTo>
                    <a:pt x="377630" y="327382"/>
                    <a:pt x="383880" y="332967"/>
                    <a:pt x="389730" y="338817"/>
                  </a:cubicBezTo>
                  <a:cubicBezTo>
                    <a:pt x="392656" y="341743"/>
                    <a:pt x="395581" y="344801"/>
                    <a:pt x="398373" y="347726"/>
                  </a:cubicBezTo>
                  <a:cubicBezTo>
                    <a:pt x="401298" y="350918"/>
                    <a:pt x="404224" y="354375"/>
                    <a:pt x="406883" y="357832"/>
                  </a:cubicBezTo>
                  <a:cubicBezTo>
                    <a:pt x="417521" y="371528"/>
                    <a:pt x="425765" y="385356"/>
                    <a:pt x="433610" y="398919"/>
                  </a:cubicBezTo>
                  <a:cubicBezTo>
                    <a:pt x="434408" y="400382"/>
                    <a:pt x="435206" y="401712"/>
                    <a:pt x="436003" y="403174"/>
                  </a:cubicBezTo>
                  <a:cubicBezTo>
                    <a:pt x="443316" y="395994"/>
                    <a:pt x="450630" y="388282"/>
                    <a:pt x="457810" y="380304"/>
                  </a:cubicBezTo>
                  <a:cubicBezTo>
                    <a:pt x="470974" y="365677"/>
                    <a:pt x="484138" y="349721"/>
                    <a:pt x="496238" y="332169"/>
                  </a:cubicBezTo>
                  <a:cubicBezTo>
                    <a:pt x="508338" y="314750"/>
                    <a:pt x="519640" y="295736"/>
                    <a:pt x="528150" y="275126"/>
                  </a:cubicBezTo>
                  <a:cubicBezTo>
                    <a:pt x="536394" y="254782"/>
                    <a:pt x="542112" y="232310"/>
                    <a:pt x="539320" y="211700"/>
                  </a:cubicBezTo>
                  <a:cubicBezTo>
                    <a:pt x="538655" y="206647"/>
                    <a:pt x="537325" y="201594"/>
                    <a:pt x="535597" y="197073"/>
                  </a:cubicBezTo>
                  <a:cubicBezTo>
                    <a:pt x="534001" y="192951"/>
                    <a:pt x="531475" y="188962"/>
                    <a:pt x="528416" y="185106"/>
                  </a:cubicBezTo>
                  <a:cubicBezTo>
                    <a:pt x="522167" y="177527"/>
                    <a:pt x="513258" y="171011"/>
                    <a:pt x="502886" y="165294"/>
                  </a:cubicBezTo>
                  <a:cubicBezTo>
                    <a:pt x="481877" y="153991"/>
                    <a:pt x="456480" y="146412"/>
                    <a:pt x="430285" y="139099"/>
                  </a:cubicBezTo>
                  <a:cubicBezTo>
                    <a:pt x="403825" y="131786"/>
                    <a:pt x="376168" y="125403"/>
                    <a:pt x="347446" y="116362"/>
                  </a:cubicBezTo>
                  <a:cubicBezTo>
                    <a:pt x="333086" y="111841"/>
                    <a:pt x="318592" y="106655"/>
                    <a:pt x="303965" y="99474"/>
                  </a:cubicBezTo>
                  <a:cubicBezTo>
                    <a:pt x="296652" y="95884"/>
                    <a:pt x="289339" y="91762"/>
                    <a:pt x="282026" y="86710"/>
                  </a:cubicBezTo>
                  <a:cubicBezTo>
                    <a:pt x="278436" y="84183"/>
                    <a:pt x="274846" y="81524"/>
                    <a:pt x="271388" y="78332"/>
                  </a:cubicBezTo>
                  <a:cubicBezTo>
                    <a:pt x="270059" y="77269"/>
                    <a:pt x="268862" y="75939"/>
                    <a:pt x="267532" y="74742"/>
                  </a:cubicBezTo>
                  <a:cubicBezTo>
                    <a:pt x="267133" y="74344"/>
                    <a:pt x="266734" y="73945"/>
                    <a:pt x="266336" y="73546"/>
                  </a:cubicBezTo>
                  <a:lnTo>
                    <a:pt x="262479" y="69690"/>
                  </a:lnTo>
                  <a:cubicBezTo>
                    <a:pt x="260352" y="67562"/>
                    <a:pt x="258092" y="65434"/>
                    <a:pt x="255831" y="63307"/>
                  </a:cubicBezTo>
                  <a:cubicBezTo>
                    <a:pt x="237349" y="45622"/>
                    <a:pt x="217403" y="29267"/>
                    <a:pt x="195863" y="17167"/>
                  </a:cubicBezTo>
                  <a:cubicBezTo>
                    <a:pt x="171795" y="3471"/>
                    <a:pt x="146531" y="-3177"/>
                    <a:pt x="123129" y="1477"/>
                  </a:cubicBezTo>
                  <a:cubicBezTo>
                    <a:pt x="109167" y="4003"/>
                    <a:pt x="95737" y="10386"/>
                    <a:pt x="83105" y="19029"/>
                  </a:cubicBezTo>
                  <a:cubicBezTo>
                    <a:pt x="74329" y="24879"/>
                    <a:pt x="65952" y="31794"/>
                    <a:pt x="57974" y="39373"/>
                  </a:cubicBezTo>
                  <a:cubicBezTo>
                    <a:pt x="57044" y="40171"/>
                    <a:pt x="56246" y="41101"/>
                    <a:pt x="55448" y="42032"/>
                  </a:cubicBezTo>
                  <a:cubicBezTo>
                    <a:pt x="36832" y="59983"/>
                    <a:pt x="20078" y="80460"/>
                    <a:pt x="3590" y="101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6174788" y="2915241"/>
              <a:ext cx="611" cy="872"/>
            </a:xfrm>
            <a:custGeom>
              <a:rect b="b" l="l" r="r" t="t"/>
              <a:pathLst>
                <a:path extrusionOk="0" h="1329" w="930">
                  <a:moveTo>
                    <a:pt x="0" y="798"/>
                  </a:moveTo>
                  <a:cubicBezTo>
                    <a:pt x="0" y="798"/>
                    <a:pt x="266" y="1197"/>
                    <a:pt x="399" y="1329"/>
                  </a:cubicBezTo>
                  <a:cubicBezTo>
                    <a:pt x="532" y="930"/>
                    <a:pt x="798" y="399"/>
                    <a:pt x="931" y="0"/>
                  </a:cubicBezTo>
                  <a:cubicBezTo>
                    <a:pt x="665" y="266"/>
                    <a:pt x="399" y="532"/>
                    <a:pt x="0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5844119" y="2614459"/>
              <a:ext cx="75509" cy="77396"/>
            </a:xfrm>
            <a:custGeom>
              <a:rect b="b" l="l" r="r" t="t"/>
              <a:pathLst>
                <a:path extrusionOk="0" h="117892" w="115017">
                  <a:moveTo>
                    <a:pt x="30982" y="117893"/>
                  </a:moveTo>
                  <a:cubicBezTo>
                    <a:pt x="30982" y="117893"/>
                    <a:pt x="31513" y="117228"/>
                    <a:pt x="31780" y="116829"/>
                  </a:cubicBezTo>
                  <a:cubicBezTo>
                    <a:pt x="33242" y="114835"/>
                    <a:pt x="34838" y="112840"/>
                    <a:pt x="36301" y="110846"/>
                  </a:cubicBezTo>
                  <a:cubicBezTo>
                    <a:pt x="35370" y="108452"/>
                    <a:pt x="37896" y="104197"/>
                    <a:pt x="48401" y="95288"/>
                  </a:cubicBezTo>
                  <a:cubicBezTo>
                    <a:pt x="60501" y="79864"/>
                    <a:pt x="73531" y="64440"/>
                    <a:pt x="88424" y="49680"/>
                  </a:cubicBezTo>
                  <a:cubicBezTo>
                    <a:pt x="96402" y="41835"/>
                    <a:pt x="105045" y="34256"/>
                    <a:pt x="114619" y="27209"/>
                  </a:cubicBezTo>
                  <a:cubicBezTo>
                    <a:pt x="114752" y="26677"/>
                    <a:pt x="114885" y="26278"/>
                    <a:pt x="115018" y="25746"/>
                  </a:cubicBezTo>
                  <a:cubicBezTo>
                    <a:pt x="114087" y="22555"/>
                    <a:pt x="112890" y="19364"/>
                    <a:pt x="111561" y="16438"/>
                  </a:cubicBezTo>
                  <a:cubicBezTo>
                    <a:pt x="108768" y="10455"/>
                    <a:pt x="104912" y="5801"/>
                    <a:pt x="101455" y="4338"/>
                  </a:cubicBezTo>
                  <a:cubicBezTo>
                    <a:pt x="100524" y="3939"/>
                    <a:pt x="99726" y="3673"/>
                    <a:pt x="98663" y="3540"/>
                  </a:cubicBezTo>
                  <a:cubicBezTo>
                    <a:pt x="98131" y="3540"/>
                    <a:pt x="97732" y="3540"/>
                    <a:pt x="97466" y="3540"/>
                  </a:cubicBezTo>
                  <a:lnTo>
                    <a:pt x="96668" y="3540"/>
                  </a:lnTo>
                  <a:cubicBezTo>
                    <a:pt x="96668" y="3540"/>
                    <a:pt x="96269" y="3540"/>
                    <a:pt x="96269" y="3540"/>
                  </a:cubicBezTo>
                  <a:cubicBezTo>
                    <a:pt x="95870" y="-3374"/>
                    <a:pt x="96136" y="2211"/>
                    <a:pt x="96003" y="881"/>
                  </a:cubicBezTo>
                  <a:cubicBezTo>
                    <a:pt x="96003" y="1546"/>
                    <a:pt x="96003" y="2211"/>
                    <a:pt x="96003" y="2743"/>
                  </a:cubicBezTo>
                  <a:cubicBezTo>
                    <a:pt x="96003" y="2875"/>
                    <a:pt x="96003" y="3806"/>
                    <a:pt x="96003" y="3540"/>
                  </a:cubicBezTo>
                  <a:lnTo>
                    <a:pt x="96003" y="3540"/>
                  </a:lnTo>
                  <a:cubicBezTo>
                    <a:pt x="95338" y="3540"/>
                    <a:pt x="91748" y="5136"/>
                    <a:pt x="88956" y="6997"/>
                  </a:cubicBezTo>
                  <a:cubicBezTo>
                    <a:pt x="76723" y="14710"/>
                    <a:pt x="64091" y="26145"/>
                    <a:pt x="51858" y="37580"/>
                  </a:cubicBezTo>
                  <a:cubicBezTo>
                    <a:pt x="39625" y="49148"/>
                    <a:pt x="27391" y="61249"/>
                    <a:pt x="15291" y="73748"/>
                  </a:cubicBezTo>
                  <a:cubicBezTo>
                    <a:pt x="10239" y="79066"/>
                    <a:pt x="5053" y="84385"/>
                    <a:pt x="0" y="89704"/>
                  </a:cubicBezTo>
                  <a:cubicBezTo>
                    <a:pt x="7180" y="95687"/>
                    <a:pt x="13696" y="101405"/>
                    <a:pt x="19281" y="106724"/>
                  </a:cubicBezTo>
                  <a:cubicBezTo>
                    <a:pt x="23269" y="110580"/>
                    <a:pt x="27126" y="114303"/>
                    <a:pt x="30849" y="1178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5932897" y="3026016"/>
              <a:ext cx="5673" cy="3230"/>
            </a:xfrm>
            <a:custGeom>
              <a:rect b="b" l="l" r="r" t="t"/>
              <a:pathLst>
                <a:path extrusionOk="0" h="4920" w="8642">
                  <a:moveTo>
                    <a:pt x="0" y="4920"/>
                  </a:moveTo>
                  <a:cubicBezTo>
                    <a:pt x="2925" y="3723"/>
                    <a:pt x="5851" y="2128"/>
                    <a:pt x="8643" y="0"/>
                  </a:cubicBezTo>
                  <a:cubicBezTo>
                    <a:pt x="6515" y="1064"/>
                    <a:pt x="4388" y="1995"/>
                    <a:pt x="2128" y="2660"/>
                  </a:cubicBezTo>
                  <a:cubicBezTo>
                    <a:pt x="1596" y="3590"/>
                    <a:pt x="798" y="4255"/>
                    <a:pt x="133" y="4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5911859" y="3012137"/>
              <a:ext cx="44916" cy="32195"/>
            </a:xfrm>
            <a:custGeom>
              <a:rect b="b" l="l" r="r" t="t"/>
              <a:pathLst>
                <a:path extrusionOk="0" h="49040" w="68417">
                  <a:moveTo>
                    <a:pt x="9042" y="38428"/>
                  </a:moveTo>
                  <a:cubicBezTo>
                    <a:pt x="6250" y="37497"/>
                    <a:pt x="3058" y="35902"/>
                    <a:pt x="0" y="33375"/>
                  </a:cubicBezTo>
                  <a:cubicBezTo>
                    <a:pt x="532" y="35370"/>
                    <a:pt x="1330" y="37364"/>
                    <a:pt x="2526" y="39226"/>
                  </a:cubicBezTo>
                  <a:cubicBezTo>
                    <a:pt x="10637" y="51592"/>
                    <a:pt x="31248" y="52390"/>
                    <a:pt x="48666" y="40954"/>
                  </a:cubicBezTo>
                  <a:cubicBezTo>
                    <a:pt x="65021" y="30184"/>
                    <a:pt x="72468" y="12366"/>
                    <a:pt x="66218" y="0"/>
                  </a:cubicBezTo>
                  <a:cubicBezTo>
                    <a:pt x="64756" y="10638"/>
                    <a:pt x="58905" y="20876"/>
                    <a:pt x="49464" y="28854"/>
                  </a:cubicBezTo>
                  <a:cubicBezTo>
                    <a:pt x="37231" y="39093"/>
                    <a:pt x="21674" y="42816"/>
                    <a:pt x="9042" y="38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5669445" y="3181923"/>
              <a:ext cx="45191" cy="28140"/>
            </a:xfrm>
            <a:custGeom>
              <a:rect b="b" l="l" r="r" t="t"/>
              <a:pathLst>
                <a:path extrusionOk="0" h="42863" w="68837">
                  <a:moveTo>
                    <a:pt x="11435" y="30849"/>
                  </a:moveTo>
                  <a:cubicBezTo>
                    <a:pt x="7047" y="29386"/>
                    <a:pt x="3324" y="27126"/>
                    <a:pt x="0" y="24466"/>
                  </a:cubicBezTo>
                  <a:cubicBezTo>
                    <a:pt x="266" y="27923"/>
                    <a:pt x="1197" y="31115"/>
                    <a:pt x="3058" y="33907"/>
                  </a:cubicBezTo>
                  <a:cubicBezTo>
                    <a:pt x="4654" y="36301"/>
                    <a:pt x="6648" y="38029"/>
                    <a:pt x="9042" y="39492"/>
                  </a:cubicBezTo>
                  <a:cubicBezTo>
                    <a:pt x="13696" y="41486"/>
                    <a:pt x="19014" y="42550"/>
                    <a:pt x="23934" y="42816"/>
                  </a:cubicBezTo>
                  <a:cubicBezTo>
                    <a:pt x="27391" y="42949"/>
                    <a:pt x="30583" y="42816"/>
                    <a:pt x="33907" y="42284"/>
                  </a:cubicBezTo>
                  <a:cubicBezTo>
                    <a:pt x="38960" y="40954"/>
                    <a:pt x="44145" y="38827"/>
                    <a:pt x="49065" y="35635"/>
                  </a:cubicBezTo>
                  <a:cubicBezTo>
                    <a:pt x="63160" y="26328"/>
                    <a:pt x="70606" y="11834"/>
                    <a:pt x="68479" y="0"/>
                  </a:cubicBezTo>
                  <a:cubicBezTo>
                    <a:pt x="66617" y="9574"/>
                    <a:pt x="61963" y="17818"/>
                    <a:pt x="54384" y="23801"/>
                  </a:cubicBezTo>
                  <a:cubicBezTo>
                    <a:pt x="42683" y="33109"/>
                    <a:pt x="25795" y="35769"/>
                    <a:pt x="11302" y="30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5695807" y="3194406"/>
              <a:ext cx="261" cy="87"/>
            </a:xfrm>
            <a:custGeom>
              <a:rect b="b" l="l" r="r" t="t"/>
              <a:pathLst>
                <a:path extrusionOk="0" h="133" w="398">
                  <a:moveTo>
                    <a:pt x="399" y="0"/>
                  </a:moveTo>
                  <a:cubicBezTo>
                    <a:pt x="399" y="0"/>
                    <a:pt x="133" y="0"/>
                    <a:pt x="0" y="133"/>
                  </a:cubicBezTo>
                  <a:cubicBezTo>
                    <a:pt x="0" y="133"/>
                    <a:pt x="266" y="133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5699648" y="3191438"/>
              <a:ext cx="1222" cy="785"/>
            </a:xfrm>
            <a:custGeom>
              <a:rect b="b" l="l" r="r" t="t"/>
              <a:pathLst>
                <a:path extrusionOk="0" h="1196" w="1861">
                  <a:moveTo>
                    <a:pt x="1462" y="399"/>
                  </a:moveTo>
                  <a:cubicBezTo>
                    <a:pt x="1462" y="399"/>
                    <a:pt x="1729" y="133"/>
                    <a:pt x="1861" y="0"/>
                  </a:cubicBezTo>
                  <a:cubicBezTo>
                    <a:pt x="1330" y="399"/>
                    <a:pt x="665" y="798"/>
                    <a:pt x="0" y="1197"/>
                  </a:cubicBezTo>
                  <a:cubicBezTo>
                    <a:pt x="532" y="798"/>
                    <a:pt x="1064" y="665"/>
                    <a:pt x="1462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5442481" y="3335735"/>
              <a:ext cx="43825" cy="34246"/>
            </a:xfrm>
            <a:custGeom>
              <a:rect b="b" l="l" r="r" t="t"/>
              <a:pathLst>
                <a:path extrusionOk="0" h="52164" w="66755">
                  <a:moveTo>
                    <a:pt x="4654" y="39226"/>
                  </a:moveTo>
                  <a:cubicBezTo>
                    <a:pt x="3058" y="38694"/>
                    <a:pt x="1462" y="37896"/>
                    <a:pt x="0" y="37098"/>
                  </a:cubicBezTo>
                  <a:cubicBezTo>
                    <a:pt x="665" y="39625"/>
                    <a:pt x="1596" y="41885"/>
                    <a:pt x="3191" y="43879"/>
                  </a:cubicBezTo>
                  <a:cubicBezTo>
                    <a:pt x="12233" y="55581"/>
                    <a:pt x="32843" y="54783"/>
                    <a:pt x="49331" y="42151"/>
                  </a:cubicBezTo>
                  <a:cubicBezTo>
                    <a:pt x="64888" y="30184"/>
                    <a:pt x="70872" y="11834"/>
                    <a:pt x="63825" y="0"/>
                  </a:cubicBezTo>
                  <a:cubicBezTo>
                    <a:pt x="63825" y="2261"/>
                    <a:pt x="63825" y="4388"/>
                    <a:pt x="63692" y="6383"/>
                  </a:cubicBezTo>
                  <a:cubicBezTo>
                    <a:pt x="62229" y="18483"/>
                    <a:pt x="55448" y="27258"/>
                    <a:pt x="43347" y="32843"/>
                  </a:cubicBezTo>
                  <a:cubicBezTo>
                    <a:pt x="26194" y="40555"/>
                    <a:pt x="14360" y="42550"/>
                    <a:pt x="4787" y="39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5473383" y="3337219"/>
              <a:ext cx="3404" cy="9165"/>
            </a:xfrm>
            <a:custGeom>
              <a:rect b="b" l="l" r="r" t="t"/>
              <a:pathLst>
                <a:path extrusionOk="0" h="13961" w="5185">
                  <a:moveTo>
                    <a:pt x="133" y="13962"/>
                  </a:moveTo>
                  <a:cubicBezTo>
                    <a:pt x="2925" y="10903"/>
                    <a:pt x="4654" y="7180"/>
                    <a:pt x="5186" y="2792"/>
                  </a:cubicBezTo>
                  <a:cubicBezTo>
                    <a:pt x="5186" y="1861"/>
                    <a:pt x="5186" y="930"/>
                    <a:pt x="5186" y="0"/>
                  </a:cubicBezTo>
                  <a:cubicBezTo>
                    <a:pt x="4920" y="1728"/>
                    <a:pt x="4654" y="3324"/>
                    <a:pt x="4255" y="5052"/>
                  </a:cubicBezTo>
                  <a:cubicBezTo>
                    <a:pt x="3457" y="8244"/>
                    <a:pt x="1994" y="11169"/>
                    <a:pt x="0" y="13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6257106" y="2852564"/>
              <a:ext cx="138011" cy="259960"/>
            </a:xfrm>
            <a:custGeom>
              <a:rect b="b" l="l" r="r" t="t"/>
              <a:pathLst>
                <a:path extrusionOk="0" h="395979" w="210222">
                  <a:moveTo>
                    <a:pt x="210223" y="195198"/>
                  </a:moveTo>
                  <a:cubicBezTo>
                    <a:pt x="207564" y="179375"/>
                    <a:pt x="203708" y="162355"/>
                    <a:pt x="199453" y="144404"/>
                  </a:cubicBezTo>
                  <a:cubicBezTo>
                    <a:pt x="196261" y="130974"/>
                    <a:pt x="192937" y="117012"/>
                    <a:pt x="189879" y="102120"/>
                  </a:cubicBezTo>
                  <a:cubicBezTo>
                    <a:pt x="188948" y="105577"/>
                    <a:pt x="187220" y="110231"/>
                    <a:pt x="184028" y="116746"/>
                  </a:cubicBezTo>
                  <a:cubicBezTo>
                    <a:pt x="174721" y="134564"/>
                    <a:pt x="170466" y="135761"/>
                    <a:pt x="167939" y="134298"/>
                  </a:cubicBezTo>
                  <a:cubicBezTo>
                    <a:pt x="165147" y="132703"/>
                    <a:pt x="165679" y="128049"/>
                    <a:pt x="174189" y="111693"/>
                  </a:cubicBezTo>
                  <a:cubicBezTo>
                    <a:pt x="182300" y="95072"/>
                    <a:pt x="185225" y="92280"/>
                    <a:pt x="188150" y="93078"/>
                  </a:cubicBezTo>
                  <a:cubicBezTo>
                    <a:pt x="187884" y="91615"/>
                    <a:pt x="187619" y="90286"/>
                    <a:pt x="187352" y="88823"/>
                  </a:cubicBezTo>
                  <a:cubicBezTo>
                    <a:pt x="185624" y="78983"/>
                    <a:pt x="184028" y="68745"/>
                    <a:pt x="183230" y="57974"/>
                  </a:cubicBezTo>
                  <a:cubicBezTo>
                    <a:pt x="182831" y="52656"/>
                    <a:pt x="182566" y="47071"/>
                    <a:pt x="182699" y="41486"/>
                  </a:cubicBezTo>
                  <a:cubicBezTo>
                    <a:pt x="182699" y="35902"/>
                    <a:pt x="182965" y="30849"/>
                    <a:pt x="183363" y="25264"/>
                  </a:cubicBezTo>
                  <a:cubicBezTo>
                    <a:pt x="183895" y="16621"/>
                    <a:pt x="184959" y="8244"/>
                    <a:pt x="186156" y="0"/>
                  </a:cubicBezTo>
                  <a:cubicBezTo>
                    <a:pt x="185092" y="2128"/>
                    <a:pt x="184161" y="4255"/>
                    <a:pt x="183098" y="6250"/>
                  </a:cubicBezTo>
                  <a:lnTo>
                    <a:pt x="164083" y="44012"/>
                  </a:lnTo>
                  <a:cubicBezTo>
                    <a:pt x="157833" y="56512"/>
                    <a:pt x="151451" y="69410"/>
                    <a:pt x="144670" y="82307"/>
                  </a:cubicBezTo>
                  <a:cubicBezTo>
                    <a:pt x="131107" y="107970"/>
                    <a:pt x="116215" y="134165"/>
                    <a:pt x="96535" y="158498"/>
                  </a:cubicBezTo>
                  <a:cubicBezTo>
                    <a:pt x="86696" y="170599"/>
                    <a:pt x="75659" y="182300"/>
                    <a:pt x="62761" y="192538"/>
                  </a:cubicBezTo>
                  <a:cubicBezTo>
                    <a:pt x="49996" y="202777"/>
                    <a:pt x="35237" y="211686"/>
                    <a:pt x="19015" y="217669"/>
                  </a:cubicBezTo>
                  <a:cubicBezTo>
                    <a:pt x="12898" y="219930"/>
                    <a:pt x="6516" y="221658"/>
                    <a:pt x="0" y="223121"/>
                  </a:cubicBezTo>
                  <a:cubicBezTo>
                    <a:pt x="3192" y="228307"/>
                    <a:pt x="6117" y="233492"/>
                    <a:pt x="9042" y="238944"/>
                  </a:cubicBezTo>
                  <a:cubicBezTo>
                    <a:pt x="11435" y="237881"/>
                    <a:pt x="14228" y="236684"/>
                    <a:pt x="17552" y="235354"/>
                  </a:cubicBezTo>
                  <a:cubicBezTo>
                    <a:pt x="26195" y="231631"/>
                    <a:pt x="31381" y="229370"/>
                    <a:pt x="34705" y="228706"/>
                  </a:cubicBezTo>
                  <a:cubicBezTo>
                    <a:pt x="38029" y="228041"/>
                    <a:pt x="39359" y="228706"/>
                    <a:pt x="40157" y="230036"/>
                  </a:cubicBezTo>
                  <a:cubicBezTo>
                    <a:pt x="40954" y="231365"/>
                    <a:pt x="40821" y="232961"/>
                    <a:pt x="38295" y="235620"/>
                  </a:cubicBezTo>
                  <a:cubicBezTo>
                    <a:pt x="35769" y="238146"/>
                    <a:pt x="30982" y="241604"/>
                    <a:pt x="21807" y="245593"/>
                  </a:cubicBezTo>
                  <a:cubicBezTo>
                    <a:pt x="18749" y="246922"/>
                    <a:pt x="16089" y="247853"/>
                    <a:pt x="13696" y="248518"/>
                  </a:cubicBezTo>
                  <a:cubicBezTo>
                    <a:pt x="15956" y="253305"/>
                    <a:pt x="18084" y="258092"/>
                    <a:pt x="20078" y="263145"/>
                  </a:cubicBezTo>
                  <a:cubicBezTo>
                    <a:pt x="25929" y="261017"/>
                    <a:pt x="29785" y="259687"/>
                    <a:pt x="32312" y="259288"/>
                  </a:cubicBezTo>
                  <a:cubicBezTo>
                    <a:pt x="35636" y="258757"/>
                    <a:pt x="36965" y="259555"/>
                    <a:pt x="37763" y="260884"/>
                  </a:cubicBezTo>
                  <a:cubicBezTo>
                    <a:pt x="38428" y="262214"/>
                    <a:pt x="38295" y="263942"/>
                    <a:pt x="35636" y="266336"/>
                  </a:cubicBezTo>
                  <a:cubicBezTo>
                    <a:pt x="33641" y="268330"/>
                    <a:pt x="29918" y="270724"/>
                    <a:pt x="23801" y="273250"/>
                  </a:cubicBezTo>
                  <a:cubicBezTo>
                    <a:pt x="36035" y="308088"/>
                    <a:pt x="41752" y="348510"/>
                    <a:pt x="36832" y="395980"/>
                  </a:cubicBezTo>
                  <a:cubicBezTo>
                    <a:pt x="80845" y="369253"/>
                    <a:pt x="119273" y="341064"/>
                    <a:pt x="148925" y="310215"/>
                  </a:cubicBezTo>
                  <a:cubicBezTo>
                    <a:pt x="168870" y="289605"/>
                    <a:pt x="184693" y="267665"/>
                    <a:pt x="195065" y="245460"/>
                  </a:cubicBezTo>
                  <a:cubicBezTo>
                    <a:pt x="203176" y="228440"/>
                    <a:pt x="207963" y="211287"/>
                    <a:pt x="209957" y="195065"/>
                  </a:cubicBezTo>
                  <a:close/>
                  <a:moveTo>
                    <a:pt x="64490" y="205968"/>
                  </a:moveTo>
                  <a:cubicBezTo>
                    <a:pt x="78983" y="193469"/>
                    <a:pt x="82706" y="192538"/>
                    <a:pt x="84967" y="194799"/>
                  </a:cubicBezTo>
                  <a:cubicBezTo>
                    <a:pt x="86961" y="196793"/>
                    <a:pt x="86429" y="201713"/>
                    <a:pt x="71537" y="214478"/>
                  </a:cubicBezTo>
                  <a:cubicBezTo>
                    <a:pt x="55980" y="227110"/>
                    <a:pt x="51193" y="226445"/>
                    <a:pt x="49730" y="224052"/>
                  </a:cubicBezTo>
                  <a:cubicBezTo>
                    <a:pt x="48002" y="221392"/>
                    <a:pt x="50395" y="217536"/>
                    <a:pt x="64490" y="205968"/>
                  </a:cubicBezTo>
                  <a:close/>
                  <a:moveTo>
                    <a:pt x="70207" y="247454"/>
                  </a:moveTo>
                  <a:cubicBezTo>
                    <a:pt x="53719" y="258889"/>
                    <a:pt x="49198" y="257959"/>
                    <a:pt x="47736" y="255433"/>
                  </a:cubicBezTo>
                  <a:cubicBezTo>
                    <a:pt x="46140" y="252640"/>
                    <a:pt x="48666" y="248784"/>
                    <a:pt x="63692" y="238413"/>
                  </a:cubicBezTo>
                  <a:cubicBezTo>
                    <a:pt x="79249" y="227110"/>
                    <a:pt x="83105" y="226578"/>
                    <a:pt x="85100" y="228972"/>
                  </a:cubicBezTo>
                  <a:cubicBezTo>
                    <a:pt x="86961" y="231232"/>
                    <a:pt x="85898" y="236019"/>
                    <a:pt x="70075" y="247454"/>
                  </a:cubicBezTo>
                  <a:close/>
                  <a:moveTo>
                    <a:pt x="103716" y="165812"/>
                  </a:moveTo>
                  <a:cubicBezTo>
                    <a:pt x="115816" y="150786"/>
                    <a:pt x="119539" y="149324"/>
                    <a:pt x="122065" y="151185"/>
                  </a:cubicBezTo>
                  <a:cubicBezTo>
                    <a:pt x="124459" y="152914"/>
                    <a:pt x="124459" y="157701"/>
                    <a:pt x="112358" y="172859"/>
                  </a:cubicBezTo>
                  <a:cubicBezTo>
                    <a:pt x="99594" y="188150"/>
                    <a:pt x="95072" y="188549"/>
                    <a:pt x="92945" y="186555"/>
                  </a:cubicBezTo>
                  <a:cubicBezTo>
                    <a:pt x="90685" y="184427"/>
                    <a:pt x="92014" y="179906"/>
                    <a:pt x="103716" y="165812"/>
                  </a:cubicBezTo>
                  <a:close/>
                  <a:moveTo>
                    <a:pt x="114619" y="209957"/>
                  </a:moveTo>
                  <a:cubicBezTo>
                    <a:pt x="100258" y="223786"/>
                    <a:pt x="95870" y="223786"/>
                    <a:pt x="93876" y="221658"/>
                  </a:cubicBezTo>
                  <a:cubicBezTo>
                    <a:pt x="91748" y="219265"/>
                    <a:pt x="93610" y="214877"/>
                    <a:pt x="106774" y="202112"/>
                  </a:cubicBezTo>
                  <a:cubicBezTo>
                    <a:pt x="120337" y="188416"/>
                    <a:pt x="124192" y="187352"/>
                    <a:pt x="126453" y="189480"/>
                  </a:cubicBezTo>
                  <a:cubicBezTo>
                    <a:pt x="128581" y="191474"/>
                    <a:pt x="128182" y="196261"/>
                    <a:pt x="114486" y="209957"/>
                  </a:cubicBezTo>
                  <a:close/>
                  <a:moveTo>
                    <a:pt x="128714" y="141877"/>
                  </a:moveTo>
                  <a:cubicBezTo>
                    <a:pt x="126054" y="140016"/>
                    <a:pt x="126719" y="135362"/>
                    <a:pt x="136691" y="119805"/>
                  </a:cubicBezTo>
                  <a:cubicBezTo>
                    <a:pt x="146930" y="103317"/>
                    <a:pt x="150520" y="101588"/>
                    <a:pt x="153312" y="103184"/>
                  </a:cubicBezTo>
                  <a:cubicBezTo>
                    <a:pt x="155839" y="104646"/>
                    <a:pt x="156371" y="109300"/>
                    <a:pt x="146132" y="125788"/>
                  </a:cubicBezTo>
                  <a:cubicBezTo>
                    <a:pt x="135362" y="142542"/>
                    <a:pt x="131240" y="143606"/>
                    <a:pt x="128714" y="141877"/>
                  </a:cubicBezTo>
                  <a:close/>
                  <a:moveTo>
                    <a:pt x="152914" y="166210"/>
                  </a:moveTo>
                  <a:cubicBezTo>
                    <a:pt x="140813" y="182034"/>
                    <a:pt x="136426" y="182699"/>
                    <a:pt x="134165" y="180704"/>
                  </a:cubicBezTo>
                  <a:cubicBezTo>
                    <a:pt x="131772" y="178710"/>
                    <a:pt x="132968" y="174056"/>
                    <a:pt x="144005" y="159429"/>
                  </a:cubicBezTo>
                  <a:cubicBezTo>
                    <a:pt x="155440" y="143872"/>
                    <a:pt x="159030" y="142276"/>
                    <a:pt x="161690" y="144005"/>
                  </a:cubicBezTo>
                  <a:cubicBezTo>
                    <a:pt x="164083" y="145601"/>
                    <a:pt x="164482" y="150387"/>
                    <a:pt x="152914" y="166078"/>
                  </a:cubicBezTo>
                  <a:close/>
                  <a:moveTo>
                    <a:pt x="158897" y="93211"/>
                  </a:moveTo>
                  <a:cubicBezTo>
                    <a:pt x="156238" y="91748"/>
                    <a:pt x="156238" y="86961"/>
                    <a:pt x="164748" y="70473"/>
                  </a:cubicBezTo>
                  <a:cubicBezTo>
                    <a:pt x="173524" y="53055"/>
                    <a:pt x="176981" y="51060"/>
                    <a:pt x="179906" y="52523"/>
                  </a:cubicBezTo>
                  <a:cubicBezTo>
                    <a:pt x="182566" y="53852"/>
                    <a:pt x="183363" y="58373"/>
                    <a:pt x="174588" y="75659"/>
                  </a:cubicBezTo>
                  <a:cubicBezTo>
                    <a:pt x="165413" y="93211"/>
                    <a:pt x="161424" y="94807"/>
                    <a:pt x="158764" y="933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6349899" y="3067132"/>
              <a:ext cx="7158" cy="7332"/>
            </a:xfrm>
            <a:custGeom>
              <a:rect b="b" l="l" r="r" t="t"/>
              <a:pathLst>
                <a:path extrusionOk="0" h="11169" w="10903">
                  <a:moveTo>
                    <a:pt x="10904" y="0"/>
                  </a:moveTo>
                  <a:cubicBezTo>
                    <a:pt x="7314" y="3723"/>
                    <a:pt x="3723" y="7446"/>
                    <a:pt x="0" y="11169"/>
                  </a:cubicBezTo>
                  <a:cubicBezTo>
                    <a:pt x="1463" y="9973"/>
                    <a:pt x="2925" y="8776"/>
                    <a:pt x="4255" y="7579"/>
                  </a:cubicBezTo>
                  <a:cubicBezTo>
                    <a:pt x="6515" y="5053"/>
                    <a:pt x="8776" y="2526"/>
                    <a:pt x="1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6372159" y="3023485"/>
              <a:ext cx="15800" cy="27585"/>
            </a:xfrm>
            <a:custGeom>
              <a:rect b="b" l="l" r="r" t="t"/>
              <a:pathLst>
                <a:path extrusionOk="0" h="42018" w="24067">
                  <a:moveTo>
                    <a:pt x="0" y="42018"/>
                  </a:moveTo>
                  <a:cubicBezTo>
                    <a:pt x="10504" y="27923"/>
                    <a:pt x="18217" y="13696"/>
                    <a:pt x="24067" y="0"/>
                  </a:cubicBezTo>
                  <a:cubicBezTo>
                    <a:pt x="23402" y="1330"/>
                    <a:pt x="22870" y="2526"/>
                    <a:pt x="22205" y="3989"/>
                  </a:cubicBezTo>
                  <a:cubicBezTo>
                    <a:pt x="16488" y="15557"/>
                    <a:pt x="9174" y="28322"/>
                    <a:pt x="0" y="42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6238774" y="2973204"/>
              <a:ext cx="9864" cy="872"/>
            </a:xfrm>
            <a:custGeom>
              <a:rect b="b" l="l" r="r" t="t"/>
              <a:pathLst>
                <a:path extrusionOk="0" h="1329" w="15025">
                  <a:moveTo>
                    <a:pt x="266" y="1330"/>
                  </a:moveTo>
                  <a:cubicBezTo>
                    <a:pt x="5053" y="1330"/>
                    <a:pt x="9840" y="798"/>
                    <a:pt x="15025" y="0"/>
                  </a:cubicBezTo>
                  <a:cubicBezTo>
                    <a:pt x="9840" y="532"/>
                    <a:pt x="4920" y="665"/>
                    <a:pt x="0" y="931"/>
                  </a:cubicBezTo>
                  <a:cubicBezTo>
                    <a:pt x="0" y="931"/>
                    <a:pt x="266" y="1197"/>
                    <a:pt x="399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6407862" y="2964213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6241393" y="2989703"/>
              <a:ext cx="9165" cy="13704"/>
            </a:xfrm>
            <a:custGeom>
              <a:rect b="b" l="l" r="r" t="t"/>
              <a:pathLst>
                <a:path extrusionOk="0" h="20875" w="13961">
                  <a:moveTo>
                    <a:pt x="13962" y="20876"/>
                  </a:moveTo>
                  <a:cubicBezTo>
                    <a:pt x="9707" y="13828"/>
                    <a:pt x="5053" y="6914"/>
                    <a:pt x="0" y="0"/>
                  </a:cubicBezTo>
                  <a:cubicBezTo>
                    <a:pt x="532" y="1064"/>
                    <a:pt x="1197" y="1861"/>
                    <a:pt x="1729" y="2925"/>
                  </a:cubicBezTo>
                  <a:cubicBezTo>
                    <a:pt x="5186" y="9174"/>
                    <a:pt x="9441" y="15025"/>
                    <a:pt x="13962" y="20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6273692" y="3109819"/>
              <a:ext cx="437" cy="3928"/>
            </a:xfrm>
            <a:custGeom>
              <a:rect b="b" l="l" r="r" t="t"/>
              <a:pathLst>
                <a:path extrusionOk="0" h="5983" w="665">
                  <a:moveTo>
                    <a:pt x="133" y="5984"/>
                  </a:moveTo>
                  <a:cubicBezTo>
                    <a:pt x="399" y="3989"/>
                    <a:pt x="532" y="1994"/>
                    <a:pt x="665" y="0"/>
                  </a:cubicBezTo>
                  <a:cubicBezTo>
                    <a:pt x="399" y="1064"/>
                    <a:pt x="266" y="2128"/>
                    <a:pt x="0" y="3058"/>
                  </a:cubicBezTo>
                  <a:cubicBezTo>
                    <a:pt x="0" y="3989"/>
                    <a:pt x="0" y="4920"/>
                    <a:pt x="0" y="58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5978814" y="2826463"/>
              <a:ext cx="8467" cy="5238"/>
            </a:xfrm>
            <a:custGeom>
              <a:rect b="b" l="l" r="r" t="t"/>
              <a:pathLst>
                <a:path extrusionOk="0" h="7978" w="12897">
                  <a:moveTo>
                    <a:pt x="12765" y="7313"/>
                  </a:moveTo>
                  <a:cubicBezTo>
                    <a:pt x="8909" y="5053"/>
                    <a:pt x="4654" y="2526"/>
                    <a:pt x="0" y="0"/>
                  </a:cubicBezTo>
                  <a:cubicBezTo>
                    <a:pt x="4122" y="2660"/>
                    <a:pt x="8244" y="5319"/>
                    <a:pt x="12233" y="7978"/>
                  </a:cubicBezTo>
                  <a:cubicBezTo>
                    <a:pt x="12233" y="7845"/>
                    <a:pt x="12233" y="7579"/>
                    <a:pt x="12233" y="7446"/>
                  </a:cubicBezTo>
                  <a:lnTo>
                    <a:pt x="12898" y="7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6021594" y="2934795"/>
              <a:ext cx="209683" cy="260833"/>
            </a:xfrm>
            <a:custGeom>
              <a:rect b="b" l="l" r="r" t="t"/>
              <a:pathLst>
                <a:path extrusionOk="0" h="397309" w="319396">
                  <a:moveTo>
                    <a:pt x="165137" y="46539"/>
                  </a:moveTo>
                  <a:cubicBezTo>
                    <a:pt x="162345" y="47337"/>
                    <a:pt x="159021" y="44677"/>
                    <a:pt x="154766" y="28854"/>
                  </a:cubicBezTo>
                  <a:cubicBezTo>
                    <a:pt x="154500" y="27923"/>
                    <a:pt x="154234" y="26859"/>
                    <a:pt x="153968" y="25796"/>
                  </a:cubicBezTo>
                  <a:cubicBezTo>
                    <a:pt x="153702" y="24732"/>
                    <a:pt x="153436" y="23801"/>
                    <a:pt x="153303" y="22871"/>
                  </a:cubicBezTo>
                  <a:cubicBezTo>
                    <a:pt x="142267" y="15557"/>
                    <a:pt x="131097" y="7978"/>
                    <a:pt x="120327" y="0"/>
                  </a:cubicBezTo>
                  <a:cubicBezTo>
                    <a:pt x="116471" y="18084"/>
                    <a:pt x="103307" y="37098"/>
                    <a:pt x="83096" y="50395"/>
                  </a:cubicBezTo>
                  <a:cubicBezTo>
                    <a:pt x="54507" y="69143"/>
                    <a:pt x="21265" y="70606"/>
                    <a:pt x="2384" y="55846"/>
                  </a:cubicBezTo>
                  <a:cubicBezTo>
                    <a:pt x="-9" y="68479"/>
                    <a:pt x="-1073" y="80978"/>
                    <a:pt x="1453" y="92546"/>
                  </a:cubicBezTo>
                  <a:cubicBezTo>
                    <a:pt x="4512" y="106774"/>
                    <a:pt x="13686" y="122730"/>
                    <a:pt x="22462" y="138154"/>
                  </a:cubicBezTo>
                  <a:cubicBezTo>
                    <a:pt x="27648" y="147196"/>
                    <a:pt x="32435" y="155706"/>
                    <a:pt x="36291" y="163950"/>
                  </a:cubicBezTo>
                  <a:cubicBezTo>
                    <a:pt x="37487" y="166476"/>
                    <a:pt x="38551" y="169136"/>
                    <a:pt x="39615" y="171662"/>
                  </a:cubicBezTo>
                  <a:cubicBezTo>
                    <a:pt x="40679" y="170864"/>
                    <a:pt x="41609" y="170199"/>
                    <a:pt x="42673" y="169402"/>
                  </a:cubicBezTo>
                  <a:cubicBezTo>
                    <a:pt x="59161" y="158498"/>
                    <a:pt x="63283" y="158897"/>
                    <a:pt x="65012" y="161423"/>
                  </a:cubicBezTo>
                  <a:cubicBezTo>
                    <a:pt x="66741" y="163950"/>
                    <a:pt x="64879" y="168205"/>
                    <a:pt x="48923" y="178576"/>
                  </a:cubicBezTo>
                  <a:cubicBezTo>
                    <a:pt x="47061" y="179906"/>
                    <a:pt x="45333" y="181103"/>
                    <a:pt x="43737" y="182166"/>
                  </a:cubicBezTo>
                  <a:cubicBezTo>
                    <a:pt x="46795" y="190411"/>
                    <a:pt x="49455" y="198522"/>
                    <a:pt x="51981" y="206500"/>
                  </a:cubicBezTo>
                  <a:cubicBezTo>
                    <a:pt x="53444" y="205303"/>
                    <a:pt x="55172" y="203973"/>
                    <a:pt x="57167" y="202511"/>
                  </a:cubicBezTo>
                  <a:cubicBezTo>
                    <a:pt x="72857" y="190810"/>
                    <a:pt x="77112" y="190810"/>
                    <a:pt x="78841" y="193336"/>
                  </a:cubicBezTo>
                  <a:cubicBezTo>
                    <a:pt x="80702" y="195729"/>
                    <a:pt x="79107" y="199985"/>
                    <a:pt x="63682" y="211420"/>
                  </a:cubicBezTo>
                  <a:cubicBezTo>
                    <a:pt x="60358" y="213946"/>
                    <a:pt x="57566" y="215807"/>
                    <a:pt x="55172" y="217403"/>
                  </a:cubicBezTo>
                  <a:cubicBezTo>
                    <a:pt x="56369" y="221924"/>
                    <a:pt x="57699" y="226312"/>
                    <a:pt x="58896" y="230700"/>
                  </a:cubicBezTo>
                  <a:cubicBezTo>
                    <a:pt x="65810" y="255698"/>
                    <a:pt x="72458" y="279367"/>
                    <a:pt x="84824" y="303301"/>
                  </a:cubicBezTo>
                  <a:lnTo>
                    <a:pt x="86021" y="305694"/>
                  </a:lnTo>
                  <a:cubicBezTo>
                    <a:pt x="103307" y="338936"/>
                    <a:pt x="123784" y="378162"/>
                    <a:pt x="155830" y="397310"/>
                  </a:cubicBezTo>
                  <a:cubicBezTo>
                    <a:pt x="186279" y="380156"/>
                    <a:pt x="216463" y="365796"/>
                    <a:pt x="245317" y="351302"/>
                  </a:cubicBezTo>
                  <a:cubicBezTo>
                    <a:pt x="270847" y="338670"/>
                    <a:pt x="295579" y="326304"/>
                    <a:pt x="319380" y="313938"/>
                  </a:cubicBezTo>
                  <a:cubicBezTo>
                    <a:pt x="319912" y="275643"/>
                    <a:pt x="307413" y="234157"/>
                    <a:pt x="297175" y="207032"/>
                  </a:cubicBezTo>
                  <a:cubicBezTo>
                    <a:pt x="290792" y="190012"/>
                    <a:pt x="283479" y="173524"/>
                    <a:pt x="275501" y="157700"/>
                  </a:cubicBezTo>
                  <a:cubicBezTo>
                    <a:pt x="272044" y="157434"/>
                    <a:pt x="267523" y="156637"/>
                    <a:pt x="261539" y="154908"/>
                  </a:cubicBezTo>
                  <a:cubicBezTo>
                    <a:pt x="251833" y="151983"/>
                    <a:pt x="246514" y="149057"/>
                    <a:pt x="243855" y="146797"/>
                  </a:cubicBezTo>
                  <a:cubicBezTo>
                    <a:pt x="241195" y="144537"/>
                    <a:pt x="240929" y="142941"/>
                    <a:pt x="241594" y="141611"/>
                  </a:cubicBezTo>
                  <a:cubicBezTo>
                    <a:pt x="242259" y="140281"/>
                    <a:pt x="243855" y="139351"/>
                    <a:pt x="247179" y="139750"/>
                  </a:cubicBezTo>
                  <a:cubicBezTo>
                    <a:pt x="250636" y="140149"/>
                    <a:pt x="255955" y="141744"/>
                    <a:pt x="264598" y="144271"/>
                  </a:cubicBezTo>
                  <a:cubicBezTo>
                    <a:pt x="266193" y="144670"/>
                    <a:pt x="267656" y="145201"/>
                    <a:pt x="268985" y="145467"/>
                  </a:cubicBezTo>
                  <a:cubicBezTo>
                    <a:pt x="262470" y="133500"/>
                    <a:pt x="255556" y="121932"/>
                    <a:pt x="248242" y="111161"/>
                  </a:cubicBezTo>
                  <a:cubicBezTo>
                    <a:pt x="248242" y="111161"/>
                    <a:pt x="247977" y="110896"/>
                    <a:pt x="247843" y="110762"/>
                  </a:cubicBezTo>
                  <a:cubicBezTo>
                    <a:pt x="247179" y="109965"/>
                    <a:pt x="246780" y="109300"/>
                    <a:pt x="246514" y="108635"/>
                  </a:cubicBezTo>
                  <a:cubicBezTo>
                    <a:pt x="243855" y="104779"/>
                    <a:pt x="241062" y="100923"/>
                    <a:pt x="238403" y="97200"/>
                  </a:cubicBezTo>
                  <a:cubicBezTo>
                    <a:pt x="238403" y="97200"/>
                    <a:pt x="238403" y="97200"/>
                    <a:pt x="238403" y="97200"/>
                  </a:cubicBezTo>
                  <a:cubicBezTo>
                    <a:pt x="237339" y="98263"/>
                    <a:pt x="235611" y="98530"/>
                    <a:pt x="232552" y="96535"/>
                  </a:cubicBezTo>
                  <a:cubicBezTo>
                    <a:pt x="229627" y="94540"/>
                    <a:pt x="225106" y="90286"/>
                    <a:pt x="219920" y="81775"/>
                  </a:cubicBezTo>
                  <a:cubicBezTo>
                    <a:pt x="216064" y="75526"/>
                    <a:pt x="214069" y="70872"/>
                    <a:pt x="212873" y="67548"/>
                  </a:cubicBezTo>
                  <a:cubicBezTo>
                    <a:pt x="198778" y="54118"/>
                    <a:pt x="182822" y="42550"/>
                    <a:pt x="166600" y="31779"/>
                  </a:cubicBezTo>
                  <a:cubicBezTo>
                    <a:pt x="168860" y="43215"/>
                    <a:pt x="167530" y="45874"/>
                    <a:pt x="165004" y="46672"/>
                  </a:cubicBezTo>
                  <a:close/>
                  <a:moveTo>
                    <a:pt x="74586" y="154775"/>
                  </a:moveTo>
                  <a:cubicBezTo>
                    <a:pt x="72857" y="152249"/>
                    <a:pt x="75118" y="147861"/>
                    <a:pt x="90675" y="137489"/>
                  </a:cubicBezTo>
                  <a:cubicBezTo>
                    <a:pt x="107030" y="126719"/>
                    <a:pt x="111152" y="126852"/>
                    <a:pt x="112881" y="129378"/>
                  </a:cubicBezTo>
                  <a:cubicBezTo>
                    <a:pt x="114609" y="131904"/>
                    <a:pt x="112881" y="136159"/>
                    <a:pt x="96792" y="146664"/>
                  </a:cubicBezTo>
                  <a:cubicBezTo>
                    <a:pt x="80303" y="157434"/>
                    <a:pt x="76181" y="157169"/>
                    <a:pt x="74586" y="154642"/>
                  </a:cubicBezTo>
                  <a:close/>
                  <a:moveTo>
                    <a:pt x="109690" y="176848"/>
                  </a:moveTo>
                  <a:cubicBezTo>
                    <a:pt x="93999" y="188682"/>
                    <a:pt x="89877" y="188682"/>
                    <a:pt x="88016" y="186156"/>
                  </a:cubicBezTo>
                  <a:cubicBezTo>
                    <a:pt x="86154" y="183762"/>
                    <a:pt x="88016" y="179108"/>
                    <a:pt x="103041" y="167939"/>
                  </a:cubicBezTo>
                  <a:cubicBezTo>
                    <a:pt x="118598" y="156105"/>
                    <a:pt x="122853" y="156105"/>
                    <a:pt x="124582" y="158498"/>
                  </a:cubicBezTo>
                  <a:cubicBezTo>
                    <a:pt x="126443" y="160892"/>
                    <a:pt x="124981" y="165146"/>
                    <a:pt x="109690" y="176848"/>
                  </a:cubicBezTo>
                  <a:close/>
                  <a:moveTo>
                    <a:pt x="122321" y="123129"/>
                  </a:moveTo>
                  <a:cubicBezTo>
                    <a:pt x="120593" y="120602"/>
                    <a:pt x="122720" y="116214"/>
                    <a:pt x="138145" y="105710"/>
                  </a:cubicBezTo>
                  <a:cubicBezTo>
                    <a:pt x="154234" y="94673"/>
                    <a:pt x="158356" y="94673"/>
                    <a:pt x="160084" y="97200"/>
                  </a:cubicBezTo>
                  <a:cubicBezTo>
                    <a:pt x="161813" y="99726"/>
                    <a:pt x="160217" y="103981"/>
                    <a:pt x="144394" y="114884"/>
                  </a:cubicBezTo>
                  <a:cubicBezTo>
                    <a:pt x="128172" y="126054"/>
                    <a:pt x="123917" y="125788"/>
                    <a:pt x="122321" y="123262"/>
                  </a:cubicBezTo>
                  <a:close/>
                  <a:moveTo>
                    <a:pt x="155164" y="142010"/>
                  </a:moveTo>
                  <a:cubicBezTo>
                    <a:pt x="139607" y="154110"/>
                    <a:pt x="135485" y="154110"/>
                    <a:pt x="133624" y="151717"/>
                  </a:cubicBezTo>
                  <a:cubicBezTo>
                    <a:pt x="131762" y="149323"/>
                    <a:pt x="133624" y="144670"/>
                    <a:pt x="148383" y="133234"/>
                  </a:cubicBezTo>
                  <a:cubicBezTo>
                    <a:pt x="163807" y="121134"/>
                    <a:pt x="167929" y="121001"/>
                    <a:pt x="169791" y="123395"/>
                  </a:cubicBezTo>
                  <a:cubicBezTo>
                    <a:pt x="171653" y="125788"/>
                    <a:pt x="170323" y="130043"/>
                    <a:pt x="155164" y="141877"/>
                  </a:cubicBezTo>
                  <a:close/>
                  <a:moveTo>
                    <a:pt x="214336" y="87360"/>
                  </a:moveTo>
                  <a:cubicBezTo>
                    <a:pt x="216330" y="89621"/>
                    <a:pt x="215000" y="94009"/>
                    <a:pt x="200108" y="106242"/>
                  </a:cubicBezTo>
                  <a:cubicBezTo>
                    <a:pt x="199709" y="106508"/>
                    <a:pt x="199443" y="106774"/>
                    <a:pt x="199044" y="107039"/>
                  </a:cubicBezTo>
                  <a:cubicBezTo>
                    <a:pt x="199709" y="107306"/>
                    <a:pt x="200507" y="107571"/>
                    <a:pt x="201438" y="108103"/>
                  </a:cubicBezTo>
                  <a:cubicBezTo>
                    <a:pt x="204496" y="109832"/>
                    <a:pt x="208618" y="113422"/>
                    <a:pt x="215532" y="119006"/>
                  </a:cubicBezTo>
                  <a:cubicBezTo>
                    <a:pt x="222845" y="124857"/>
                    <a:pt x="227366" y="128181"/>
                    <a:pt x="229494" y="130708"/>
                  </a:cubicBezTo>
                  <a:cubicBezTo>
                    <a:pt x="231754" y="133234"/>
                    <a:pt x="231754" y="134830"/>
                    <a:pt x="231089" y="136159"/>
                  </a:cubicBezTo>
                  <a:cubicBezTo>
                    <a:pt x="230292" y="137489"/>
                    <a:pt x="228829" y="138287"/>
                    <a:pt x="225372" y="137356"/>
                  </a:cubicBezTo>
                  <a:cubicBezTo>
                    <a:pt x="221915" y="136426"/>
                    <a:pt x="216463" y="133899"/>
                    <a:pt x="208618" y="127650"/>
                  </a:cubicBezTo>
                  <a:cubicBezTo>
                    <a:pt x="200640" y="121134"/>
                    <a:pt x="197049" y="116347"/>
                    <a:pt x="195454" y="113156"/>
                  </a:cubicBezTo>
                  <a:cubicBezTo>
                    <a:pt x="194922" y="111959"/>
                    <a:pt x="194656" y="111161"/>
                    <a:pt x="194523" y="110364"/>
                  </a:cubicBezTo>
                  <a:cubicBezTo>
                    <a:pt x="183620" y="118475"/>
                    <a:pt x="180296" y="118342"/>
                    <a:pt x="178567" y="116214"/>
                  </a:cubicBezTo>
                  <a:cubicBezTo>
                    <a:pt x="176705" y="113821"/>
                    <a:pt x="178567" y="109300"/>
                    <a:pt x="192927" y="97466"/>
                  </a:cubicBezTo>
                  <a:cubicBezTo>
                    <a:pt x="208086" y="85100"/>
                    <a:pt x="212208" y="84834"/>
                    <a:pt x="214069" y="87227"/>
                  </a:cubicBezTo>
                  <a:close/>
                  <a:moveTo>
                    <a:pt x="168329" y="57575"/>
                  </a:moveTo>
                  <a:cubicBezTo>
                    <a:pt x="169791" y="57044"/>
                    <a:pt x="171387" y="57575"/>
                    <a:pt x="173514" y="60500"/>
                  </a:cubicBezTo>
                  <a:cubicBezTo>
                    <a:pt x="175509" y="63160"/>
                    <a:pt x="177636" y="67947"/>
                    <a:pt x="181226" y="75127"/>
                  </a:cubicBezTo>
                  <a:cubicBezTo>
                    <a:pt x="182290" y="74329"/>
                    <a:pt x="183354" y="73398"/>
                    <a:pt x="184683" y="72468"/>
                  </a:cubicBezTo>
                  <a:cubicBezTo>
                    <a:pt x="200241" y="60634"/>
                    <a:pt x="204097" y="60368"/>
                    <a:pt x="206092" y="62761"/>
                  </a:cubicBezTo>
                  <a:cubicBezTo>
                    <a:pt x="207953" y="65021"/>
                    <a:pt x="206756" y="69542"/>
                    <a:pt x="191332" y="81377"/>
                  </a:cubicBezTo>
                  <a:cubicBezTo>
                    <a:pt x="189471" y="82839"/>
                    <a:pt x="187742" y="84036"/>
                    <a:pt x="186146" y="85100"/>
                  </a:cubicBezTo>
                  <a:cubicBezTo>
                    <a:pt x="187875" y="88557"/>
                    <a:pt x="188939" y="91083"/>
                    <a:pt x="189603" y="93078"/>
                  </a:cubicBezTo>
                  <a:cubicBezTo>
                    <a:pt x="190534" y="96269"/>
                    <a:pt x="190002" y="97732"/>
                    <a:pt x="188673" y="98662"/>
                  </a:cubicBezTo>
                  <a:cubicBezTo>
                    <a:pt x="187476" y="99593"/>
                    <a:pt x="185747" y="99593"/>
                    <a:pt x="182955" y="97333"/>
                  </a:cubicBezTo>
                  <a:cubicBezTo>
                    <a:pt x="181359" y="96003"/>
                    <a:pt x="179365" y="93876"/>
                    <a:pt x="177237" y="90551"/>
                  </a:cubicBezTo>
                  <a:cubicBezTo>
                    <a:pt x="172583" y="92679"/>
                    <a:pt x="170589" y="92014"/>
                    <a:pt x="169525" y="90551"/>
                  </a:cubicBezTo>
                  <a:cubicBezTo>
                    <a:pt x="168461" y="89089"/>
                    <a:pt x="168860" y="86828"/>
                    <a:pt x="172583" y="82706"/>
                  </a:cubicBezTo>
                  <a:cubicBezTo>
                    <a:pt x="172318" y="82307"/>
                    <a:pt x="172184" y="81775"/>
                    <a:pt x="171919" y="81377"/>
                  </a:cubicBezTo>
                  <a:cubicBezTo>
                    <a:pt x="167398" y="72069"/>
                    <a:pt x="166201" y="66218"/>
                    <a:pt x="166068" y="62761"/>
                  </a:cubicBezTo>
                  <a:cubicBezTo>
                    <a:pt x="166068" y="59304"/>
                    <a:pt x="166999" y="58107"/>
                    <a:pt x="168461" y="57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6038959" y="2952603"/>
              <a:ext cx="47837" cy="20717"/>
            </a:xfrm>
            <a:custGeom>
              <a:rect b="b" l="l" r="r" t="t"/>
              <a:pathLst>
                <a:path extrusionOk="0" h="31557" w="72866">
                  <a:moveTo>
                    <a:pt x="53054" y="17950"/>
                  </a:moveTo>
                  <a:cubicBezTo>
                    <a:pt x="46140" y="22737"/>
                    <a:pt x="35769" y="26195"/>
                    <a:pt x="25131" y="28322"/>
                  </a:cubicBezTo>
                  <a:cubicBezTo>
                    <a:pt x="22472" y="29120"/>
                    <a:pt x="19546" y="29519"/>
                    <a:pt x="16355" y="29785"/>
                  </a:cubicBezTo>
                  <a:cubicBezTo>
                    <a:pt x="10637" y="30449"/>
                    <a:pt x="5186" y="30716"/>
                    <a:pt x="0" y="30583"/>
                  </a:cubicBezTo>
                  <a:cubicBezTo>
                    <a:pt x="15956" y="33641"/>
                    <a:pt x="35503" y="29519"/>
                    <a:pt x="53054" y="17950"/>
                  </a:cubicBezTo>
                  <a:cubicBezTo>
                    <a:pt x="60899" y="12765"/>
                    <a:pt x="67548" y="6648"/>
                    <a:pt x="72867" y="0"/>
                  </a:cubicBezTo>
                  <a:cubicBezTo>
                    <a:pt x="66484" y="7180"/>
                    <a:pt x="59437" y="13563"/>
                    <a:pt x="52922" y="17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5783363" y="2980624"/>
              <a:ext cx="14840" cy="35179"/>
            </a:xfrm>
            <a:custGeom>
              <a:rect b="b" l="l" r="r" t="t"/>
              <a:pathLst>
                <a:path extrusionOk="0" h="53586" w="22604">
                  <a:moveTo>
                    <a:pt x="20876" y="52655"/>
                  </a:moveTo>
                  <a:cubicBezTo>
                    <a:pt x="20876" y="52655"/>
                    <a:pt x="22073" y="53187"/>
                    <a:pt x="22605" y="53586"/>
                  </a:cubicBezTo>
                  <a:cubicBezTo>
                    <a:pt x="20078" y="47869"/>
                    <a:pt x="17552" y="42151"/>
                    <a:pt x="15291" y="36433"/>
                  </a:cubicBezTo>
                  <a:cubicBezTo>
                    <a:pt x="10238" y="23934"/>
                    <a:pt x="5186" y="11834"/>
                    <a:pt x="0" y="0"/>
                  </a:cubicBezTo>
                  <a:cubicBezTo>
                    <a:pt x="2925" y="9175"/>
                    <a:pt x="5984" y="18217"/>
                    <a:pt x="9175" y="26859"/>
                  </a:cubicBezTo>
                  <a:cubicBezTo>
                    <a:pt x="11967" y="34439"/>
                    <a:pt x="16355" y="43348"/>
                    <a:pt x="20743" y="52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5842548" y="2765969"/>
              <a:ext cx="97070" cy="117148"/>
            </a:xfrm>
            <a:custGeom>
              <a:rect b="b" l="l" r="r" t="t"/>
              <a:pathLst>
                <a:path extrusionOk="0" h="178443" w="147860">
                  <a:moveTo>
                    <a:pt x="0" y="0"/>
                  </a:moveTo>
                  <a:cubicBezTo>
                    <a:pt x="51060" y="69410"/>
                    <a:pt x="85366" y="116347"/>
                    <a:pt x="114752" y="178443"/>
                  </a:cubicBezTo>
                  <a:cubicBezTo>
                    <a:pt x="117145" y="176582"/>
                    <a:pt x="119406" y="174853"/>
                    <a:pt x="121799" y="173125"/>
                  </a:cubicBezTo>
                  <a:cubicBezTo>
                    <a:pt x="128713" y="168072"/>
                    <a:pt x="135761" y="163019"/>
                    <a:pt x="142941" y="157966"/>
                  </a:cubicBezTo>
                  <a:cubicBezTo>
                    <a:pt x="146797" y="145467"/>
                    <a:pt x="147595" y="126320"/>
                    <a:pt x="147861" y="111029"/>
                  </a:cubicBezTo>
                  <a:cubicBezTo>
                    <a:pt x="143606" y="107837"/>
                    <a:pt x="139484" y="104646"/>
                    <a:pt x="135628" y="101854"/>
                  </a:cubicBezTo>
                  <a:lnTo>
                    <a:pt x="129644" y="101455"/>
                  </a:lnTo>
                  <a:cubicBezTo>
                    <a:pt x="120336" y="100923"/>
                    <a:pt x="111560" y="99194"/>
                    <a:pt x="103582" y="96402"/>
                  </a:cubicBezTo>
                  <a:cubicBezTo>
                    <a:pt x="82174" y="88823"/>
                    <a:pt x="65952" y="73531"/>
                    <a:pt x="57708" y="52123"/>
                  </a:cubicBezTo>
                  <a:cubicBezTo>
                    <a:pt x="50129" y="22073"/>
                    <a:pt x="25929" y="90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5715012" y="2846802"/>
              <a:ext cx="138273" cy="132163"/>
            </a:xfrm>
            <a:custGeom>
              <a:rect b="b" l="l" r="r" t="t"/>
              <a:pathLst>
                <a:path extrusionOk="0" h="201314" w="210622">
                  <a:moveTo>
                    <a:pt x="148260" y="179108"/>
                  </a:moveTo>
                  <a:lnTo>
                    <a:pt x="165280" y="167540"/>
                  </a:lnTo>
                  <a:cubicBezTo>
                    <a:pt x="170732" y="163684"/>
                    <a:pt x="176316" y="159695"/>
                    <a:pt x="181768" y="155573"/>
                  </a:cubicBezTo>
                  <a:cubicBezTo>
                    <a:pt x="191475" y="148393"/>
                    <a:pt x="201048" y="140947"/>
                    <a:pt x="210622" y="133367"/>
                  </a:cubicBezTo>
                  <a:lnTo>
                    <a:pt x="204904" y="133766"/>
                  </a:lnTo>
                  <a:lnTo>
                    <a:pt x="203043" y="132171"/>
                  </a:lnTo>
                  <a:cubicBezTo>
                    <a:pt x="174588" y="106109"/>
                    <a:pt x="135894" y="80446"/>
                    <a:pt x="80047" y="44146"/>
                  </a:cubicBezTo>
                  <a:cubicBezTo>
                    <a:pt x="48135" y="23403"/>
                    <a:pt x="23935" y="9707"/>
                    <a:pt x="1729" y="0"/>
                  </a:cubicBezTo>
                  <a:cubicBezTo>
                    <a:pt x="1197" y="399"/>
                    <a:pt x="532" y="798"/>
                    <a:pt x="0" y="1064"/>
                  </a:cubicBezTo>
                  <a:cubicBezTo>
                    <a:pt x="55182" y="76324"/>
                    <a:pt x="86563" y="134697"/>
                    <a:pt x="115284" y="201314"/>
                  </a:cubicBezTo>
                  <a:lnTo>
                    <a:pt x="147994" y="179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5712218" y="2755755"/>
              <a:ext cx="94713" cy="52813"/>
            </a:xfrm>
            <a:custGeom>
              <a:rect b="b" l="l" r="r" t="t"/>
              <a:pathLst>
                <a:path extrusionOk="0" h="80446" w="144270">
                  <a:moveTo>
                    <a:pt x="45741" y="80446"/>
                  </a:moveTo>
                  <a:cubicBezTo>
                    <a:pt x="54384" y="74063"/>
                    <a:pt x="63027" y="67548"/>
                    <a:pt x="71803" y="60767"/>
                  </a:cubicBezTo>
                  <a:cubicBezTo>
                    <a:pt x="83238" y="51991"/>
                    <a:pt x="94939" y="42949"/>
                    <a:pt x="106640" y="33641"/>
                  </a:cubicBezTo>
                  <a:cubicBezTo>
                    <a:pt x="102120" y="35370"/>
                    <a:pt x="100391" y="34705"/>
                    <a:pt x="99327" y="33242"/>
                  </a:cubicBezTo>
                  <a:cubicBezTo>
                    <a:pt x="97599" y="30716"/>
                    <a:pt x="99859" y="26328"/>
                    <a:pt x="115283" y="15956"/>
                  </a:cubicBezTo>
                  <a:cubicBezTo>
                    <a:pt x="131639" y="5053"/>
                    <a:pt x="135627" y="5186"/>
                    <a:pt x="137356" y="7712"/>
                  </a:cubicBezTo>
                  <a:cubicBezTo>
                    <a:pt x="137489" y="7978"/>
                    <a:pt x="137622" y="8244"/>
                    <a:pt x="137755" y="8510"/>
                  </a:cubicBezTo>
                  <a:lnTo>
                    <a:pt x="143340" y="3856"/>
                  </a:lnTo>
                  <a:cubicBezTo>
                    <a:pt x="143340" y="3856"/>
                    <a:pt x="144005" y="3324"/>
                    <a:pt x="144271" y="3058"/>
                  </a:cubicBezTo>
                  <a:cubicBezTo>
                    <a:pt x="137223" y="2128"/>
                    <a:pt x="130043" y="1330"/>
                    <a:pt x="123262" y="665"/>
                  </a:cubicBezTo>
                  <a:cubicBezTo>
                    <a:pt x="111029" y="5585"/>
                    <a:pt x="99327" y="7978"/>
                    <a:pt x="89754" y="7845"/>
                  </a:cubicBezTo>
                  <a:cubicBezTo>
                    <a:pt x="88956" y="10638"/>
                    <a:pt x="84967" y="15025"/>
                    <a:pt x="73797" y="22871"/>
                  </a:cubicBezTo>
                  <a:cubicBezTo>
                    <a:pt x="57708" y="34173"/>
                    <a:pt x="53586" y="34040"/>
                    <a:pt x="51858" y="31513"/>
                  </a:cubicBezTo>
                  <a:cubicBezTo>
                    <a:pt x="50129" y="28987"/>
                    <a:pt x="52123" y="24466"/>
                    <a:pt x="67415" y="13829"/>
                  </a:cubicBezTo>
                  <a:cubicBezTo>
                    <a:pt x="72468" y="10239"/>
                    <a:pt x="76324" y="7845"/>
                    <a:pt x="79249" y="6250"/>
                  </a:cubicBezTo>
                  <a:cubicBezTo>
                    <a:pt x="75127" y="4920"/>
                    <a:pt x="71803" y="2792"/>
                    <a:pt x="69409" y="0"/>
                  </a:cubicBezTo>
                  <a:cubicBezTo>
                    <a:pt x="65952" y="266"/>
                    <a:pt x="62362" y="665"/>
                    <a:pt x="58772" y="1064"/>
                  </a:cubicBezTo>
                  <a:cubicBezTo>
                    <a:pt x="56245" y="3191"/>
                    <a:pt x="53852" y="5186"/>
                    <a:pt x="51326" y="7180"/>
                  </a:cubicBezTo>
                  <a:cubicBezTo>
                    <a:pt x="34838" y="21009"/>
                    <a:pt x="17951" y="34838"/>
                    <a:pt x="930" y="48533"/>
                  </a:cubicBezTo>
                  <a:cubicBezTo>
                    <a:pt x="3058" y="53719"/>
                    <a:pt x="2526" y="60102"/>
                    <a:pt x="0" y="66883"/>
                  </a:cubicBezTo>
                  <a:cubicBezTo>
                    <a:pt x="9308" y="69011"/>
                    <a:pt x="19280" y="71803"/>
                    <a:pt x="29785" y="75127"/>
                  </a:cubicBezTo>
                  <a:cubicBezTo>
                    <a:pt x="38162" y="69941"/>
                    <a:pt x="40954" y="70207"/>
                    <a:pt x="42417" y="72069"/>
                  </a:cubicBezTo>
                  <a:cubicBezTo>
                    <a:pt x="43347" y="73399"/>
                    <a:pt x="43347" y="75393"/>
                    <a:pt x="40688" y="78584"/>
                  </a:cubicBezTo>
                  <a:cubicBezTo>
                    <a:pt x="42284" y="79116"/>
                    <a:pt x="43879" y="79648"/>
                    <a:pt x="45475" y="80180"/>
                  </a:cubicBezTo>
                  <a:close/>
                  <a:moveTo>
                    <a:pt x="67681" y="47736"/>
                  </a:moveTo>
                  <a:cubicBezTo>
                    <a:pt x="84036" y="36699"/>
                    <a:pt x="88158" y="37098"/>
                    <a:pt x="89886" y="39625"/>
                  </a:cubicBezTo>
                  <a:cubicBezTo>
                    <a:pt x="91615" y="42151"/>
                    <a:pt x="89886" y="46273"/>
                    <a:pt x="73930" y="56910"/>
                  </a:cubicBezTo>
                  <a:cubicBezTo>
                    <a:pt x="57841" y="67814"/>
                    <a:pt x="53852" y="67814"/>
                    <a:pt x="51991" y="65421"/>
                  </a:cubicBezTo>
                  <a:cubicBezTo>
                    <a:pt x="50262" y="63027"/>
                    <a:pt x="52256" y="58240"/>
                    <a:pt x="67814" y="47736"/>
                  </a:cubicBezTo>
                  <a:close/>
                  <a:moveTo>
                    <a:pt x="27125" y="55714"/>
                  </a:moveTo>
                  <a:cubicBezTo>
                    <a:pt x="11036" y="66883"/>
                    <a:pt x="6914" y="66750"/>
                    <a:pt x="5186" y="64357"/>
                  </a:cubicBezTo>
                  <a:cubicBezTo>
                    <a:pt x="3457" y="61830"/>
                    <a:pt x="5584" y="57309"/>
                    <a:pt x="20876" y="46672"/>
                  </a:cubicBezTo>
                  <a:cubicBezTo>
                    <a:pt x="36965" y="35370"/>
                    <a:pt x="41087" y="35635"/>
                    <a:pt x="42816" y="38029"/>
                  </a:cubicBezTo>
                  <a:cubicBezTo>
                    <a:pt x="44544" y="40556"/>
                    <a:pt x="42816" y="44678"/>
                    <a:pt x="27125" y="55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5919192" y="2905551"/>
              <a:ext cx="1484" cy="4976"/>
            </a:xfrm>
            <a:custGeom>
              <a:rect b="b" l="l" r="r" t="t"/>
              <a:pathLst>
                <a:path extrusionOk="0" h="7579" w="2260">
                  <a:moveTo>
                    <a:pt x="0" y="7579"/>
                  </a:moveTo>
                  <a:cubicBezTo>
                    <a:pt x="665" y="6250"/>
                    <a:pt x="1462" y="4920"/>
                    <a:pt x="2261" y="3590"/>
                  </a:cubicBezTo>
                  <a:cubicBezTo>
                    <a:pt x="1729" y="2393"/>
                    <a:pt x="1197" y="1197"/>
                    <a:pt x="665" y="0"/>
                  </a:cubicBezTo>
                  <a:cubicBezTo>
                    <a:pt x="665" y="2526"/>
                    <a:pt x="532" y="5053"/>
                    <a:pt x="0" y="7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5800385" y="2942215"/>
              <a:ext cx="88777" cy="126227"/>
            </a:xfrm>
            <a:custGeom>
              <a:rect b="b" l="l" r="r" t="t"/>
              <a:pathLst>
                <a:path extrusionOk="0" h="192272" w="135228">
                  <a:moveTo>
                    <a:pt x="56777" y="53453"/>
                  </a:moveTo>
                  <a:lnTo>
                    <a:pt x="39225" y="65021"/>
                  </a:lnTo>
                  <a:lnTo>
                    <a:pt x="4654" y="87759"/>
                  </a:lnTo>
                  <a:cubicBezTo>
                    <a:pt x="3058" y="88823"/>
                    <a:pt x="1596" y="89754"/>
                    <a:pt x="0" y="90684"/>
                  </a:cubicBezTo>
                  <a:cubicBezTo>
                    <a:pt x="2659" y="97333"/>
                    <a:pt x="5451" y="103715"/>
                    <a:pt x="8377" y="110230"/>
                  </a:cubicBezTo>
                  <a:cubicBezTo>
                    <a:pt x="17950" y="132037"/>
                    <a:pt x="28455" y="156105"/>
                    <a:pt x="36034" y="192272"/>
                  </a:cubicBezTo>
                  <a:cubicBezTo>
                    <a:pt x="39092" y="186820"/>
                    <a:pt x="42284" y="181369"/>
                    <a:pt x="45608" y="175651"/>
                  </a:cubicBezTo>
                  <a:cubicBezTo>
                    <a:pt x="49331" y="169136"/>
                    <a:pt x="53187" y="162487"/>
                    <a:pt x="57176" y="155573"/>
                  </a:cubicBezTo>
                  <a:cubicBezTo>
                    <a:pt x="67016" y="138287"/>
                    <a:pt x="77121" y="121400"/>
                    <a:pt x="87360" y="104513"/>
                  </a:cubicBezTo>
                  <a:cubicBezTo>
                    <a:pt x="76988" y="110497"/>
                    <a:pt x="73930" y="109965"/>
                    <a:pt x="72601" y="107837"/>
                  </a:cubicBezTo>
                  <a:cubicBezTo>
                    <a:pt x="71005" y="105311"/>
                    <a:pt x="73133" y="100923"/>
                    <a:pt x="88690" y="90684"/>
                  </a:cubicBezTo>
                  <a:cubicBezTo>
                    <a:pt x="93211" y="87759"/>
                    <a:pt x="96801" y="85632"/>
                    <a:pt x="99726" y="84169"/>
                  </a:cubicBezTo>
                  <a:cubicBezTo>
                    <a:pt x="109965" y="67548"/>
                    <a:pt x="120203" y="51060"/>
                    <a:pt x="130442" y="34705"/>
                  </a:cubicBezTo>
                  <a:cubicBezTo>
                    <a:pt x="115283" y="44544"/>
                    <a:pt x="111294" y="44278"/>
                    <a:pt x="109566" y="41752"/>
                  </a:cubicBezTo>
                  <a:cubicBezTo>
                    <a:pt x="107970" y="39225"/>
                    <a:pt x="110098" y="34705"/>
                    <a:pt x="125655" y="24466"/>
                  </a:cubicBezTo>
                  <a:cubicBezTo>
                    <a:pt x="129511" y="21940"/>
                    <a:pt x="132702" y="20078"/>
                    <a:pt x="135229" y="18615"/>
                  </a:cubicBezTo>
                  <a:cubicBezTo>
                    <a:pt x="133367" y="12765"/>
                    <a:pt x="131240" y="6515"/>
                    <a:pt x="128713" y="0"/>
                  </a:cubicBezTo>
                  <a:cubicBezTo>
                    <a:pt x="110762" y="14095"/>
                    <a:pt x="92812" y="27923"/>
                    <a:pt x="74462" y="41353"/>
                  </a:cubicBezTo>
                  <a:cubicBezTo>
                    <a:pt x="68744" y="45475"/>
                    <a:pt x="62894" y="49597"/>
                    <a:pt x="56910" y="53719"/>
                  </a:cubicBezTo>
                  <a:close/>
                  <a:moveTo>
                    <a:pt x="13031" y="103848"/>
                  </a:moveTo>
                  <a:cubicBezTo>
                    <a:pt x="11435" y="101322"/>
                    <a:pt x="13696" y="96934"/>
                    <a:pt x="29386" y="86828"/>
                  </a:cubicBezTo>
                  <a:cubicBezTo>
                    <a:pt x="45874" y="76191"/>
                    <a:pt x="49996" y="76457"/>
                    <a:pt x="51591" y="79116"/>
                  </a:cubicBezTo>
                  <a:cubicBezTo>
                    <a:pt x="53320" y="81775"/>
                    <a:pt x="51459" y="85764"/>
                    <a:pt x="35237" y="96269"/>
                  </a:cubicBezTo>
                  <a:cubicBezTo>
                    <a:pt x="18615" y="106774"/>
                    <a:pt x="14626" y="106507"/>
                    <a:pt x="12898" y="103981"/>
                  </a:cubicBezTo>
                  <a:close/>
                  <a:moveTo>
                    <a:pt x="46539" y="130974"/>
                  </a:moveTo>
                  <a:cubicBezTo>
                    <a:pt x="29918" y="141478"/>
                    <a:pt x="25795" y="141212"/>
                    <a:pt x="24200" y="138686"/>
                  </a:cubicBezTo>
                  <a:cubicBezTo>
                    <a:pt x="22604" y="136159"/>
                    <a:pt x="24865" y="131772"/>
                    <a:pt x="40555" y="121666"/>
                  </a:cubicBezTo>
                  <a:cubicBezTo>
                    <a:pt x="57043" y="111028"/>
                    <a:pt x="61165" y="111294"/>
                    <a:pt x="62761" y="113954"/>
                  </a:cubicBezTo>
                  <a:cubicBezTo>
                    <a:pt x="64489" y="116480"/>
                    <a:pt x="62628" y="120602"/>
                    <a:pt x="46539" y="131107"/>
                  </a:cubicBezTo>
                  <a:close/>
                  <a:moveTo>
                    <a:pt x="99726" y="47868"/>
                  </a:moveTo>
                  <a:cubicBezTo>
                    <a:pt x="101455" y="50395"/>
                    <a:pt x="99726" y="54517"/>
                    <a:pt x="83504" y="65021"/>
                  </a:cubicBezTo>
                  <a:cubicBezTo>
                    <a:pt x="67016" y="75659"/>
                    <a:pt x="62894" y="75393"/>
                    <a:pt x="61298" y="72866"/>
                  </a:cubicBezTo>
                  <a:cubicBezTo>
                    <a:pt x="59703" y="70340"/>
                    <a:pt x="61830" y="65952"/>
                    <a:pt x="77520" y="55714"/>
                  </a:cubicBezTo>
                  <a:cubicBezTo>
                    <a:pt x="94008" y="45076"/>
                    <a:pt x="98130" y="45342"/>
                    <a:pt x="99726" y="47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5308834" y="3032127"/>
              <a:ext cx="561910" cy="493907"/>
            </a:xfrm>
            <a:custGeom>
              <a:rect b="b" l="l" r="r" t="t"/>
              <a:pathLst>
                <a:path extrusionOk="0" h="752334" w="855917">
                  <a:moveTo>
                    <a:pt x="23536" y="715503"/>
                  </a:moveTo>
                  <a:cubicBezTo>
                    <a:pt x="21275" y="715370"/>
                    <a:pt x="19281" y="712577"/>
                    <a:pt x="19414" y="702605"/>
                  </a:cubicBezTo>
                  <a:cubicBezTo>
                    <a:pt x="17419" y="704599"/>
                    <a:pt x="15159" y="706860"/>
                    <a:pt x="12233" y="709785"/>
                  </a:cubicBezTo>
                  <a:cubicBezTo>
                    <a:pt x="5851" y="716301"/>
                    <a:pt x="2394" y="720290"/>
                    <a:pt x="0" y="722417"/>
                  </a:cubicBezTo>
                  <a:cubicBezTo>
                    <a:pt x="0" y="725076"/>
                    <a:pt x="0" y="727736"/>
                    <a:pt x="0" y="730129"/>
                  </a:cubicBezTo>
                  <a:cubicBezTo>
                    <a:pt x="266" y="739171"/>
                    <a:pt x="931" y="746617"/>
                    <a:pt x="1463" y="752335"/>
                  </a:cubicBezTo>
                  <a:cubicBezTo>
                    <a:pt x="6250" y="751803"/>
                    <a:pt x="11037" y="751271"/>
                    <a:pt x="15823" y="750607"/>
                  </a:cubicBezTo>
                  <a:cubicBezTo>
                    <a:pt x="15823" y="750208"/>
                    <a:pt x="15823" y="749941"/>
                    <a:pt x="15823" y="749676"/>
                  </a:cubicBezTo>
                  <a:cubicBezTo>
                    <a:pt x="15823" y="748346"/>
                    <a:pt x="15956" y="747016"/>
                    <a:pt x="16089" y="745819"/>
                  </a:cubicBezTo>
                  <a:cubicBezTo>
                    <a:pt x="6915" y="752202"/>
                    <a:pt x="3989" y="752202"/>
                    <a:pt x="2394" y="750208"/>
                  </a:cubicBezTo>
                  <a:cubicBezTo>
                    <a:pt x="399" y="747947"/>
                    <a:pt x="1862" y="743027"/>
                    <a:pt x="16887" y="731459"/>
                  </a:cubicBezTo>
                  <a:cubicBezTo>
                    <a:pt x="17552" y="730927"/>
                    <a:pt x="18217" y="730395"/>
                    <a:pt x="18882" y="729996"/>
                  </a:cubicBezTo>
                  <a:cubicBezTo>
                    <a:pt x="19945" y="727603"/>
                    <a:pt x="21275" y="727071"/>
                    <a:pt x="22605" y="727071"/>
                  </a:cubicBezTo>
                  <a:cubicBezTo>
                    <a:pt x="22605" y="727071"/>
                    <a:pt x="22871" y="727071"/>
                    <a:pt x="22871" y="727071"/>
                  </a:cubicBezTo>
                  <a:cubicBezTo>
                    <a:pt x="30317" y="722018"/>
                    <a:pt x="34306" y="720689"/>
                    <a:pt x="36566" y="721088"/>
                  </a:cubicBezTo>
                  <a:cubicBezTo>
                    <a:pt x="39625" y="713109"/>
                    <a:pt x="42018" y="711913"/>
                    <a:pt x="44146" y="712444"/>
                  </a:cubicBezTo>
                  <a:cubicBezTo>
                    <a:pt x="47204" y="713375"/>
                    <a:pt x="48268" y="717497"/>
                    <a:pt x="43614" y="735980"/>
                  </a:cubicBezTo>
                  <a:cubicBezTo>
                    <a:pt x="42417" y="740767"/>
                    <a:pt x="41353" y="744490"/>
                    <a:pt x="40422" y="747282"/>
                  </a:cubicBezTo>
                  <a:cubicBezTo>
                    <a:pt x="86563" y="741033"/>
                    <a:pt x="133101" y="733454"/>
                    <a:pt x="180305" y="724544"/>
                  </a:cubicBezTo>
                  <a:cubicBezTo>
                    <a:pt x="178045" y="714971"/>
                    <a:pt x="179773" y="712577"/>
                    <a:pt x="182433" y="711913"/>
                  </a:cubicBezTo>
                  <a:cubicBezTo>
                    <a:pt x="185225" y="711248"/>
                    <a:pt x="188017" y="712976"/>
                    <a:pt x="191076" y="722417"/>
                  </a:cubicBezTo>
                  <a:cubicBezTo>
                    <a:pt x="198256" y="721088"/>
                    <a:pt x="205436" y="719625"/>
                    <a:pt x="212484" y="718162"/>
                  </a:cubicBezTo>
                  <a:cubicBezTo>
                    <a:pt x="212484" y="717896"/>
                    <a:pt x="212484" y="717763"/>
                    <a:pt x="212350" y="717497"/>
                  </a:cubicBezTo>
                  <a:cubicBezTo>
                    <a:pt x="207830" y="698483"/>
                    <a:pt x="209425" y="694627"/>
                    <a:pt x="212350" y="693962"/>
                  </a:cubicBezTo>
                  <a:cubicBezTo>
                    <a:pt x="215276" y="693297"/>
                    <a:pt x="218600" y="696355"/>
                    <a:pt x="223121" y="714971"/>
                  </a:cubicBezTo>
                  <a:cubicBezTo>
                    <a:pt x="223121" y="715370"/>
                    <a:pt x="223254" y="715636"/>
                    <a:pt x="223387" y="716035"/>
                  </a:cubicBezTo>
                  <a:cubicBezTo>
                    <a:pt x="287079" y="702871"/>
                    <a:pt x="351568" y="687314"/>
                    <a:pt x="416191" y="669097"/>
                  </a:cubicBezTo>
                  <a:cubicBezTo>
                    <a:pt x="523763" y="638913"/>
                    <a:pt x="626813" y="602879"/>
                    <a:pt x="724146" y="562456"/>
                  </a:cubicBezTo>
                  <a:cubicBezTo>
                    <a:pt x="748346" y="552351"/>
                    <a:pt x="772679" y="541846"/>
                    <a:pt x="795683" y="531341"/>
                  </a:cubicBezTo>
                  <a:cubicBezTo>
                    <a:pt x="816160" y="521768"/>
                    <a:pt x="836238" y="511264"/>
                    <a:pt x="855918" y="500360"/>
                  </a:cubicBezTo>
                  <a:cubicBezTo>
                    <a:pt x="854189" y="499296"/>
                    <a:pt x="852593" y="497967"/>
                    <a:pt x="851264" y="496371"/>
                  </a:cubicBezTo>
                  <a:lnTo>
                    <a:pt x="795550" y="420978"/>
                  </a:lnTo>
                  <a:cubicBezTo>
                    <a:pt x="791162" y="424834"/>
                    <a:pt x="786907" y="426695"/>
                    <a:pt x="782652" y="426562"/>
                  </a:cubicBezTo>
                  <a:cubicBezTo>
                    <a:pt x="781056" y="426562"/>
                    <a:pt x="779461" y="426163"/>
                    <a:pt x="777998" y="425765"/>
                  </a:cubicBezTo>
                  <a:cubicBezTo>
                    <a:pt x="771882" y="423637"/>
                    <a:pt x="767228" y="417787"/>
                    <a:pt x="762308" y="411670"/>
                  </a:cubicBezTo>
                  <a:lnTo>
                    <a:pt x="760579" y="409542"/>
                  </a:lnTo>
                  <a:cubicBezTo>
                    <a:pt x="750208" y="396911"/>
                    <a:pt x="742628" y="382417"/>
                    <a:pt x="736778" y="367126"/>
                  </a:cubicBezTo>
                  <a:cubicBezTo>
                    <a:pt x="735714" y="367791"/>
                    <a:pt x="734783" y="368455"/>
                    <a:pt x="733587" y="369253"/>
                  </a:cubicBezTo>
                  <a:cubicBezTo>
                    <a:pt x="716966" y="379891"/>
                    <a:pt x="712844" y="379359"/>
                    <a:pt x="711248" y="376832"/>
                  </a:cubicBezTo>
                  <a:cubicBezTo>
                    <a:pt x="709652" y="374173"/>
                    <a:pt x="711913" y="369918"/>
                    <a:pt x="727603" y="359945"/>
                  </a:cubicBezTo>
                  <a:cubicBezTo>
                    <a:pt x="729598" y="358616"/>
                    <a:pt x="731459" y="357552"/>
                    <a:pt x="733055" y="356488"/>
                  </a:cubicBezTo>
                  <a:cubicBezTo>
                    <a:pt x="730661" y="348776"/>
                    <a:pt x="728667" y="340931"/>
                    <a:pt x="726938" y="333219"/>
                  </a:cubicBezTo>
                  <a:cubicBezTo>
                    <a:pt x="724944" y="334548"/>
                    <a:pt x="722816" y="335878"/>
                    <a:pt x="720024" y="337474"/>
                  </a:cubicBezTo>
                  <a:cubicBezTo>
                    <a:pt x="703004" y="347446"/>
                    <a:pt x="698882" y="346781"/>
                    <a:pt x="697419" y="344255"/>
                  </a:cubicBezTo>
                  <a:cubicBezTo>
                    <a:pt x="695824" y="341596"/>
                    <a:pt x="698350" y="337341"/>
                    <a:pt x="714439" y="327900"/>
                  </a:cubicBezTo>
                  <a:cubicBezTo>
                    <a:pt x="718694" y="325374"/>
                    <a:pt x="722152" y="323512"/>
                    <a:pt x="724944" y="322182"/>
                  </a:cubicBezTo>
                  <a:cubicBezTo>
                    <a:pt x="719492" y="289871"/>
                    <a:pt x="720024" y="259687"/>
                    <a:pt x="721088" y="242667"/>
                  </a:cubicBezTo>
                  <a:cubicBezTo>
                    <a:pt x="722550" y="218999"/>
                    <a:pt x="725742" y="198256"/>
                    <a:pt x="730395" y="179108"/>
                  </a:cubicBezTo>
                  <a:cubicBezTo>
                    <a:pt x="717364" y="177114"/>
                    <a:pt x="706328" y="170998"/>
                    <a:pt x="699680" y="160892"/>
                  </a:cubicBezTo>
                  <a:cubicBezTo>
                    <a:pt x="688776" y="144404"/>
                    <a:pt x="692499" y="121400"/>
                    <a:pt x="706860" y="101455"/>
                  </a:cubicBezTo>
                  <a:cubicBezTo>
                    <a:pt x="703802" y="86961"/>
                    <a:pt x="700079" y="72468"/>
                    <a:pt x="695824" y="57841"/>
                  </a:cubicBezTo>
                  <a:cubicBezTo>
                    <a:pt x="681729" y="66750"/>
                    <a:pt x="678006" y="66484"/>
                    <a:pt x="676410" y="63958"/>
                  </a:cubicBezTo>
                  <a:cubicBezTo>
                    <a:pt x="674682" y="61431"/>
                    <a:pt x="676942" y="57044"/>
                    <a:pt x="692499" y="46805"/>
                  </a:cubicBezTo>
                  <a:cubicBezTo>
                    <a:pt x="689973" y="38827"/>
                    <a:pt x="687181" y="30583"/>
                    <a:pt x="684255" y="22339"/>
                  </a:cubicBezTo>
                  <a:cubicBezTo>
                    <a:pt x="669762" y="30981"/>
                    <a:pt x="666039" y="30583"/>
                    <a:pt x="664443" y="28057"/>
                  </a:cubicBezTo>
                  <a:cubicBezTo>
                    <a:pt x="662847" y="25530"/>
                    <a:pt x="665108" y="21275"/>
                    <a:pt x="680399" y="11701"/>
                  </a:cubicBezTo>
                  <a:cubicBezTo>
                    <a:pt x="678937" y="7845"/>
                    <a:pt x="677341" y="3856"/>
                    <a:pt x="675878" y="0"/>
                  </a:cubicBezTo>
                  <a:cubicBezTo>
                    <a:pt x="640908" y="21807"/>
                    <a:pt x="606469" y="43082"/>
                    <a:pt x="572961" y="63825"/>
                  </a:cubicBezTo>
                  <a:cubicBezTo>
                    <a:pt x="573891" y="65952"/>
                    <a:pt x="574822" y="68080"/>
                    <a:pt x="575620" y="70340"/>
                  </a:cubicBezTo>
                  <a:cubicBezTo>
                    <a:pt x="576285" y="71803"/>
                    <a:pt x="576950" y="73398"/>
                    <a:pt x="577482" y="74861"/>
                  </a:cubicBezTo>
                  <a:cubicBezTo>
                    <a:pt x="579211" y="73797"/>
                    <a:pt x="580939" y="72468"/>
                    <a:pt x="583066" y="71138"/>
                  </a:cubicBezTo>
                  <a:cubicBezTo>
                    <a:pt x="599820" y="60899"/>
                    <a:pt x="603942" y="61299"/>
                    <a:pt x="605538" y="63958"/>
                  </a:cubicBezTo>
                  <a:cubicBezTo>
                    <a:pt x="607134" y="66617"/>
                    <a:pt x="605139" y="70606"/>
                    <a:pt x="588917" y="80579"/>
                  </a:cubicBezTo>
                  <a:cubicBezTo>
                    <a:pt x="586125" y="82307"/>
                    <a:pt x="583864" y="83637"/>
                    <a:pt x="581737" y="84834"/>
                  </a:cubicBezTo>
                  <a:cubicBezTo>
                    <a:pt x="582535" y="86563"/>
                    <a:pt x="583199" y="88291"/>
                    <a:pt x="583997" y="90019"/>
                  </a:cubicBezTo>
                  <a:cubicBezTo>
                    <a:pt x="587188" y="97200"/>
                    <a:pt x="590380" y="104646"/>
                    <a:pt x="593704" y="112757"/>
                  </a:cubicBezTo>
                  <a:cubicBezTo>
                    <a:pt x="594768" y="111960"/>
                    <a:pt x="595832" y="111294"/>
                    <a:pt x="597028" y="110497"/>
                  </a:cubicBezTo>
                  <a:cubicBezTo>
                    <a:pt x="613250" y="99460"/>
                    <a:pt x="617505" y="99726"/>
                    <a:pt x="619101" y="102253"/>
                  </a:cubicBezTo>
                  <a:cubicBezTo>
                    <a:pt x="620697" y="104779"/>
                    <a:pt x="619101" y="108901"/>
                    <a:pt x="603145" y="119672"/>
                  </a:cubicBezTo>
                  <a:cubicBezTo>
                    <a:pt x="601150" y="121001"/>
                    <a:pt x="599288" y="122198"/>
                    <a:pt x="597693" y="123262"/>
                  </a:cubicBezTo>
                  <a:cubicBezTo>
                    <a:pt x="603809" y="139883"/>
                    <a:pt x="609527" y="159296"/>
                    <a:pt x="613915" y="184028"/>
                  </a:cubicBezTo>
                  <a:cubicBezTo>
                    <a:pt x="626680" y="186156"/>
                    <a:pt x="637450" y="192139"/>
                    <a:pt x="643966" y="202112"/>
                  </a:cubicBezTo>
                  <a:cubicBezTo>
                    <a:pt x="654869" y="218733"/>
                    <a:pt x="651146" y="241736"/>
                    <a:pt x="636786" y="261549"/>
                  </a:cubicBezTo>
                  <a:cubicBezTo>
                    <a:pt x="630935" y="270192"/>
                    <a:pt x="623489" y="277771"/>
                    <a:pt x="614979" y="283090"/>
                  </a:cubicBezTo>
                  <a:cubicBezTo>
                    <a:pt x="614181" y="283621"/>
                    <a:pt x="613383" y="284021"/>
                    <a:pt x="612585" y="284552"/>
                  </a:cubicBezTo>
                  <a:cubicBezTo>
                    <a:pt x="612320" y="284685"/>
                    <a:pt x="612186" y="284818"/>
                    <a:pt x="611921" y="285084"/>
                  </a:cubicBezTo>
                  <a:cubicBezTo>
                    <a:pt x="578545" y="307024"/>
                    <a:pt x="538655" y="305428"/>
                    <a:pt x="523098" y="281627"/>
                  </a:cubicBezTo>
                  <a:cubicBezTo>
                    <a:pt x="511397" y="263809"/>
                    <a:pt x="516582" y="238279"/>
                    <a:pt x="534001" y="217536"/>
                  </a:cubicBezTo>
                  <a:cubicBezTo>
                    <a:pt x="530943" y="202910"/>
                    <a:pt x="527087" y="188283"/>
                    <a:pt x="522699" y="173391"/>
                  </a:cubicBezTo>
                  <a:cubicBezTo>
                    <a:pt x="520438" y="176050"/>
                    <a:pt x="516183" y="179640"/>
                    <a:pt x="508870" y="184693"/>
                  </a:cubicBezTo>
                  <a:cubicBezTo>
                    <a:pt x="492781" y="195863"/>
                    <a:pt x="488659" y="195729"/>
                    <a:pt x="486930" y="193203"/>
                  </a:cubicBezTo>
                  <a:cubicBezTo>
                    <a:pt x="485202" y="190677"/>
                    <a:pt x="487196" y="186289"/>
                    <a:pt x="502621" y="175518"/>
                  </a:cubicBezTo>
                  <a:cubicBezTo>
                    <a:pt x="512061" y="169003"/>
                    <a:pt x="517380" y="166344"/>
                    <a:pt x="520571" y="165678"/>
                  </a:cubicBezTo>
                  <a:cubicBezTo>
                    <a:pt x="516981" y="153977"/>
                    <a:pt x="512859" y="142010"/>
                    <a:pt x="508205" y="129644"/>
                  </a:cubicBezTo>
                  <a:cubicBezTo>
                    <a:pt x="506344" y="132436"/>
                    <a:pt x="501956" y="136293"/>
                    <a:pt x="492781" y="142409"/>
                  </a:cubicBezTo>
                  <a:cubicBezTo>
                    <a:pt x="476559" y="153313"/>
                    <a:pt x="472437" y="153179"/>
                    <a:pt x="470708" y="150653"/>
                  </a:cubicBezTo>
                  <a:cubicBezTo>
                    <a:pt x="468980" y="148127"/>
                    <a:pt x="471107" y="143739"/>
                    <a:pt x="486664" y="133234"/>
                  </a:cubicBezTo>
                  <a:cubicBezTo>
                    <a:pt x="497568" y="126054"/>
                    <a:pt x="503020" y="123794"/>
                    <a:pt x="505945" y="123794"/>
                  </a:cubicBezTo>
                  <a:cubicBezTo>
                    <a:pt x="504216" y="119140"/>
                    <a:pt x="502354" y="114486"/>
                    <a:pt x="500493" y="109699"/>
                  </a:cubicBezTo>
                  <a:cubicBezTo>
                    <a:pt x="476027" y="125256"/>
                    <a:pt x="452225" y="140813"/>
                    <a:pt x="429089" y="156504"/>
                  </a:cubicBezTo>
                  <a:cubicBezTo>
                    <a:pt x="418983" y="163285"/>
                    <a:pt x="409144" y="170067"/>
                    <a:pt x="399304" y="176848"/>
                  </a:cubicBezTo>
                  <a:lnTo>
                    <a:pt x="402761" y="185491"/>
                  </a:lnTo>
                  <a:cubicBezTo>
                    <a:pt x="403559" y="187352"/>
                    <a:pt x="404357" y="189214"/>
                    <a:pt x="405155" y="191075"/>
                  </a:cubicBezTo>
                  <a:cubicBezTo>
                    <a:pt x="410873" y="188150"/>
                    <a:pt x="413133" y="188682"/>
                    <a:pt x="414197" y="190278"/>
                  </a:cubicBezTo>
                  <a:cubicBezTo>
                    <a:pt x="415526" y="192006"/>
                    <a:pt x="414861" y="194799"/>
                    <a:pt x="409011" y="200117"/>
                  </a:cubicBezTo>
                  <a:cubicBezTo>
                    <a:pt x="409676" y="201846"/>
                    <a:pt x="410474" y="203441"/>
                    <a:pt x="411138" y="205170"/>
                  </a:cubicBezTo>
                  <a:cubicBezTo>
                    <a:pt x="414995" y="213813"/>
                    <a:pt x="418850" y="222855"/>
                    <a:pt x="422707" y="232828"/>
                  </a:cubicBezTo>
                  <a:cubicBezTo>
                    <a:pt x="427494" y="230700"/>
                    <a:pt x="429355" y="231365"/>
                    <a:pt x="430419" y="232828"/>
                  </a:cubicBezTo>
                  <a:cubicBezTo>
                    <a:pt x="431616" y="234556"/>
                    <a:pt x="431084" y="236950"/>
                    <a:pt x="426031" y="241736"/>
                  </a:cubicBezTo>
                  <a:cubicBezTo>
                    <a:pt x="431748" y="257826"/>
                    <a:pt x="437200" y="276707"/>
                    <a:pt x="441322" y="300509"/>
                  </a:cubicBezTo>
                  <a:cubicBezTo>
                    <a:pt x="455417" y="302104"/>
                    <a:pt x="467384" y="308221"/>
                    <a:pt x="474431" y="318991"/>
                  </a:cubicBezTo>
                  <a:cubicBezTo>
                    <a:pt x="490122" y="342792"/>
                    <a:pt x="475628" y="380023"/>
                    <a:pt x="442386" y="401964"/>
                  </a:cubicBezTo>
                  <a:cubicBezTo>
                    <a:pt x="409011" y="423903"/>
                    <a:pt x="369120" y="422308"/>
                    <a:pt x="353563" y="398506"/>
                  </a:cubicBezTo>
                  <a:cubicBezTo>
                    <a:pt x="342394" y="381486"/>
                    <a:pt x="346649" y="357552"/>
                    <a:pt x="362073" y="337341"/>
                  </a:cubicBezTo>
                  <a:cubicBezTo>
                    <a:pt x="359148" y="322714"/>
                    <a:pt x="355558" y="308221"/>
                    <a:pt x="351303" y="293461"/>
                  </a:cubicBezTo>
                  <a:cubicBezTo>
                    <a:pt x="348643" y="294259"/>
                    <a:pt x="347314" y="293727"/>
                    <a:pt x="346516" y="292530"/>
                  </a:cubicBezTo>
                  <a:cubicBezTo>
                    <a:pt x="345452" y="291201"/>
                    <a:pt x="345718" y="288940"/>
                    <a:pt x="348909" y="285217"/>
                  </a:cubicBezTo>
                  <a:cubicBezTo>
                    <a:pt x="345718" y="274580"/>
                    <a:pt x="342128" y="263676"/>
                    <a:pt x="338006" y="252507"/>
                  </a:cubicBezTo>
                  <a:cubicBezTo>
                    <a:pt x="334416" y="253970"/>
                    <a:pt x="332820" y="253438"/>
                    <a:pt x="331756" y="252241"/>
                  </a:cubicBezTo>
                  <a:cubicBezTo>
                    <a:pt x="330560" y="250779"/>
                    <a:pt x="330825" y="248385"/>
                    <a:pt x="334947" y="243997"/>
                  </a:cubicBezTo>
                  <a:cubicBezTo>
                    <a:pt x="333086" y="238811"/>
                    <a:pt x="330958" y="233492"/>
                    <a:pt x="328831" y="228174"/>
                  </a:cubicBezTo>
                  <a:cubicBezTo>
                    <a:pt x="296785" y="252640"/>
                    <a:pt x="266735" y="277239"/>
                    <a:pt x="238944" y="302104"/>
                  </a:cubicBezTo>
                  <a:lnTo>
                    <a:pt x="231365" y="309949"/>
                  </a:lnTo>
                  <a:cubicBezTo>
                    <a:pt x="230169" y="310614"/>
                    <a:pt x="229105" y="311412"/>
                    <a:pt x="227908" y="312077"/>
                  </a:cubicBezTo>
                  <a:cubicBezTo>
                    <a:pt x="226046" y="313805"/>
                    <a:pt x="224052" y="315534"/>
                    <a:pt x="222323" y="317130"/>
                  </a:cubicBezTo>
                  <a:cubicBezTo>
                    <a:pt x="212085" y="326703"/>
                    <a:pt x="202245" y="336410"/>
                    <a:pt x="192804" y="346117"/>
                  </a:cubicBezTo>
                  <a:cubicBezTo>
                    <a:pt x="196128" y="349574"/>
                    <a:pt x="199453" y="353164"/>
                    <a:pt x="202644" y="356754"/>
                  </a:cubicBezTo>
                  <a:cubicBezTo>
                    <a:pt x="204638" y="353696"/>
                    <a:pt x="208096" y="349707"/>
                    <a:pt x="214079" y="344122"/>
                  </a:cubicBezTo>
                  <a:cubicBezTo>
                    <a:pt x="228839" y="330958"/>
                    <a:pt x="232961" y="330692"/>
                    <a:pt x="234955" y="332953"/>
                  </a:cubicBezTo>
                  <a:cubicBezTo>
                    <a:pt x="236950" y="335213"/>
                    <a:pt x="235753" y="339601"/>
                    <a:pt x="221658" y="352366"/>
                  </a:cubicBezTo>
                  <a:cubicBezTo>
                    <a:pt x="215542" y="357951"/>
                    <a:pt x="211420" y="361275"/>
                    <a:pt x="208495" y="363137"/>
                  </a:cubicBezTo>
                  <a:cubicBezTo>
                    <a:pt x="215675" y="371248"/>
                    <a:pt x="222722" y="379492"/>
                    <a:pt x="229105" y="387736"/>
                  </a:cubicBezTo>
                  <a:cubicBezTo>
                    <a:pt x="229504" y="387337"/>
                    <a:pt x="229902" y="386938"/>
                    <a:pt x="230301" y="386406"/>
                  </a:cubicBezTo>
                  <a:cubicBezTo>
                    <a:pt x="244263" y="372445"/>
                    <a:pt x="248518" y="372046"/>
                    <a:pt x="250645" y="374173"/>
                  </a:cubicBezTo>
                  <a:cubicBezTo>
                    <a:pt x="252773" y="376433"/>
                    <a:pt x="251709" y="380688"/>
                    <a:pt x="238279" y="394118"/>
                  </a:cubicBezTo>
                  <a:cubicBezTo>
                    <a:pt x="237482" y="394916"/>
                    <a:pt x="236684" y="395714"/>
                    <a:pt x="235886" y="396379"/>
                  </a:cubicBezTo>
                  <a:cubicBezTo>
                    <a:pt x="242800" y="405687"/>
                    <a:pt x="248784" y="414728"/>
                    <a:pt x="253704" y="423504"/>
                  </a:cubicBezTo>
                  <a:cubicBezTo>
                    <a:pt x="270192" y="422707"/>
                    <a:pt x="284951" y="427892"/>
                    <a:pt x="293860" y="439328"/>
                  </a:cubicBezTo>
                  <a:cubicBezTo>
                    <a:pt x="311279" y="461932"/>
                    <a:pt x="299711" y="500094"/>
                    <a:pt x="268197" y="524427"/>
                  </a:cubicBezTo>
                  <a:cubicBezTo>
                    <a:pt x="236684" y="548760"/>
                    <a:pt x="196793" y="550356"/>
                    <a:pt x="179375" y="527751"/>
                  </a:cubicBezTo>
                  <a:cubicBezTo>
                    <a:pt x="167673" y="512593"/>
                    <a:pt x="169136" y="490520"/>
                    <a:pt x="180704" y="470309"/>
                  </a:cubicBezTo>
                  <a:cubicBezTo>
                    <a:pt x="180704" y="470309"/>
                    <a:pt x="180704" y="470309"/>
                    <a:pt x="180704" y="470309"/>
                  </a:cubicBezTo>
                  <a:cubicBezTo>
                    <a:pt x="173923" y="458608"/>
                    <a:pt x="165812" y="444513"/>
                    <a:pt x="153180" y="428956"/>
                  </a:cubicBezTo>
                  <a:cubicBezTo>
                    <a:pt x="151717" y="431349"/>
                    <a:pt x="149722" y="434142"/>
                    <a:pt x="147196" y="437599"/>
                  </a:cubicBezTo>
                  <a:cubicBezTo>
                    <a:pt x="135761" y="453422"/>
                    <a:pt x="132171" y="454885"/>
                    <a:pt x="129511" y="453156"/>
                  </a:cubicBezTo>
                  <a:cubicBezTo>
                    <a:pt x="126985" y="451428"/>
                    <a:pt x="127251" y="446375"/>
                    <a:pt x="138287" y="431084"/>
                  </a:cubicBezTo>
                  <a:cubicBezTo>
                    <a:pt x="141612" y="426562"/>
                    <a:pt x="144271" y="423371"/>
                    <a:pt x="146398" y="420978"/>
                  </a:cubicBezTo>
                  <a:cubicBezTo>
                    <a:pt x="145335" y="419781"/>
                    <a:pt x="144404" y="418585"/>
                    <a:pt x="143340" y="417388"/>
                  </a:cubicBezTo>
                  <a:cubicBezTo>
                    <a:pt x="140947" y="414728"/>
                    <a:pt x="138553" y="412335"/>
                    <a:pt x="136160" y="409809"/>
                  </a:cubicBezTo>
                  <a:cubicBezTo>
                    <a:pt x="116614" y="434009"/>
                    <a:pt x="99062" y="458076"/>
                    <a:pt x="83903" y="481478"/>
                  </a:cubicBezTo>
                  <a:cubicBezTo>
                    <a:pt x="49332" y="534932"/>
                    <a:pt x="26727" y="585327"/>
                    <a:pt x="14228" y="628276"/>
                  </a:cubicBezTo>
                  <a:cubicBezTo>
                    <a:pt x="5319" y="658725"/>
                    <a:pt x="1596" y="685186"/>
                    <a:pt x="399" y="706461"/>
                  </a:cubicBezTo>
                  <a:cubicBezTo>
                    <a:pt x="1596" y="705131"/>
                    <a:pt x="2793" y="703669"/>
                    <a:pt x="4255" y="702206"/>
                  </a:cubicBezTo>
                  <a:cubicBezTo>
                    <a:pt x="11569" y="695025"/>
                    <a:pt x="16754" y="691967"/>
                    <a:pt x="19945" y="690638"/>
                  </a:cubicBezTo>
                  <a:cubicBezTo>
                    <a:pt x="19945" y="690638"/>
                    <a:pt x="20078" y="690638"/>
                    <a:pt x="20211" y="690638"/>
                  </a:cubicBezTo>
                  <a:cubicBezTo>
                    <a:pt x="22339" y="672421"/>
                    <a:pt x="25663" y="669762"/>
                    <a:pt x="28455" y="670160"/>
                  </a:cubicBezTo>
                  <a:cubicBezTo>
                    <a:pt x="31514" y="670692"/>
                    <a:pt x="32976" y="674681"/>
                    <a:pt x="30982" y="693430"/>
                  </a:cubicBezTo>
                  <a:cubicBezTo>
                    <a:pt x="29120" y="712711"/>
                    <a:pt x="26594" y="715902"/>
                    <a:pt x="23536" y="715636"/>
                  </a:cubicBezTo>
                  <a:close/>
                  <a:moveTo>
                    <a:pt x="423770" y="183230"/>
                  </a:moveTo>
                  <a:cubicBezTo>
                    <a:pt x="422042" y="180704"/>
                    <a:pt x="424036" y="176316"/>
                    <a:pt x="439328" y="165413"/>
                  </a:cubicBezTo>
                  <a:cubicBezTo>
                    <a:pt x="455550" y="154243"/>
                    <a:pt x="459672" y="154376"/>
                    <a:pt x="461400" y="156903"/>
                  </a:cubicBezTo>
                  <a:cubicBezTo>
                    <a:pt x="463129" y="159429"/>
                    <a:pt x="461400" y="163684"/>
                    <a:pt x="445710" y="174588"/>
                  </a:cubicBezTo>
                  <a:cubicBezTo>
                    <a:pt x="429754" y="185890"/>
                    <a:pt x="425632" y="185757"/>
                    <a:pt x="423770" y="183230"/>
                  </a:cubicBezTo>
                  <a:close/>
                  <a:moveTo>
                    <a:pt x="462065" y="217270"/>
                  </a:moveTo>
                  <a:cubicBezTo>
                    <a:pt x="445976" y="228573"/>
                    <a:pt x="441854" y="228440"/>
                    <a:pt x="440125" y="225913"/>
                  </a:cubicBezTo>
                  <a:cubicBezTo>
                    <a:pt x="438397" y="223387"/>
                    <a:pt x="440392" y="218999"/>
                    <a:pt x="455683" y="208229"/>
                  </a:cubicBezTo>
                  <a:cubicBezTo>
                    <a:pt x="471772" y="196926"/>
                    <a:pt x="475894" y="197059"/>
                    <a:pt x="477623" y="199586"/>
                  </a:cubicBezTo>
                  <a:cubicBezTo>
                    <a:pt x="479351" y="202112"/>
                    <a:pt x="477623" y="206234"/>
                    <a:pt x="462065" y="217270"/>
                  </a:cubicBezTo>
                  <a:close/>
                  <a:moveTo>
                    <a:pt x="47736" y="682128"/>
                  </a:moveTo>
                  <a:cubicBezTo>
                    <a:pt x="38960" y="686649"/>
                    <a:pt x="36301" y="686383"/>
                    <a:pt x="34838" y="684388"/>
                  </a:cubicBezTo>
                  <a:cubicBezTo>
                    <a:pt x="33109" y="681995"/>
                    <a:pt x="35104" y="677075"/>
                    <a:pt x="51459" y="667368"/>
                  </a:cubicBezTo>
                  <a:cubicBezTo>
                    <a:pt x="52257" y="666969"/>
                    <a:pt x="52922" y="666570"/>
                    <a:pt x="53586" y="666172"/>
                  </a:cubicBezTo>
                  <a:cubicBezTo>
                    <a:pt x="57310" y="658193"/>
                    <a:pt x="59836" y="657263"/>
                    <a:pt x="61831" y="657928"/>
                  </a:cubicBezTo>
                  <a:cubicBezTo>
                    <a:pt x="62894" y="658326"/>
                    <a:pt x="63692" y="659124"/>
                    <a:pt x="63958" y="660853"/>
                  </a:cubicBezTo>
                  <a:cubicBezTo>
                    <a:pt x="70872" y="658060"/>
                    <a:pt x="73133" y="658991"/>
                    <a:pt x="74197" y="660853"/>
                  </a:cubicBezTo>
                  <a:cubicBezTo>
                    <a:pt x="75526" y="663246"/>
                    <a:pt x="73798" y="666570"/>
                    <a:pt x="61963" y="674017"/>
                  </a:cubicBezTo>
                  <a:cubicBezTo>
                    <a:pt x="61299" y="676144"/>
                    <a:pt x="60634" y="678538"/>
                    <a:pt x="59703" y="681330"/>
                  </a:cubicBezTo>
                  <a:cubicBezTo>
                    <a:pt x="53719" y="699813"/>
                    <a:pt x="50528" y="702339"/>
                    <a:pt x="47603" y="701408"/>
                  </a:cubicBezTo>
                  <a:cubicBezTo>
                    <a:pt x="44943" y="700610"/>
                    <a:pt x="43614" y="696488"/>
                    <a:pt x="47869" y="682128"/>
                  </a:cubicBezTo>
                  <a:close/>
                  <a:moveTo>
                    <a:pt x="70607" y="708322"/>
                  </a:moveTo>
                  <a:cubicBezTo>
                    <a:pt x="54118" y="718561"/>
                    <a:pt x="50129" y="718561"/>
                    <a:pt x="48401" y="716035"/>
                  </a:cubicBezTo>
                  <a:cubicBezTo>
                    <a:pt x="46672" y="713508"/>
                    <a:pt x="48800" y="708854"/>
                    <a:pt x="64756" y="699015"/>
                  </a:cubicBezTo>
                  <a:cubicBezTo>
                    <a:pt x="81643" y="688643"/>
                    <a:pt x="85898" y="689308"/>
                    <a:pt x="87360" y="691967"/>
                  </a:cubicBezTo>
                  <a:cubicBezTo>
                    <a:pt x="88956" y="694627"/>
                    <a:pt x="86828" y="698483"/>
                    <a:pt x="70607" y="708455"/>
                  </a:cubicBezTo>
                  <a:close/>
                  <a:moveTo>
                    <a:pt x="120070" y="680000"/>
                  </a:moveTo>
                  <a:cubicBezTo>
                    <a:pt x="102918" y="689308"/>
                    <a:pt x="98928" y="688909"/>
                    <a:pt x="97333" y="686117"/>
                  </a:cubicBezTo>
                  <a:cubicBezTo>
                    <a:pt x="95870" y="683457"/>
                    <a:pt x="98264" y="679070"/>
                    <a:pt x="114885" y="670160"/>
                  </a:cubicBezTo>
                  <a:cubicBezTo>
                    <a:pt x="132304" y="660853"/>
                    <a:pt x="136426" y="661651"/>
                    <a:pt x="137755" y="664443"/>
                  </a:cubicBezTo>
                  <a:cubicBezTo>
                    <a:pt x="139218" y="667235"/>
                    <a:pt x="136958" y="670958"/>
                    <a:pt x="120070" y="680000"/>
                  </a:cubicBezTo>
                  <a:close/>
                  <a:moveTo>
                    <a:pt x="209691" y="682793"/>
                  </a:moveTo>
                  <a:cubicBezTo>
                    <a:pt x="206766" y="683457"/>
                    <a:pt x="203176" y="680000"/>
                    <a:pt x="199187" y="661651"/>
                  </a:cubicBezTo>
                  <a:cubicBezTo>
                    <a:pt x="195198" y="642237"/>
                    <a:pt x="197325" y="638514"/>
                    <a:pt x="200251" y="637982"/>
                  </a:cubicBezTo>
                  <a:cubicBezTo>
                    <a:pt x="203309" y="637450"/>
                    <a:pt x="206101" y="640775"/>
                    <a:pt x="210090" y="659390"/>
                  </a:cubicBezTo>
                  <a:cubicBezTo>
                    <a:pt x="214212" y="678404"/>
                    <a:pt x="212749" y="682261"/>
                    <a:pt x="209691" y="682926"/>
                  </a:cubicBezTo>
                  <a:close/>
                  <a:moveTo>
                    <a:pt x="192139" y="622159"/>
                  </a:moveTo>
                  <a:cubicBezTo>
                    <a:pt x="191607" y="617638"/>
                    <a:pt x="193868" y="616574"/>
                    <a:pt x="196927" y="616308"/>
                  </a:cubicBezTo>
                  <a:cubicBezTo>
                    <a:pt x="199985" y="615910"/>
                    <a:pt x="202511" y="616442"/>
                    <a:pt x="203043" y="620696"/>
                  </a:cubicBezTo>
                  <a:cubicBezTo>
                    <a:pt x="203708" y="625084"/>
                    <a:pt x="201314" y="626148"/>
                    <a:pt x="198256" y="626547"/>
                  </a:cubicBezTo>
                  <a:cubicBezTo>
                    <a:pt x="195198" y="626946"/>
                    <a:pt x="192671" y="626414"/>
                    <a:pt x="192006" y="622159"/>
                  </a:cubicBezTo>
                  <a:close/>
                  <a:moveTo>
                    <a:pt x="222589" y="629605"/>
                  </a:moveTo>
                  <a:cubicBezTo>
                    <a:pt x="218334" y="631600"/>
                    <a:pt x="214877" y="633063"/>
                    <a:pt x="211952" y="634126"/>
                  </a:cubicBezTo>
                  <a:cubicBezTo>
                    <a:pt x="211819" y="634791"/>
                    <a:pt x="211553" y="635456"/>
                    <a:pt x="211287" y="636254"/>
                  </a:cubicBezTo>
                  <a:cubicBezTo>
                    <a:pt x="210223" y="639179"/>
                    <a:pt x="209159" y="641307"/>
                    <a:pt x="207431" y="640775"/>
                  </a:cubicBezTo>
                  <a:cubicBezTo>
                    <a:pt x="205968" y="640243"/>
                    <a:pt x="206234" y="638115"/>
                    <a:pt x="207032" y="635589"/>
                  </a:cubicBezTo>
                  <a:cubicBezTo>
                    <a:pt x="201979" y="636786"/>
                    <a:pt x="200118" y="635855"/>
                    <a:pt x="199320" y="634259"/>
                  </a:cubicBezTo>
                  <a:cubicBezTo>
                    <a:pt x="197990" y="631467"/>
                    <a:pt x="200915" y="627478"/>
                    <a:pt x="217802" y="619633"/>
                  </a:cubicBezTo>
                  <a:cubicBezTo>
                    <a:pt x="235753" y="611521"/>
                    <a:pt x="239742" y="612452"/>
                    <a:pt x="241072" y="615244"/>
                  </a:cubicBezTo>
                  <a:cubicBezTo>
                    <a:pt x="242268" y="618037"/>
                    <a:pt x="239875" y="621893"/>
                    <a:pt x="222456" y="629738"/>
                  </a:cubicBezTo>
                  <a:close/>
                  <a:moveTo>
                    <a:pt x="274846" y="606203"/>
                  </a:moveTo>
                  <a:cubicBezTo>
                    <a:pt x="256895" y="614181"/>
                    <a:pt x="252906" y="613250"/>
                    <a:pt x="251576" y="610458"/>
                  </a:cubicBezTo>
                  <a:cubicBezTo>
                    <a:pt x="250380" y="607666"/>
                    <a:pt x="253172" y="603676"/>
                    <a:pt x="270325" y="596097"/>
                  </a:cubicBezTo>
                  <a:cubicBezTo>
                    <a:pt x="288276" y="588119"/>
                    <a:pt x="292398" y="589183"/>
                    <a:pt x="293594" y="591842"/>
                  </a:cubicBezTo>
                  <a:cubicBezTo>
                    <a:pt x="294791" y="594635"/>
                    <a:pt x="292398" y="598491"/>
                    <a:pt x="274846" y="606203"/>
                  </a:cubicBezTo>
                  <a:close/>
                  <a:moveTo>
                    <a:pt x="534134" y="482941"/>
                  </a:moveTo>
                  <a:cubicBezTo>
                    <a:pt x="516715" y="491983"/>
                    <a:pt x="512593" y="491318"/>
                    <a:pt x="511263" y="488526"/>
                  </a:cubicBezTo>
                  <a:cubicBezTo>
                    <a:pt x="509801" y="485733"/>
                    <a:pt x="512460" y="481611"/>
                    <a:pt x="529081" y="473101"/>
                  </a:cubicBezTo>
                  <a:cubicBezTo>
                    <a:pt x="546367" y="464059"/>
                    <a:pt x="550489" y="464591"/>
                    <a:pt x="551952" y="467384"/>
                  </a:cubicBezTo>
                  <a:cubicBezTo>
                    <a:pt x="553415" y="470043"/>
                    <a:pt x="551154" y="474032"/>
                    <a:pt x="534267" y="482941"/>
                  </a:cubicBezTo>
                  <a:close/>
                  <a:moveTo>
                    <a:pt x="584795" y="455949"/>
                  </a:moveTo>
                  <a:cubicBezTo>
                    <a:pt x="567509" y="465256"/>
                    <a:pt x="563387" y="464591"/>
                    <a:pt x="561924" y="461932"/>
                  </a:cubicBezTo>
                  <a:cubicBezTo>
                    <a:pt x="560462" y="459273"/>
                    <a:pt x="563121" y="455018"/>
                    <a:pt x="579476" y="446242"/>
                  </a:cubicBezTo>
                  <a:cubicBezTo>
                    <a:pt x="596629" y="436934"/>
                    <a:pt x="600751" y="437466"/>
                    <a:pt x="602214" y="440125"/>
                  </a:cubicBezTo>
                  <a:cubicBezTo>
                    <a:pt x="603677" y="442784"/>
                    <a:pt x="601549" y="446907"/>
                    <a:pt x="584662" y="455949"/>
                  </a:cubicBezTo>
                  <a:close/>
                  <a:moveTo>
                    <a:pt x="635057" y="428158"/>
                  </a:moveTo>
                  <a:cubicBezTo>
                    <a:pt x="617904" y="437732"/>
                    <a:pt x="613782" y="437200"/>
                    <a:pt x="612320" y="434541"/>
                  </a:cubicBezTo>
                  <a:cubicBezTo>
                    <a:pt x="610857" y="431881"/>
                    <a:pt x="613383" y="427626"/>
                    <a:pt x="629605" y="418451"/>
                  </a:cubicBezTo>
                  <a:cubicBezTo>
                    <a:pt x="646625" y="408745"/>
                    <a:pt x="650614" y="409144"/>
                    <a:pt x="652210" y="411803"/>
                  </a:cubicBezTo>
                  <a:cubicBezTo>
                    <a:pt x="653806" y="414463"/>
                    <a:pt x="651678" y="418451"/>
                    <a:pt x="635057" y="428025"/>
                  </a:cubicBezTo>
                  <a:close/>
                  <a:moveTo>
                    <a:pt x="701408" y="382550"/>
                  </a:moveTo>
                  <a:cubicBezTo>
                    <a:pt x="703004" y="385209"/>
                    <a:pt x="701142" y="389198"/>
                    <a:pt x="684654" y="399171"/>
                  </a:cubicBezTo>
                  <a:cubicBezTo>
                    <a:pt x="667767" y="409144"/>
                    <a:pt x="663645" y="408745"/>
                    <a:pt x="662050" y="406085"/>
                  </a:cubicBezTo>
                  <a:cubicBezTo>
                    <a:pt x="660454" y="403426"/>
                    <a:pt x="662847" y="399171"/>
                    <a:pt x="678937" y="389597"/>
                  </a:cubicBezTo>
                  <a:cubicBezTo>
                    <a:pt x="695691" y="379492"/>
                    <a:pt x="699813" y="379891"/>
                    <a:pt x="701408" y="382417"/>
                  </a:cubicBezTo>
                  <a:close/>
                  <a:moveTo>
                    <a:pt x="615644" y="57841"/>
                  </a:moveTo>
                  <a:cubicBezTo>
                    <a:pt x="614048" y="55182"/>
                    <a:pt x="616442" y="50927"/>
                    <a:pt x="632265" y="41220"/>
                  </a:cubicBezTo>
                  <a:cubicBezTo>
                    <a:pt x="649019" y="30981"/>
                    <a:pt x="653141" y="31381"/>
                    <a:pt x="654736" y="33907"/>
                  </a:cubicBezTo>
                  <a:cubicBezTo>
                    <a:pt x="656332" y="36566"/>
                    <a:pt x="654470" y="40555"/>
                    <a:pt x="638115" y="50661"/>
                  </a:cubicBezTo>
                  <a:cubicBezTo>
                    <a:pt x="621361" y="60899"/>
                    <a:pt x="617239" y="60500"/>
                    <a:pt x="615644" y="57841"/>
                  </a:cubicBezTo>
                  <a:close/>
                  <a:moveTo>
                    <a:pt x="628807" y="95604"/>
                  </a:moveTo>
                  <a:cubicBezTo>
                    <a:pt x="627079" y="93078"/>
                    <a:pt x="629206" y="88690"/>
                    <a:pt x="644764" y="78319"/>
                  </a:cubicBezTo>
                  <a:cubicBezTo>
                    <a:pt x="661119" y="67415"/>
                    <a:pt x="665241" y="67681"/>
                    <a:pt x="666969" y="70207"/>
                  </a:cubicBezTo>
                  <a:cubicBezTo>
                    <a:pt x="668698" y="72734"/>
                    <a:pt x="666969" y="76989"/>
                    <a:pt x="650880" y="87493"/>
                  </a:cubicBezTo>
                  <a:cubicBezTo>
                    <a:pt x="634525" y="98397"/>
                    <a:pt x="630403" y="98131"/>
                    <a:pt x="628807" y="95604"/>
                  </a:cubicBezTo>
                  <a:close/>
                  <a:moveTo>
                    <a:pt x="664842" y="355956"/>
                  </a:moveTo>
                  <a:cubicBezTo>
                    <a:pt x="681995" y="346382"/>
                    <a:pt x="685984" y="346914"/>
                    <a:pt x="687580" y="349574"/>
                  </a:cubicBezTo>
                  <a:cubicBezTo>
                    <a:pt x="689042" y="352233"/>
                    <a:pt x="687048" y="356222"/>
                    <a:pt x="670294" y="365663"/>
                  </a:cubicBezTo>
                  <a:cubicBezTo>
                    <a:pt x="653008" y="375104"/>
                    <a:pt x="649019" y="374572"/>
                    <a:pt x="647556" y="371779"/>
                  </a:cubicBezTo>
                  <a:cubicBezTo>
                    <a:pt x="646094" y="369120"/>
                    <a:pt x="648620" y="364865"/>
                    <a:pt x="664975" y="355956"/>
                  </a:cubicBezTo>
                  <a:close/>
                  <a:moveTo>
                    <a:pt x="614447" y="383215"/>
                  </a:moveTo>
                  <a:cubicBezTo>
                    <a:pt x="631733" y="374040"/>
                    <a:pt x="635855" y="374572"/>
                    <a:pt x="637318" y="377364"/>
                  </a:cubicBezTo>
                  <a:cubicBezTo>
                    <a:pt x="638780" y="380023"/>
                    <a:pt x="636653" y="384013"/>
                    <a:pt x="619633" y="393054"/>
                  </a:cubicBezTo>
                  <a:cubicBezTo>
                    <a:pt x="602214" y="402229"/>
                    <a:pt x="598225" y="401565"/>
                    <a:pt x="596762" y="398772"/>
                  </a:cubicBezTo>
                  <a:cubicBezTo>
                    <a:pt x="595300" y="396113"/>
                    <a:pt x="597959" y="391858"/>
                    <a:pt x="614447" y="383215"/>
                  </a:cubicBezTo>
                  <a:close/>
                  <a:moveTo>
                    <a:pt x="563653" y="409809"/>
                  </a:moveTo>
                  <a:cubicBezTo>
                    <a:pt x="581072" y="400767"/>
                    <a:pt x="585194" y="401432"/>
                    <a:pt x="586524" y="404224"/>
                  </a:cubicBezTo>
                  <a:cubicBezTo>
                    <a:pt x="587986" y="406883"/>
                    <a:pt x="585726" y="410872"/>
                    <a:pt x="568706" y="419648"/>
                  </a:cubicBezTo>
                  <a:cubicBezTo>
                    <a:pt x="551287" y="428557"/>
                    <a:pt x="547165" y="427892"/>
                    <a:pt x="545702" y="425233"/>
                  </a:cubicBezTo>
                  <a:cubicBezTo>
                    <a:pt x="544372" y="422440"/>
                    <a:pt x="547032" y="418318"/>
                    <a:pt x="563520" y="409809"/>
                  </a:cubicBezTo>
                  <a:close/>
                  <a:moveTo>
                    <a:pt x="512726" y="436003"/>
                  </a:moveTo>
                  <a:cubicBezTo>
                    <a:pt x="530145" y="427094"/>
                    <a:pt x="534267" y="427759"/>
                    <a:pt x="535597" y="430552"/>
                  </a:cubicBezTo>
                  <a:cubicBezTo>
                    <a:pt x="537059" y="433211"/>
                    <a:pt x="534799" y="437200"/>
                    <a:pt x="517779" y="445976"/>
                  </a:cubicBezTo>
                  <a:cubicBezTo>
                    <a:pt x="500360" y="454885"/>
                    <a:pt x="496238" y="454220"/>
                    <a:pt x="494908" y="451560"/>
                  </a:cubicBezTo>
                  <a:cubicBezTo>
                    <a:pt x="493446" y="448768"/>
                    <a:pt x="496105" y="444646"/>
                    <a:pt x="512726" y="436136"/>
                  </a:cubicBezTo>
                  <a:close/>
                  <a:moveTo>
                    <a:pt x="501025" y="493977"/>
                  </a:moveTo>
                  <a:cubicBezTo>
                    <a:pt x="502488" y="496637"/>
                    <a:pt x="500227" y="500626"/>
                    <a:pt x="483074" y="509402"/>
                  </a:cubicBezTo>
                  <a:cubicBezTo>
                    <a:pt x="465522" y="518311"/>
                    <a:pt x="461533" y="517646"/>
                    <a:pt x="460071" y="514854"/>
                  </a:cubicBezTo>
                  <a:cubicBezTo>
                    <a:pt x="458741" y="512061"/>
                    <a:pt x="461400" y="507939"/>
                    <a:pt x="478021" y="499562"/>
                  </a:cubicBezTo>
                  <a:cubicBezTo>
                    <a:pt x="495440" y="490653"/>
                    <a:pt x="499562" y="491318"/>
                    <a:pt x="501025" y="494110"/>
                  </a:cubicBezTo>
                  <a:close/>
                  <a:moveTo>
                    <a:pt x="461799" y="462331"/>
                  </a:moveTo>
                  <a:cubicBezTo>
                    <a:pt x="479218" y="453289"/>
                    <a:pt x="483340" y="453954"/>
                    <a:pt x="484670" y="456746"/>
                  </a:cubicBezTo>
                  <a:cubicBezTo>
                    <a:pt x="486000" y="459406"/>
                    <a:pt x="483872" y="463395"/>
                    <a:pt x="466852" y="472171"/>
                  </a:cubicBezTo>
                  <a:cubicBezTo>
                    <a:pt x="449433" y="481213"/>
                    <a:pt x="445444" y="480548"/>
                    <a:pt x="443982" y="477888"/>
                  </a:cubicBezTo>
                  <a:cubicBezTo>
                    <a:pt x="442519" y="475229"/>
                    <a:pt x="445178" y="470974"/>
                    <a:pt x="461799" y="462331"/>
                  </a:cubicBezTo>
                  <a:close/>
                  <a:moveTo>
                    <a:pt x="449965" y="519906"/>
                  </a:moveTo>
                  <a:cubicBezTo>
                    <a:pt x="451295" y="522565"/>
                    <a:pt x="449167" y="526555"/>
                    <a:pt x="431881" y="535198"/>
                  </a:cubicBezTo>
                  <a:cubicBezTo>
                    <a:pt x="414197" y="543841"/>
                    <a:pt x="410075" y="542910"/>
                    <a:pt x="408745" y="540251"/>
                  </a:cubicBezTo>
                  <a:cubicBezTo>
                    <a:pt x="407415" y="537458"/>
                    <a:pt x="410207" y="533469"/>
                    <a:pt x="426962" y="525225"/>
                  </a:cubicBezTo>
                  <a:cubicBezTo>
                    <a:pt x="444514" y="516449"/>
                    <a:pt x="448502" y="517114"/>
                    <a:pt x="449965" y="519906"/>
                  </a:cubicBezTo>
                  <a:close/>
                  <a:moveTo>
                    <a:pt x="411005" y="489058"/>
                  </a:moveTo>
                  <a:cubicBezTo>
                    <a:pt x="428291" y="479750"/>
                    <a:pt x="432413" y="480415"/>
                    <a:pt x="433876" y="483207"/>
                  </a:cubicBezTo>
                  <a:cubicBezTo>
                    <a:pt x="435339" y="485867"/>
                    <a:pt x="433078" y="489855"/>
                    <a:pt x="416324" y="498897"/>
                  </a:cubicBezTo>
                  <a:cubicBezTo>
                    <a:pt x="399171" y="508205"/>
                    <a:pt x="394916" y="507673"/>
                    <a:pt x="393454" y="504881"/>
                  </a:cubicBezTo>
                  <a:cubicBezTo>
                    <a:pt x="392124" y="502221"/>
                    <a:pt x="394517" y="497967"/>
                    <a:pt x="411005" y="489058"/>
                  </a:cubicBezTo>
                  <a:close/>
                  <a:moveTo>
                    <a:pt x="398373" y="545037"/>
                  </a:moveTo>
                  <a:cubicBezTo>
                    <a:pt x="399703" y="547830"/>
                    <a:pt x="397310" y="551686"/>
                    <a:pt x="379891" y="559664"/>
                  </a:cubicBezTo>
                  <a:cubicBezTo>
                    <a:pt x="361940" y="567775"/>
                    <a:pt x="357951" y="566844"/>
                    <a:pt x="356621" y="564052"/>
                  </a:cubicBezTo>
                  <a:cubicBezTo>
                    <a:pt x="355425" y="561259"/>
                    <a:pt x="358217" y="557270"/>
                    <a:pt x="375237" y="549558"/>
                  </a:cubicBezTo>
                  <a:cubicBezTo>
                    <a:pt x="393055" y="541447"/>
                    <a:pt x="397044" y="542245"/>
                    <a:pt x="398373" y="545037"/>
                  </a:cubicBezTo>
                  <a:close/>
                  <a:moveTo>
                    <a:pt x="360344" y="515252"/>
                  </a:moveTo>
                  <a:cubicBezTo>
                    <a:pt x="377896" y="506743"/>
                    <a:pt x="381885" y="507274"/>
                    <a:pt x="383348" y="510067"/>
                  </a:cubicBezTo>
                  <a:cubicBezTo>
                    <a:pt x="384678" y="512726"/>
                    <a:pt x="382550" y="516848"/>
                    <a:pt x="365131" y="525225"/>
                  </a:cubicBezTo>
                  <a:cubicBezTo>
                    <a:pt x="347314" y="533602"/>
                    <a:pt x="343192" y="532671"/>
                    <a:pt x="341995" y="529879"/>
                  </a:cubicBezTo>
                  <a:cubicBezTo>
                    <a:pt x="340665" y="527087"/>
                    <a:pt x="343591" y="523231"/>
                    <a:pt x="360344" y="515252"/>
                  </a:cubicBezTo>
                  <a:close/>
                  <a:moveTo>
                    <a:pt x="346250" y="568706"/>
                  </a:moveTo>
                  <a:cubicBezTo>
                    <a:pt x="347446" y="571498"/>
                    <a:pt x="345053" y="575354"/>
                    <a:pt x="327501" y="583066"/>
                  </a:cubicBezTo>
                  <a:cubicBezTo>
                    <a:pt x="309550" y="590911"/>
                    <a:pt x="305428" y="589981"/>
                    <a:pt x="304232" y="587188"/>
                  </a:cubicBezTo>
                  <a:cubicBezTo>
                    <a:pt x="303035" y="584396"/>
                    <a:pt x="305827" y="580407"/>
                    <a:pt x="322980" y="572961"/>
                  </a:cubicBezTo>
                  <a:cubicBezTo>
                    <a:pt x="340931" y="565116"/>
                    <a:pt x="344920" y="565913"/>
                    <a:pt x="346250" y="568706"/>
                  </a:cubicBezTo>
                  <a:close/>
                  <a:moveTo>
                    <a:pt x="301705" y="268995"/>
                  </a:moveTo>
                  <a:cubicBezTo>
                    <a:pt x="316997" y="256629"/>
                    <a:pt x="321119" y="256496"/>
                    <a:pt x="323113" y="258889"/>
                  </a:cubicBezTo>
                  <a:cubicBezTo>
                    <a:pt x="324975" y="261283"/>
                    <a:pt x="323645" y="265538"/>
                    <a:pt x="308753" y="277505"/>
                  </a:cubicBezTo>
                  <a:cubicBezTo>
                    <a:pt x="293594" y="289871"/>
                    <a:pt x="289472" y="290137"/>
                    <a:pt x="287478" y="287744"/>
                  </a:cubicBezTo>
                  <a:cubicBezTo>
                    <a:pt x="285483" y="285350"/>
                    <a:pt x="287212" y="280829"/>
                    <a:pt x="301705" y="268862"/>
                  </a:cubicBezTo>
                  <a:close/>
                  <a:moveTo>
                    <a:pt x="243731" y="324975"/>
                  </a:moveTo>
                  <a:cubicBezTo>
                    <a:pt x="241737" y="322714"/>
                    <a:pt x="243332" y="318061"/>
                    <a:pt x="257427" y="305827"/>
                  </a:cubicBezTo>
                  <a:cubicBezTo>
                    <a:pt x="272452" y="293062"/>
                    <a:pt x="276574" y="292929"/>
                    <a:pt x="278569" y="295190"/>
                  </a:cubicBezTo>
                  <a:cubicBezTo>
                    <a:pt x="280563" y="297583"/>
                    <a:pt x="279234" y="301838"/>
                    <a:pt x="264607" y="314204"/>
                  </a:cubicBezTo>
                  <a:cubicBezTo>
                    <a:pt x="249848" y="326969"/>
                    <a:pt x="245726" y="327235"/>
                    <a:pt x="243731" y="324975"/>
                  </a:cubicBezTo>
                  <a:close/>
                  <a:moveTo>
                    <a:pt x="279500" y="354494"/>
                  </a:moveTo>
                  <a:cubicBezTo>
                    <a:pt x="265006" y="367525"/>
                    <a:pt x="261017" y="368189"/>
                    <a:pt x="258889" y="365796"/>
                  </a:cubicBezTo>
                  <a:cubicBezTo>
                    <a:pt x="256895" y="363669"/>
                    <a:pt x="258092" y="358749"/>
                    <a:pt x="272054" y="346250"/>
                  </a:cubicBezTo>
                  <a:cubicBezTo>
                    <a:pt x="286813" y="333086"/>
                    <a:pt x="291068" y="332953"/>
                    <a:pt x="293062" y="335213"/>
                  </a:cubicBezTo>
                  <a:cubicBezTo>
                    <a:pt x="295057" y="337607"/>
                    <a:pt x="293727" y="341862"/>
                    <a:pt x="279500" y="354361"/>
                  </a:cubicBezTo>
                  <a:close/>
                  <a:moveTo>
                    <a:pt x="301838" y="327900"/>
                  </a:moveTo>
                  <a:cubicBezTo>
                    <a:pt x="299844" y="325639"/>
                    <a:pt x="301439" y="320853"/>
                    <a:pt x="316066" y="309018"/>
                  </a:cubicBezTo>
                  <a:cubicBezTo>
                    <a:pt x="331490" y="296652"/>
                    <a:pt x="335745" y="296785"/>
                    <a:pt x="337607" y="299179"/>
                  </a:cubicBezTo>
                  <a:cubicBezTo>
                    <a:pt x="339468" y="301705"/>
                    <a:pt x="338006" y="305827"/>
                    <a:pt x="323113" y="317662"/>
                  </a:cubicBezTo>
                  <a:cubicBezTo>
                    <a:pt x="307955" y="329894"/>
                    <a:pt x="303966" y="330293"/>
                    <a:pt x="301971" y="327900"/>
                  </a:cubicBezTo>
                  <a:close/>
                  <a:moveTo>
                    <a:pt x="308354" y="538522"/>
                  </a:moveTo>
                  <a:cubicBezTo>
                    <a:pt x="326304" y="530810"/>
                    <a:pt x="330294" y="531608"/>
                    <a:pt x="331623" y="534400"/>
                  </a:cubicBezTo>
                  <a:cubicBezTo>
                    <a:pt x="332820" y="537192"/>
                    <a:pt x="330426" y="541048"/>
                    <a:pt x="312875" y="548628"/>
                  </a:cubicBezTo>
                  <a:cubicBezTo>
                    <a:pt x="294791" y="556340"/>
                    <a:pt x="290802" y="555409"/>
                    <a:pt x="289605" y="552616"/>
                  </a:cubicBezTo>
                  <a:cubicBezTo>
                    <a:pt x="288408" y="549824"/>
                    <a:pt x="291334" y="545835"/>
                    <a:pt x="308487" y="538522"/>
                  </a:cubicBezTo>
                  <a:close/>
                  <a:moveTo>
                    <a:pt x="255698" y="561127"/>
                  </a:moveTo>
                  <a:cubicBezTo>
                    <a:pt x="273782" y="553282"/>
                    <a:pt x="277771" y="554345"/>
                    <a:pt x="278968" y="557137"/>
                  </a:cubicBezTo>
                  <a:cubicBezTo>
                    <a:pt x="280164" y="559930"/>
                    <a:pt x="277638" y="563653"/>
                    <a:pt x="260219" y="571365"/>
                  </a:cubicBezTo>
                  <a:cubicBezTo>
                    <a:pt x="242268" y="579210"/>
                    <a:pt x="238413" y="578412"/>
                    <a:pt x="237083" y="575620"/>
                  </a:cubicBezTo>
                  <a:cubicBezTo>
                    <a:pt x="235753" y="572828"/>
                    <a:pt x="238678" y="568706"/>
                    <a:pt x="255831" y="561259"/>
                  </a:cubicBezTo>
                  <a:close/>
                  <a:moveTo>
                    <a:pt x="203442" y="585460"/>
                  </a:moveTo>
                  <a:cubicBezTo>
                    <a:pt x="221126" y="576684"/>
                    <a:pt x="225382" y="577748"/>
                    <a:pt x="226578" y="580407"/>
                  </a:cubicBezTo>
                  <a:cubicBezTo>
                    <a:pt x="227908" y="583199"/>
                    <a:pt x="225515" y="586923"/>
                    <a:pt x="208362" y="595299"/>
                  </a:cubicBezTo>
                  <a:cubicBezTo>
                    <a:pt x="190943" y="604075"/>
                    <a:pt x="187087" y="603676"/>
                    <a:pt x="185491" y="600884"/>
                  </a:cubicBezTo>
                  <a:cubicBezTo>
                    <a:pt x="184029" y="598225"/>
                    <a:pt x="186555" y="593837"/>
                    <a:pt x="203309" y="585327"/>
                  </a:cubicBezTo>
                  <a:close/>
                  <a:moveTo>
                    <a:pt x="175518" y="606602"/>
                  </a:moveTo>
                  <a:cubicBezTo>
                    <a:pt x="176715" y="608729"/>
                    <a:pt x="175518" y="611389"/>
                    <a:pt x="167806" y="616973"/>
                  </a:cubicBezTo>
                  <a:cubicBezTo>
                    <a:pt x="170200" y="617505"/>
                    <a:pt x="172992" y="618170"/>
                    <a:pt x="176316" y="619101"/>
                  </a:cubicBezTo>
                  <a:cubicBezTo>
                    <a:pt x="195331" y="624552"/>
                    <a:pt x="197724" y="628276"/>
                    <a:pt x="196793" y="631068"/>
                  </a:cubicBezTo>
                  <a:cubicBezTo>
                    <a:pt x="195863" y="633993"/>
                    <a:pt x="191607" y="635057"/>
                    <a:pt x="173258" y="629738"/>
                  </a:cubicBezTo>
                  <a:cubicBezTo>
                    <a:pt x="165014" y="627478"/>
                    <a:pt x="159961" y="625616"/>
                    <a:pt x="156770" y="623888"/>
                  </a:cubicBezTo>
                  <a:cubicBezTo>
                    <a:pt x="140814" y="632796"/>
                    <a:pt x="136825" y="631600"/>
                    <a:pt x="135495" y="629073"/>
                  </a:cubicBezTo>
                  <a:cubicBezTo>
                    <a:pt x="134032" y="626281"/>
                    <a:pt x="136958" y="622425"/>
                    <a:pt x="152781" y="613383"/>
                  </a:cubicBezTo>
                  <a:cubicBezTo>
                    <a:pt x="169535" y="603277"/>
                    <a:pt x="173923" y="603942"/>
                    <a:pt x="175385" y="606602"/>
                  </a:cubicBezTo>
                  <a:close/>
                  <a:moveTo>
                    <a:pt x="155041" y="473367"/>
                  </a:moveTo>
                  <a:cubicBezTo>
                    <a:pt x="166876" y="457544"/>
                    <a:pt x="171131" y="456613"/>
                    <a:pt x="173391" y="458475"/>
                  </a:cubicBezTo>
                  <a:cubicBezTo>
                    <a:pt x="175784" y="460470"/>
                    <a:pt x="175253" y="464725"/>
                    <a:pt x="163950" y="480016"/>
                  </a:cubicBezTo>
                  <a:cubicBezTo>
                    <a:pt x="152382" y="495706"/>
                    <a:pt x="148659" y="497169"/>
                    <a:pt x="146132" y="495307"/>
                  </a:cubicBezTo>
                  <a:cubicBezTo>
                    <a:pt x="143739" y="493578"/>
                    <a:pt x="143872" y="488526"/>
                    <a:pt x="155041" y="473367"/>
                  </a:cubicBezTo>
                  <a:close/>
                  <a:moveTo>
                    <a:pt x="141479" y="615643"/>
                  </a:moveTo>
                  <a:cubicBezTo>
                    <a:pt x="140681" y="618702"/>
                    <a:pt x="136559" y="620032"/>
                    <a:pt x="117943" y="615643"/>
                  </a:cubicBezTo>
                  <a:cubicBezTo>
                    <a:pt x="98928" y="610990"/>
                    <a:pt x="96269" y="607798"/>
                    <a:pt x="96934" y="604873"/>
                  </a:cubicBezTo>
                  <a:cubicBezTo>
                    <a:pt x="97732" y="601948"/>
                    <a:pt x="102386" y="600485"/>
                    <a:pt x="120470" y="604873"/>
                  </a:cubicBezTo>
                  <a:cubicBezTo>
                    <a:pt x="139617" y="609527"/>
                    <a:pt x="142143" y="612718"/>
                    <a:pt x="141479" y="615776"/>
                  </a:cubicBezTo>
                  <a:close/>
                  <a:moveTo>
                    <a:pt x="88557" y="594369"/>
                  </a:moveTo>
                  <a:cubicBezTo>
                    <a:pt x="85898" y="593172"/>
                    <a:pt x="85233" y="587986"/>
                    <a:pt x="93876" y="571232"/>
                  </a:cubicBezTo>
                  <a:cubicBezTo>
                    <a:pt x="103050" y="553680"/>
                    <a:pt x="107040" y="552085"/>
                    <a:pt x="109699" y="553547"/>
                  </a:cubicBezTo>
                  <a:cubicBezTo>
                    <a:pt x="112492" y="555143"/>
                    <a:pt x="112492" y="559531"/>
                    <a:pt x="103716" y="576285"/>
                  </a:cubicBezTo>
                  <a:cubicBezTo>
                    <a:pt x="94807" y="593571"/>
                    <a:pt x="91350" y="595565"/>
                    <a:pt x="88557" y="594236"/>
                  </a:cubicBezTo>
                  <a:close/>
                  <a:moveTo>
                    <a:pt x="139617" y="504748"/>
                  </a:moveTo>
                  <a:cubicBezTo>
                    <a:pt x="142276" y="506476"/>
                    <a:pt x="142011" y="510865"/>
                    <a:pt x="131905" y="526954"/>
                  </a:cubicBezTo>
                  <a:cubicBezTo>
                    <a:pt x="121666" y="543575"/>
                    <a:pt x="118076" y="545303"/>
                    <a:pt x="115417" y="543708"/>
                  </a:cubicBezTo>
                  <a:cubicBezTo>
                    <a:pt x="112757" y="542245"/>
                    <a:pt x="112624" y="537192"/>
                    <a:pt x="122597" y="521103"/>
                  </a:cubicBezTo>
                  <a:cubicBezTo>
                    <a:pt x="133235" y="504349"/>
                    <a:pt x="137357" y="503152"/>
                    <a:pt x="139750" y="504748"/>
                  </a:cubicBezTo>
                  <a:close/>
                  <a:moveTo>
                    <a:pt x="105843" y="478686"/>
                  </a:moveTo>
                  <a:cubicBezTo>
                    <a:pt x="116347" y="461932"/>
                    <a:pt x="120470" y="460603"/>
                    <a:pt x="122863" y="462331"/>
                  </a:cubicBezTo>
                  <a:cubicBezTo>
                    <a:pt x="125522" y="464059"/>
                    <a:pt x="125256" y="468448"/>
                    <a:pt x="115151" y="484537"/>
                  </a:cubicBezTo>
                  <a:cubicBezTo>
                    <a:pt x="104912" y="501158"/>
                    <a:pt x="101322" y="502886"/>
                    <a:pt x="98530" y="501158"/>
                  </a:cubicBezTo>
                  <a:cubicBezTo>
                    <a:pt x="96003" y="499695"/>
                    <a:pt x="95737" y="494642"/>
                    <a:pt x="105710" y="478553"/>
                  </a:cubicBezTo>
                  <a:close/>
                  <a:moveTo>
                    <a:pt x="76989" y="528682"/>
                  </a:moveTo>
                  <a:cubicBezTo>
                    <a:pt x="86429" y="511264"/>
                    <a:pt x="90286" y="509668"/>
                    <a:pt x="92945" y="511130"/>
                  </a:cubicBezTo>
                  <a:cubicBezTo>
                    <a:pt x="95604" y="512726"/>
                    <a:pt x="95870" y="517114"/>
                    <a:pt x="86828" y="533868"/>
                  </a:cubicBezTo>
                  <a:cubicBezTo>
                    <a:pt x="77787" y="551154"/>
                    <a:pt x="74197" y="553015"/>
                    <a:pt x="71404" y="551686"/>
                  </a:cubicBezTo>
                  <a:cubicBezTo>
                    <a:pt x="68745" y="550356"/>
                    <a:pt x="68213" y="545303"/>
                    <a:pt x="76989" y="528682"/>
                  </a:cubicBezTo>
                  <a:close/>
                  <a:moveTo>
                    <a:pt x="30450" y="658592"/>
                  </a:moveTo>
                  <a:cubicBezTo>
                    <a:pt x="27658" y="658060"/>
                    <a:pt x="25397" y="653141"/>
                    <a:pt x="30849" y="634791"/>
                  </a:cubicBezTo>
                  <a:cubicBezTo>
                    <a:pt x="33907" y="625084"/>
                    <a:pt x="36699" y="620032"/>
                    <a:pt x="38694" y="617372"/>
                  </a:cubicBezTo>
                  <a:cubicBezTo>
                    <a:pt x="40821" y="614580"/>
                    <a:pt x="42284" y="614314"/>
                    <a:pt x="43747" y="614846"/>
                  </a:cubicBezTo>
                  <a:cubicBezTo>
                    <a:pt x="45210" y="615378"/>
                    <a:pt x="46140" y="616707"/>
                    <a:pt x="46007" y="620165"/>
                  </a:cubicBezTo>
                  <a:cubicBezTo>
                    <a:pt x="46007" y="620430"/>
                    <a:pt x="46007" y="620696"/>
                    <a:pt x="46007" y="620962"/>
                  </a:cubicBezTo>
                  <a:cubicBezTo>
                    <a:pt x="49597" y="621494"/>
                    <a:pt x="53986" y="622292"/>
                    <a:pt x="59171" y="623356"/>
                  </a:cubicBezTo>
                  <a:cubicBezTo>
                    <a:pt x="62096" y="624020"/>
                    <a:pt x="65155" y="624686"/>
                    <a:pt x="68479" y="625483"/>
                  </a:cubicBezTo>
                  <a:cubicBezTo>
                    <a:pt x="68745" y="624818"/>
                    <a:pt x="69011" y="624287"/>
                    <a:pt x="69277" y="623622"/>
                  </a:cubicBezTo>
                  <a:cubicBezTo>
                    <a:pt x="74729" y="610724"/>
                    <a:pt x="78319" y="606070"/>
                    <a:pt x="80845" y="604873"/>
                  </a:cubicBezTo>
                  <a:cubicBezTo>
                    <a:pt x="77388" y="605139"/>
                    <a:pt x="71537" y="604341"/>
                    <a:pt x="61963" y="601815"/>
                  </a:cubicBezTo>
                  <a:cubicBezTo>
                    <a:pt x="59171" y="601017"/>
                    <a:pt x="56778" y="600352"/>
                    <a:pt x="54650" y="599687"/>
                  </a:cubicBezTo>
                  <a:cubicBezTo>
                    <a:pt x="51725" y="604208"/>
                    <a:pt x="49730" y="604873"/>
                    <a:pt x="48002" y="604075"/>
                  </a:cubicBezTo>
                  <a:cubicBezTo>
                    <a:pt x="46406" y="603410"/>
                    <a:pt x="45475" y="601416"/>
                    <a:pt x="46406" y="596363"/>
                  </a:cubicBezTo>
                  <a:cubicBezTo>
                    <a:pt x="41619" y="593970"/>
                    <a:pt x="40821" y="591975"/>
                    <a:pt x="41353" y="590247"/>
                  </a:cubicBezTo>
                  <a:cubicBezTo>
                    <a:pt x="41885" y="588518"/>
                    <a:pt x="43747" y="587454"/>
                    <a:pt x="48933" y="587853"/>
                  </a:cubicBezTo>
                  <a:cubicBezTo>
                    <a:pt x="49730" y="585725"/>
                    <a:pt x="50661" y="583332"/>
                    <a:pt x="51858" y="580673"/>
                  </a:cubicBezTo>
                  <a:cubicBezTo>
                    <a:pt x="59969" y="562589"/>
                    <a:pt x="63825" y="560728"/>
                    <a:pt x="66484" y="562057"/>
                  </a:cubicBezTo>
                  <a:cubicBezTo>
                    <a:pt x="69277" y="563387"/>
                    <a:pt x="69676" y="567775"/>
                    <a:pt x="61963" y="585194"/>
                  </a:cubicBezTo>
                  <a:cubicBezTo>
                    <a:pt x="61166" y="586923"/>
                    <a:pt x="60501" y="588385"/>
                    <a:pt x="59836" y="589848"/>
                  </a:cubicBezTo>
                  <a:cubicBezTo>
                    <a:pt x="61432" y="590247"/>
                    <a:pt x="63027" y="590646"/>
                    <a:pt x="64889" y="591177"/>
                  </a:cubicBezTo>
                  <a:cubicBezTo>
                    <a:pt x="83770" y="596097"/>
                    <a:pt x="86429" y="599155"/>
                    <a:pt x="85765" y="602214"/>
                  </a:cubicBezTo>
                  <a:cubicBezTo>
                    <a:pt x="85499" y="603277"/>
                    <a:pt x="84701" y="604208"/>
                    <a:pt x="82973" y="604607"/>
                  </a:cubicBezTo>
                  <a:cubicBezTo>
                    <a:pt x="83238" y="604607"/>
                    <a:pt x="83504" y="604607"/>
                    <a:pt x="83770" y="604873"/>
                  </a:cubicBezTo>
                  <a:cubicBezTo>
                    <a:pt x="86696" y="606203"/>
                    <a:pt x="87095" y="610591"/>
                    <a:pt x="79648" y="628010"/>
                  </a:cubicBezTo>
                  <a:cubicBezTo>
                    <a:pt x="79648" y="628010"/>
                    <a:pt x="79648" y="628276"/>
                    <a:pt x="79648" y="628276"/>
                  </a:cubicBezTo>
                  <a:cubicBezTo>
                    <a:pt x="88690" y="630669"/>
                    <a:pt x="98796" y="633461"/>
                    <a:pt x="109433" y="636653"/>
                  </a:cubicBezTo>
                  <a:cubicBezTo>
                    <a:pt x="121134" y="631467"/>
                    <a:pt x="124325" y="632264"/>
                    <a:pt x="125522" y="634525"/>
                  </a:cubicBezTo>
                  <a:cubicBezTo>
                    <a:pt x="126320" y="635988"/>
                    <a:pt x="125788" y="637849"/>
                    <a:pt x="122597" y="640641"/>
                  </a:cubicBezTo>
                  <a:cubicBezTo>
                    <a:pt x="134431" y="644365"/>
                    <a:pt x="145202" y="647955"/>
                    <a:pt x="154243" y="650747"/>
                  </a:cubicBezTo>
                  <a:cubicBezTo>
                    <a:pt x="157036" y="648885"/>
                    <a:pt x="160892" y="646625"/>
                    <a:pt x="166344" y="643966"/>
                  </a:cubicBezTo>
                  <a:cubicBezTo>
                    <a:pt x="184029" y="635456"/>
                    <a:pt x="188151" y="636254"/>
                    <a:pt x="189480" y="639046"/>
                  </a:cubicBezTo>
                  <a:cubicBezTo>
                    <a:pt x="190810" y="641838"/>
                    <a:pt x="188416" y="645694"/>
                    <a:pt x="171263" y="653938"/>
                  </a:cubicBezTo>
                  <a:cubicBezTo>
                    <a:pt x="170466" y="654337"/>
                    <a:pt x="169801" y="654603"/>
                    <a:pt x="169003" y="655002"/>
                  </a:cubicBezTo>
                  <a:cubicBezTo>
                    <a:pt x="170864" y="655534"/>
                    <a:pt x="172593" y="655933"/>
                    <a:pt x="174056" y="656199"/>
                  </a:cubicBezTo>
                  <a:cubicBezTo>
                    <a:pt x="174986" y="655268"/>
                    <a:pt x="175917" y="655002"/>
                    <a:pt x="176848" y="655135"/>
                  </a:cubicBezTo>
                  <a:cubicBezTo>
                    <a:pt x="177912" y="655268"/>
                    <a:pt x="178577" y="655933"/>
                    <a:pt x="179375" y="657263"/>
                  </a:cubicBezTo>
                  <a:cubicBezTo>
                    <a:pt x="180837" y="657529"/>
                    <a:pt x="181768" y="657661"/>
                    <a:pt x="181768" y="657661"/>
                  </a:cubicBezTo>
                  <a:cubicBezTo>
                    <a:pt x="181768" y="657661"/>
                    <a:pt x="180970" y="657795"/>
                    <a:pt x="179640" y="657928"/>
                  </a:cubicBezTo>
                  <a:cubicBezTo>
                    <a:pt x="179906" y="658459"/>
                    <a:pt x="180039" y="659124"/>
                    <a:pt x="180172" y="659922"/>
                  </a:cubicBezTo>
                  <a:cubicBezTo>
                    <a:pt x="180837" y="663246"/>
                    <a:pt x="181103" y="668565"/>
                    <a:pt x="182034" y="677474"/>
                  </a:cubicBezTo>
                  <a:cubicBezTo>
                    <a:pt x="182965" y="686915"/>
                    <a:pt x="183630" y="692499"/>
                    <a:pt x="183230" y="695823"/>
                  </a:cubicBezTo>
                  <a:cubicBezTo>
                    <a:pt x="182831" y="699147"/>
                    <a:pt x="181768" y="700345"/>
                    <a:pt x="180172" y="700610"/>
                  </a:cubicBezTo>
                  <a:cubicBezTo>
                    <a:pt x="178710" y="700876"/>
                    <a:pt x="177114" y="700345"/>
                    <a:pt x="175518" y="697153"/>
                  </a:cubicBezTo>
                  <a:cubicBezTo>
                    <a:pt x="173923" y="693962"/>
                    <a:pt x="172061" y="688377"/>
                    <a:pt x="170998" y="678404"/>
                  </a:cubicBezTo>
                  <a:cubicBezTo>
                    <a:pt x="170067" y="668166"/>
                    <a:pt x="171131" y="662050"/>
                    <a:pt x="172460" y="658725"/>
                  </a:cubicBezTo>
                  <a:cubicBezTo>
                    <a:pt x="172460" y="658592"/>
                    <a:pt x="172593" y="658459"/>
                    <a:pt x="172726" y="658326"/>
                  </a:cubicBezTo>
                  <a:cubicBezTo>
                    <a:pt x="169801" y="658326"/>
                    <a:pt x="166344" y="658326"/>
                    <a:pt x="162222" y="657928"/>
                  </a:cubicBezTo>
                  <a:cubicBezTo>
                    <a:pt x="152249" y="662050"/>
                    <a:pt x="149324" y="661252"/>
                    <a:pt x="148260" y="658991"/>
                  </a:cubicBezTo>
                  <a:cubicBezTo>
                    <a:pt x="147861" y="658193"/>
                    <a:pt x="147861" y="657396"/>
                    <a:pt x="148260" y="656332"/>
                  </a:cubicBezTo>
                  <a:cubicBezTo>
                    <a:pt x="137223" y="654603"/>
                    <a:pt x="124459" y="651811"/>
                    <a:pt x="110896" y="647822"/>
                  </a:cubicBezTo>
                  <a:cubicBezTo>
                    <a:pt x="109832" y="648354"/>
                    <a:pt x="108768" y="648885"/>
                    <a:pt x="107572" y="649551"/>
                  </a:cubicBezTo>
                  <a:cubicBezTo>
                    <a:pt x="90153" y="658459"/>
                    <a:pt x="86031" y="657795"/>
                    <a:pt x="84701" y="655135"/>
                  </a:cubicBezTo>
                  <a:cubicBezTo>
                    <a:pt x="83504" y="652875"/>
                    <a:pt x="85233" y="649417"/>
                    <a:pt x="96269" y="643168"/>
                  </a:cubicBezTo>
                  <a:cubicBezTo>
                    <a:pt x="89089" y="640775"/>
                    <a:pt x="82574" y="638248"/>
                    <a:pt x="76457" y="635855"/>
                  </a:cubicBezTo>
                  <a:cubicBezTo>
                    <a:pt x="71404" y="646359"/>
                    <a:pt x="68745" y="647822"/>
                    <a:pt x="66351" y="646891"/>
                  </a:cubicBezTo>
                  <a:cubicBezTo>
                    <a:pt x="64091" y="645960"/>
                    <a:pt x="63027" y="642503"/>
                    <a:pt x="66617" y="631866"/>
                  </a:cubicBezTo>
                  <a:cubicBezTo>
                    <a:pt x="63559" y="630669"/>
                    <a:pt x="60767" y="629339"/>
                    <a:pt x="58108" y="628276"/>
                  </a:cubicBezTo>
                  <a:cubicBezTo>
                    <a:pt x="53454" y="626281"/>
                    <a:pt x="49332" y="624419"/>
                    <a:pt x="46140" y="623223"/>
                  </a:cubicBezTo>
                  <a:cubicBezTo>
                    <a:pt x="45475" y="626680"/>
                    <a:pt x="44146" y="631467"/>
                    <a:pt x="42018" y="637982"/>
                  </a:cubicBezTo>
                  <a:cubicBezTo>
                    <a:pt x="36566" y="656332"/>
                    <a:pt x="34173" y="659124"/>
                    <a:pt x="30982" y="658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787116" y="3124135"/>
              <a:ext cx="8293" cy="6110"/>
            </a:xfrm>
            <a:custGeom>
              <a:rect b="b" l="l" r="r" t="t"/>
              <a:pathLst>
                <a:path extrusionOk="0" h="9307" w="12632">
                  <a:moveTo>
                    <a:pt x="10770" y="9308"/>
                  </a:moveTo>
                  <a:cubicBezTo>
                    <a:pt x="11302" y="7579"/>
                    <a:pt x="11967" y="5851"/>
                    <a:pt x="12632" y="4122"/>
                  </a:cubicBezTo>
                  <a:cubicBezTo>
                    <a:pt x="10106" y="3723"/>
                    <a:pt x="7579" y="3191"/>
                    <a:pt x="5053" y="2260"/>
                  </a:cubicBezTo>
                  <a:cubicBezTo>
                    <a:pt x="3324" y="1596"/>
                    <a:pt x="1596" y="931"/>
                    <a:pt x="0" y="0"/>
                  </a:cubicBezTo>
                  <a:cubicBezTo>
                    <a:pt x="266" y="399"/>
                    <a:pt x="399" y="931"/>
                    <a:pt x="665" y="1330"/>
                  </a:cubicBezTo>
                  <a:cubicBezTo>
                    <a:pt x="3058" y="5053"/>
                    <a:pt x="6648" y="7579"/>
                    <a:pt x="10770" y="91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806234" y="3078742"/>
              <a:ext cx="20601" cy="40766"/>
            </a:xfrm>
            <a:custGeom>
              <a:rect b="b" l="l" r="r" t="t"/>
              <a:pathLst>
                <a:path extrusionOk="0" h="62096" w="31380">
                  <a:moveTo>
                    <a:pt x="31381" y="0"/>
                  </a:moveTo>
                  <a:cubicBezTo>
                    <a:pt x="19147" y="21674"/>
                    <a:pt x="8643" y="41486"/>
                    <a:pt x="0" y="62096"/>
                  </a:cubicBezTo>
                  <a:cubicBezTo>
                    <a:pt x="4787" y="52655"/>
                    <a:pt x="9840" y="43348"/>
                    <a:pt x="15159" y="33774"/>
                  </a:cubicBezTo>
                  <a:cubicBezTo>
                    <a:pt x="21142" y="22871"/>
                    <a:pt x="26328" y="11568"/>
                    <a:pt x="31248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502888" y="3019469"/>
              <a:ext cx="92793" cy="111037"/>
            </a:xfrm>
            <a:custGeom>
              <a:rect b="b" l="l" r="r" t="t"/>
              <a:pathLst>
                <a:path extrusionOk="0" h="169135" w="141345">
                  <a:moveTo>
                    <a:pt x="93078" y="169136"/>
                  </a:moveTo>
                  <a:cubicBezTo>
                    <a:pt x="101056" y="163285"/>
                    <a:pt x="109034" y="157435"/>
                    <a:pt x="117145" y="151717"/>
                  </a:cubicBezTo>
                  <a:cubicBezTo>
                    <a:pt x="125123" y="145999"/>
                    <a:pt x="133234" y="140282"/>
                    <a:pt x="141345" y="134697"/>
                  </a:cubicBezTo>
                  <a:cubicBezTo>
                    <a:pt x="138553" y="131240"/>
                    <a:pt x="135894" y="127916"/>
                    <a:pt x="133101" y="124459"/>
                  </a:cubicBezTo>
                  <a:cubicBezTo>
                    <a:pt x="106508" y="91350"/>
                    <a:pt x="78983" y="57044"/>
                    <a:pt x="55049" y="38561"/>
                  </a:cubicBezTo>
                  <a:cubicBezTo>
                    <a:pt x="35237" y="23269"/>
                    <a:pt x="17818" y="10771"/>
                    <a:pt x="0" y="0"/>
                  </a:cubicBezTo>
                  <a:cubicBezTo>
                    <a:pt x="49730" y="68878"/>
                    <a:pt x="68612" y="109433"/>
                    <a:pt x="93078" y="169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412364" y="3120207"/>
              <a:ext cx="76993" cy="104664"/>
            </a:xfrm>
            <a:custGeom>
              <a:rect b="b" l="l" r="r" t="t"/>
              <a:pathLst>
                <a:path extrusionOk="0" h="159428" w="117278">
                  <a:moveTo>
                    <a:pt x="91083" y="80579"/>
                  </a:moveTo>
                  <a:cubicBezTo>
                    <a:pt x="63027" y="53320"/>
                    <a:pt x="38827" y="29785"/>
                    <a:pt x="17818" y="13563"/>
                  </a:cubicBezTo>
                  <a:lnTo>
                    <a:pt x="11834" y="9042"/>
                  </a:lnTo>
                  <a:cubicBezTo>
                    <a:pt x="7845" y="5851"/>
                    <a:pt x="3856" y="2925"/>
                    <a:pt x="0" y="0"/>
                  </a:cubicBezTo>
                  <a:cubicBezTo>
                    <a:pt x="8244" y="25663"/>
                    <a:pt x="13962" y="54517"/>
                    <a:pt x="19281" y="81244"/>
                  </a:cubicBezTo>
                  <a:cubicBezTo>
                    <a:pt x="21275" y="91349"/>
                    <a:pt x="23136" y="101056"/>
                    <a:pt x="25131" y="109965"/>
                  </a:cubicBezTo>
                  <a:cubicBezTo>
                    <a:pt x="28056" y="123528"/>
                    <a:pt x="29918" y="135096"/>
                    <a:pt x="30981" y="145467"/>
                  </a:cubicBezTo>
                  <a:cubicBezTo>
                    <a:pt x="40821" y="150919"/>
                    <a:pt x="49996" y="155706"/>
                    <a:pt x="58506" y="159429"/>
                  </a:cubicBezTo>
                  <a:cubicBezTo>
                    <a:pt x="76989" y="141479"/>
                    <a:pt x="96535" y="123528"/>
                    <a:pt x="117278" y="105710"/>
                  </a:cubicBezTo>
                  <a:cubicBezTo>
                    <a:pt x="108369" y="97067"/>
                    <a:pt x="99593" y="88690"/>
                    <a:pt x="91216" y="80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5618989" y="3262146"/>
              <a:ext cx="8729" cy="436"/>
            </a:xfrm>
            <a:custGeom>
              <a:rect b="b" l="l" r="r" t="t"/>
              <a:pathLst>
                <a:path extrusionOk="0" h="664" w="13296">
                  <a:moveTo>
                    <a:pt x="0" y="0"/>
                  </a:moveTo>
                  <a:cubicBezTo>
                    <a:pt x="0" y="0"/>
                    <a:pt x="0" y="399"/>
                    <a:pt x="0" y="665"/>
                  </a:cubicBezTo>
                  <a:cubicBezTo>
                    <a:pt x="0" y="399"/>
                    <a:pt x="0" y="2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5619338" y="3255337"/>
              <a:ext cx="8729" cy="1833"/>
            </a:xfrm>
            <a:custGeom>
              <a:rect b="b" l="l" r="r" t="t"/>
              <a:pathLst>
                <a:path extrusionOk="0" h="2792" w="13296">
                  <a:moveTo>
                    <a:pt x="0" y="0"/>
                  </a:moveTo>
                  <a:cubicBezTo>
                    <a:pt x="0" y="931"/>
                    <a:pt x="0" y="1861"/>
                    <a:pt x="0" y="2792"/>
                  </a:cubicBezTo>
                  <a:cubicBezTo>
                    <a:pt x="0" y="1861"/>
                    <a:pt x="0" y="9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607728" y="2939771"/>
              <a:ext cx="107283" cy="114005"/>
            </a:xfrm>
            <a:custGeom>
              <a:rect b="b" l="l" r="r" t="t"/>
              <a:pathLst>
                <a:path extrusionOk="0" h="173656" w="163417">
                  <a:moveTo>
                    <a:pt x="104646" y="173657"/>
                  </a:moveTo>
                  <a:cubicBezTo>
                    <a:pt x="123927" y="161024"/>
                    <a:pt x="143606" y="148260"/>
                    <a:pt x="163418" y="135495"/>
                  </a:cubicBezTo>
                  <a:cubicBezTo>
                    <a:pt x="153179" y="125655"/>
                    <a:pt x="144005" y="116480"/>
                    <a:pt x="135761" y="108236"/>
                  </a:cubicBezTo>
                  <a:cubicBezTo>
                    <a:pt x="114486" y="87094"/>
                    <a:pt x="97599" y="70473"/>
                    <a:pt x="78717" y="55846"/>
                  </a:cubicBezTo>
                  <a:lnTo>
                    <a:pt x="72734" y="51326"/>
                  </a:lnTo>
                  <a:cubicBezTo>
                    <a:pt x="46406" y="31115"/>
                    <a:pt x="24466" y="14227"/>
                    <a:pt x="0" y="0"/>
                  </a:cubicBezTo>
                  <a:cubicBezTo>
                    <a:pt x="44544" y="61431"/>
                    <a:pt x="76058" y="110896"/>
                    <a:pt x="104646" y="173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558232" y="3254115"/>
              <a:ext cx="45258" cy="33250"/>
            </a:xfrm>
            <a:custGeom>
              <a:rect b="b" l="l" r="r" t="t"/>
              <a:pathLst>
                <a:path extrusionOk="0" h="50647" w="68939">
                  <a:moveTo>
                    <a:pt x="51060" y="28987"/>
                  </a:moveTo>
                  <a:cubicBezTo>
                    <a:pt x="39359" y="38295"/>
                    <a:pt x="22472" y="40954"/>
                    <a:pt x="7978" y="35902"/>
                  </a:cubicBezTo>
                  <a:cubicBezTo>
                    <a:pt x="5053" y="34838"/>
                    <a:pt x="2526" y="33508"/>
                    <a:pt x="0" y="32045"/>
                  </a:cubicBezTo>
                  <a:cubicBezTo>
                    <a:pt x="399" y="35237"/>
                    <a:pt x="1197" y="38295"/>
                    <a:pt x="3058" y="40954"/>
                  </a:cubicBezTo>
                  <a:cubicBezTo>
                    <a:pt x="7712" y="48134"/>
                    <a:pt x="16754" y="51326"/>
                    <a:pt x="26727" y="50528"/>
                  </a:cubicBezTo>
                  <a:cubicBezTo>
                    <a:pt x="33109" y="49332"/>
                    <a:pt x="39492" y="47071"/>
                    <a:pt x="44544" y="45076"/>
                  </a:cubicBezTo>
                  <a:cubicBezTo>
                    <a:pt x="45741" y="44544"/>
                    <a:pt x="46805" y="43880"/>
                    <a:pt x="47869" y="43348"/>
                  </a:cubicBezTo>
                  <a:cubicBezTo>
                    <a:pt x="48268" y="43082"/>
                    <a:pt x="48666" y="42949"/>
                    <a:pt x="49065" y="42683"/>
                  </a:cubicBezTo>
                  <a:cubicBezTo>
                    <a:pt x="66218" y="31381"/>
                    <a:pt x="73665" y="12233"/>
                    <a:pt x="65819" y="0"/>
                  </a:cubicBezTo>
                  <a:cubicBezTo>
                    <a:pt x="65022" y="11834"/>
                    <a:pt x="59969" y="21940"/>
                    <a:pt x="51060" y="28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716583" y="2936453"/>
              <a:ext cx="14490" cy="27759"/>
            </a:xfrm>
            <a:custGeom>
              <a:rect b="b" l="l" r="r" t="t"/>
              <a:pathLst>
                <a:path extrusionOk="0" h="42283" w="22072">
                  <a:moveTo>
                    <a:pt x="20211" y="33375"/>
                  </a:moveTo>
                  <a:cubicBezTo>
                    <a:pt x="13828" y="22073"/>
                    <a:pt x="6914" y="11036"/>
                    <a:pt x="0" y="0"/>
                  </a:cubicBezTo>
                  <a:cubicBezTo>
                    <a:pt x="7845" y="14095"/>
                    <a:pt x="15158" y="28322"/>
                    <a:pt x="22073" y="42284"/>
                  </a:cubicBezTo>
                  <a:cubicBezTo>
                    <a:pt x="21142" y="39359"/>
                    <a:pt x="20477" y="36300"/>
                    <a:pt x="20211" y="3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781617" y="2679985"/>
              <a:ext cx="15363" cy="9602"/>
            </a:xfrm>
            <a:custGeom>
              <a:rect b="b" l="l" r="r" t="t"/>
              <a:pathLst>
                <a:path extrusionOk="0" h="14626" w="23402">
                  <a:moveTo>
                    <a:pt x="11701" y="6914"/>
                  </a:moveTo>
                  <a:cubicBezTo>
                    <a:pt x="7712" y="4654"/>
                    <a:pt x="3856" y="2260"/>
                    <a:pt x="0" y="0"/>
                  </a:cubicBezTo>
                  <a:cubicBezTo>
                    <a:pt x="9840" y="6250"/>
                    <a:pt x="17685" y="11435"/>
                    <a:pt x="23403" y="14627"/>
                  </a:cubicBezTo>
                  <a:cubicBezTo>
                    <a:pt x="19414" y="11701"/>
                    <a:pt x="15424" y="9042"/>
                    <a:pt x="11701" y="6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43189" y="3165774"/>
              <a:ext cx="523" cy="349"/>
            </a:xfrm>
            <a:custGeom>
              <a:rect b="b" l="l" r="r" t="t"/>
              <a:pathLst>
                <a:path extrusionOk="0" h="531" w="797">
                  <a:moveTo>
                    <a:pt x="665" y="266"/>
                  </a:moveTo>
                  <a:cubicBezTo>
                    <a:pt x="665" y="266"/>
                    <a:pt x="133" y="0"/>
                    <a:pt x="0" y="0"/>
                  </a:cubicBezTo>
                  <a:cubicBezTo>
                    <a:pt x="266" y="133"/>
                    <a:pt x="532" y="399"/>
                    <a:pt x="798" y="532"/>
                  </a:cubicBezTo>
                  <a:lnTo>
                    <a:pt x="798" y="5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84392" y="3144998"/>
              <a:ext cx="37798" cy="25228"/>
            </a:xfrm>
            <a:custGeom>
              <a:rect b="b" l="l" r="r" t="t"/>
              <a:pathLst>
                <a:path extrusionOk="0" h="38428" w="57575">
                  <a:moveTo>
                    <a:pt x="57575" y="38428"/>
                  </a:moveTo>
                  <a:cubicBezTo>
                    <a:pt x="41486" y="26461"/>
                    <a:pt x="25663" y="15691"/>
                    <a:pt x="4122" y="2526"/>
                  </a:cubicBezTo>
                  <a:cubicBezTo>
                    <a:pt x="2925" y="1729"/>
                    <a:pt x="1330" y="798"/>
                    <a:pt x="0" y="0"/>
                  </a:cubicBezTo>
                  <a:cubicBezTo>
                    <a:pt x="11036" y="7712"/>
                    <a:pt x="22073" y="15424"/>
                    <a:pt x="33242" y="22472"/>
                  </a:cubicBezTo>
                  <a:cubicBezTo>
                    <a:pt x="41353" y="27525"/>
                    <a:pt x="49464" y="32976"/>
                    <a:pt x="57575" y="38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461860" y="3152592"/>
              <a:ext cx="19554" cy="18943"/>
            </a:xfrm>
            <a:custGeom>
              <a:rect b="b" l="l" r="r" t="t"/>
              <a:pathLst>
                <a:path extrusionOk="0" h="28854" w="29785">
                  <a:moveTo>
                    <a:pt x="0" y="133"/>
                  </a:moveTo>
                  <a:cubicBezTo>
                    <a:pt x="7579" y="7447"/>
                    <a:pt x="15424" y="15025"/>
                    <a:pt x="23669" y="23004"/>
                  </a:cubicBezTo>
                  <a:cubicBezTo>
                    <a:pt x="25663" y="24865"/>
                    <a:pt x="27791" y="26993"/>
                    <a:pt x="29785" y="28854"/>
                  </a:cubicBezTo>
                  <a:cubicBezTo>
                    <a:pt x="28854" y="27525"/>
                    <a:pt x="27923" y="26328"/>
                    <a:pt x="26993" y="25264"/>
                  </a:cubicBezTo>
                  <a:cubicBezTo>
                    <a:pt x="18616" y="16488"/>
                    <a:pt x="9441" y="8111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01414" y="3506569"/>
              <a:ext cx="4713" cy="20339"/>
            </a:xfrm>
            <a:custGeom>
              <a:rect b="b" l="l" r="r" t="t"/>
              <a:pathLst>
                <a:path extrusionOk="0" h="30981" w="7179">
                  <a:moveTo>
                    <a:pt x="5718" y="1330"/>
                  </a:moveTo>
                  <a:cubicBezTo>
                    <a:pt x="5718" y="1330"/>
                    <a:pt x="4787" y="532"/>
                    <a:pt x="4521" y="0"/>
                  </a:cubicBezTo>
                  <a:cubicBezTo>
                    <a:pt x="3058" y="3457"/>
                    <a:pt x="1596" y="7047"/>
                    <a:pt x="0" y="10505"/>
                  </a:cubicBezTo>
                  <a:cubicBezTo>
                    <a:pt x="532" y="17685"/>
                    <a:pt x="798" y="24466"/>
                    <a:pt x="930" y="30981"/>
                  </a:cubicBezTo>
                  <a:cubicBezTo>
                    <a:pt x="3058" y="30716"/>
                    <a:pt x="5052" y="30450"/>
                    <a:pt x="7180" y="30184"/>
                  </a:cubicBezTo>
                  <a:cubicBezTo>
                    <a:pt x="6648" y="20743"/>
                    <a:pt x="5718" y="2925"/>
                    <a:pt x="5718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173909" y="3119770"/>
              <a:ext cx="10880" cy="23297"/>
            </a:xfrm>
            <a:custGeom>
              <a:rect b="b" l="l" r="r" t="t"/>
              <a:pathLst>
                <a:path extrusionOk="0" h="35487" w="16573">
                  <a:moveTo>
                    <a:pt x="16307" y="0"/>
                  </a:moveTo>
                  <a:cubicBezTo>
                    <a:pt x="2877" y="11302"/>
                    <a:pt x="-3505" y="24732"/>
                    <a:pt x="1947" y="31513"/>
                  </a:cubicBezTo>
                  <a:cubicBezTo>
                    <a:pt x="4739" y="34971"/>
                    <a:pt x="10058" y="36034"/>
                    <a:pt x="16573" y="35237"/>
                  </a:cubicBezTo>
                  <a:cubicBezTo>
                    <a:pt x="12983" y="32444"/>
                    <a:pt x="10590" y="29386"/>
                    <a:pt x="9393" y="25530"/>
                  </a:cubicBezTo>
                  <a:cubicBezTo>
                    <a:pt x="7531" y="19280"/>
                    <a:pt x="9260" y="12233"/>
                    <a:pt x="15111" y="2526"/>
                  </a:cubicBezTo>
                  <a:cubicBezTo>
                    <a:pt x="15510" y="1596"/>
                    <a:pt x="15909" y="931"/>
                    <a:pt x="1630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624925" y="3088781"/>
              <a:ext cx="611" cy="785"/>
            </a:xfrm>
            <a:custGeom>
              <a:rect b="b" l="l" r="r" t="t"/>
              <a:pathLst>
                <a:path extrusionOk="0" h="1196" w="930">
                  <a:moveTo>
                    <a:pt x="930" y="532"/>
                  </a:moveTo>
                  <a:cubicBezTo>
                    <a:pt x="930" y="532"/>
                    <a:pt x="665" y="133"/>
                    <a:pt x="532" y="0"/>
                  </a:cubicBezTo>
                  <a:cubicBezTo>
                    <a:pt x="399" y="399"/>
                    <a:pt x="266" y="798"/>
                    <a:pt x="0" y="1197"/>
                  </a:cubicBezTo>
                  <a:cubicBezTo>
                    <a:pt x="266" y="931"/>
                    <a:pt x="532" y="798"/>
                    <a:pt x="798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30037" y="3028635"/>
              <a:ext cx="8991" cy="6721"/>
            </a:xfrm>
            <a:custGeom>
              <a:rect b="b" l="l" r="r" t="t"/>
              <a:pathLst>
                <a:path extrusionOk="0" h="10238" w="13695">
                  <a:moveTo>
                    <a:pt x="0" y="0"/>
                  </a:moveTo>
                  <a:cubicBezTo>
                    <a:pt x="4521" y="3191"/>
                    <a:pt x="9042" y="6648"/>
                    <a:pt x="13696" y="10238"/>
                  </a:cubicBezTo>
                  <a:cubicBezTo>
                    <a:pt x="12233" y="9042"/>
                    <a:pt x="11036" y="7712"/>
                    <a:pt x="9574" y="6515"/>
                  </a:cubicBezTo>
                  <a:cubicBezTo>
                    <a:pt x="6515" y="4122"/>
                    <a:pt x="3324" y="199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231230" y="3110692"/>
              <a:ext cx="87" cy="8729"/>
            </a:xfrm>
            <a:custGeom>
              <a:rect b="b" l="l" r="r" t="t"/>
              <a:pathLst>
                <a:path extrusionOk="0" h="13296" w="133">
                  <a:moveTo>
                    <a:pt x="133" y="0"/>
                  </a:moveTo>
                  <a:lnTo>
                    <a:pt x="133" y="0"/>
                  </a:lnTo>
                  <a:lnTo>
                    <a:pt x="0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177719" y="3151894"/>
              <a:ext cx="9165" cy="2531"/>
            </a:xfrm>
            <a:custGeom>
              <a:rect b="b" l="l" r="r" t="t"/>
              <a:pathLst>
                <a:path extrusionOk="0" h="3856" w="13961">
                  <a:moveTo>
                    <a:pt x="0" y="3856"/>
                  </a:moveTo>
                  <a:cubicBezTo>
                    <a:pt x="4388" y="3191"/>
                    <a:pt x="9042" y="2128"/>
                    <a:pt x="13962" y="532"/>
                  </a:cubicBezTo>
                  <a:cubicBezTo>
                    <a:pt x="13297" y="532"/>
                    <a:pt x="12632" y="266"/>
                    <a:pt x="11967" y="0"/>
                  </a:cubicBezTo>
                  <a:cubicBezTo>
                    <a:pt x="8111" y="1596"/>
                    <a:pt x="3989" y="2925"/>
                    <a:pt x="0" y="3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660366" y="2788665"/>
              <a:ext cx="6721" cy="3928"/>
            </a:xfrm>
            <a:custGeom>
              <a:rect b="b" l="l" r="r" t="t"/>
              <a:pathLst>
                <a:path extrusionOk="0" h="5983" w="10238">
                  <a:moveTo>
                    <a:pt x="10238" y="0"/>
                  </a:moveTo>
                  <a:cubicBezTo>
                    <a:pt x="6781" y="1861"/>
                    <a:pt x="3324" y="3723"/>
                    <a:pt x="0" y="5983"/>
                  </a:cubicBezTo>
                  <a:cubicBezTo>
                    <a:pt x="3457" y="3856"/>
                    <a:pt x="6914" y="1861"/>
                    <a:pt x="10238" y="0"/>
                  </a:cubicBezTo>
                  <a:lnTo>
                    <a:pt x="10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689348" y="2780459"/>
              <a:ext cx="8729" cy="8729"/>
            </a:xfrm>
            <a:custGeom>
              <a:rect b="b" l="l" r="r" t="t"/>
              <a:pathLst>
                <a:path extrusionOk="0" h="13296" w="132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017622" y="3213087"/>
              <a:ext cx="57003" cy="14228"/>
            </a:xfrm>
            <a:custGeom>
              <a:rect b="b" l="l" r="r" t="t"/>
              <a:pathLst>
                <a:path extrusionOk="0" h="21673" w="86828">
                  <a:moveTo>
                    <a:pt x="64490" y="13031"/>
                  </a:moveTo>
                  <a:cubicBezTo>
                    <a:pt x="40024" y="4654"/>
                    <a:pt x="18084" y="1329"/>
                    <a:pt x="0" y="0"/>
                  </a:cubicBezTo>
                  <a:cubicBezTo>
                    <a:pt x="29918" y="3989"/>
                    <a:pt x="59038" y="11435"/>
                    <a:pt x="86828" y="21674"/>
                  </a:cubicBezTo>
                  <a:cubicBezTo>
                    <a:pt x="79249" y="18350"/>
                    <a:pt x="71803" y="15424"/>
                    <a:pt x="64490" y="13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741986" y="3009169"/>
              <a:ext cx="2182" cy="3928"/>
            </a:xfrm>
            <a:custGeom>
              <a:rect b="b" l="l" r="r" t="t"/>
              <a:pathLst>
                <a:path extrusionOk="0" h="5983" w="3324">
                  <a:moveTo>
                    <a:pt x="3324" y="3723"/>
                  </a:moveTo>
                  <a:cubicBezTo>
                    <a:pt x="2659" y="2393"/>
                    <a:pt x="1994" y="1330"/>
                    <a:pt x="1329" y="0"/>
                  </a:cubicBezTo>
                  <a:cubicBezTo>
                    <a:pt x="1329" y="2128"/>
                    <a:pt x="798" y="4122"/>
                    <a:pt x="0" y="5984"/>
                  </a:cubicBezTo>
                  <a:cubicBezTo>
                    <a:pt x="1064" y="5186"/>
                    <a:pt x="2127" y="4521"/>
                    <a:pt x="3324" y="37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446496" y="2987695"/>
              <a:ext cx="6459" cy="1833"/>
            </a:xfrm>
            <a:custGeom>
              <a:rect b="b" l="l" r="r" t="t"/>
              <a:pathLst>
                <a:path extrusionOk="0" h="2792" w="9839">
                  <a:moveTo>
                    <a:pt x="0" y="0"/>
                  </a:moveTo>
                  <a:cubicBezTo>
                    <a:pt x="3324" y="931"/>
                    <a:pt x="6648" y="1861"/>
                    <a:pt x="9840" y="2792"/>
                  </a:cubicBezTo>
                  <a:cubicBezTo>
                    <a:pt x="6781" y="1330"/>
                    <a:pt x="3457" y="2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400492" y="2964475"/>
              <a:ext cx="698" cy="611"/>
            </a:xfrm>
            <a:custGeom>
              <a:rect b="b" l="l" r="r" t="t"/>
              <a:pathLst>
                <a:path extrusionOk="0" h="930" w="1063">
                  <a:moveTo>
                    <a:pt x="0" y="931"/>
                  </a:moveTo>
                  <a:cubicBezTo>
                    <a:pt x="0" y="931"/>
                    <a:pt x="665" y="266"/>
                    <a:pt x="1064" y="0"/>
                  </a:cubicBezTo>
                  <a:cubicBezTo>
                    <a:pt x="798" y="266"/>
                    <a:pt x="399" y="665"/>
                    <a:pt x="0" y="9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406516" y="2958713"/>
              <a:ext cx="1484" cy="1222"/>
            </a:xfrm>
            <a:custGeom>
              <a:rect b="b" l="l" r="r" t="t"/>
              <a:pathLst>
                <a:path extrusionOk="0" h="1861" w="2260">
                  <a:moveTo>
                    <a:pt x="0" y="1862"/>
                  </a:moveTo>
                  <a:cubicBezTo>
                    <a:pt x="798" y="1197"/>
                    <a:pt x="1463" y="665"/>
                    <a:pt x="2261" y="0"/>
                  </a:cubicBezTo>
                  <a:cubicBezTo>
                    <a:pt x="1463" y="532"/>
                    <a:pt x="665" y="1197"/>
                    <a:pt x="0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788775" y="2616784"/>
              <a:ext cx="3666" cy="12570"/>
            </a:xfrm>
            <a:custGeom>
              <a:rect b="b" l="l" r="r" t="t"/>
              <a:pathLst>
                <a:path extrusionOk="0" h="19147" w="5584">
                  <a:moveTo>
                    <a:pt x="5585" y="19147"/>
                  </a:moveTo>
                  <a:cubicBezTo>
                    <a:pt x="3856" y="12765"/>
                    <a:pt x="1994" y="6382"/>
                    <a:pt x="0" y="0"/>
                  </a:cubicBezTo>
                  <a:cubicBezTo>
                    <a:pt x="1994" y="6382"/>
                    <a:pt x="3856" y="12765"/>
                    <a:pt x="5585" y="19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784236" y="2603428"/>
              <a:ext cx="4015" cy="11959"/>
            </a:xfrm>
            <a:custGeom>
              <a:rect b="b" l="l" r="r" t="t"/>
              <a:pathLst>
                <a:path extrusionOk="0" h="18216" w="6116">
                  <a:moveTo>
                    <a:pt x="6116" y="18217"/>
                  </a:moveTo>
                  <a:cubicBezTo>
                    <a:pt x="4122" y="12100"/>
                    <a:pt x="2128" y="5983"/>
                    <a:pt x="0" y="0"/>
                  </a:cubicBezTo>
                  <a:cubicBezTo>
                    <a:pt x="2128" y="5983"/>
                    <a:pt x="4122" y="12100"/>
                    <a:pt x="6116" y="18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387398" y="2982020"/>
              <a:ext cx="261" cy="436"/>
            </a:xfrm>
            <a:custGeom>
              <a:rect b="b" l="l" r="r" t="t"/>
              <a:pathLst>
                <a:path extrusionOk="0" h="664" w="398">
                  <a:moveTo>
                    <a:pt x="0" y="665"/>
                  </a:moveTo>
                  <a:cubicBezTo>
                    <a:pt x="0" y="665"/>
                    <a:pt x="266" y="266"/>
                    <a:pt x="399" y="0"/>
                  </a:cubicBezTo>
                  <a:cubicBezTo>
                    <a:pt x="399" y="266"/>
                    <a:pt x="133" y="399"/>
                    <a:pt x="0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5827005" y="2903456"/>
              <a:ext cx="251673" cy="445460"/>
            </a:xfrm>
            <a:custGeom>
              <a:rect b="b" l="l" r="r" t="t"/>
              <a:pathLst>
                <a:path extrusionOk="0" h="678537" w="383355">
                  <a:moveTo>
                    <a:pt x="280571" y="270059"/>
                  </a:moveTo>
                  <a:cubicBezTo>
                    <a:pt x="278975" y="270059"/>
                    <a:pt x="277911" y="269660"/>
                    <a:pt x="277247" y="268729"/>
                  </a:cubicBezTo>
                  <a:cubicBezTo>
                    <a:pt x="276316" y="267532"/>
                    <a:pt x="276449" y="265804"/>
                    <a:pt x="278443" y="263011"/>
                  </a:cubicBezTo>
                  <a:cubicBezTo>
                    <a:pt x="273923" y="248917"/>
                    <a:pt x="266875" y="236949"/>
                    <a:pt x="253844" y="218068"/>
                  </a:cubicBezTo>
                  <a:cubicBezTo>
                    <a:pt x="219671" y="168338"/>
                    <a:pt x="222198" y="110098"/>
                    <a:pt x="229910" y="54650"/>
                  </a:cubicBezTo>
                  <a:cubicBezTo>
                    <a:pt x="230708" y="49331"/>
                    <a:pt x="231107" y="44012"/>
                    <a:pt x="231239" y="38694"/>
                  </a:cubicBezTo>
                  <a:cubicBezTo>
                    <a:pt x="225655" y="41619"/>
                    <a:pt x="223527" y="41087"/>
                    <a:pt x="222331" y="39492"/>
                  </a:cubicBezTo>
                  <a:cubicBezTo>
                    <a:pt x="220868" y="37497"/>
                    <a:pt x="221932" y="33774"/>
                    <a:pt x="231373" y="26195"/>
                  </a:cubicBezTo>
                  <a:cubicBezTo>
                    <a:pt x="231239" y="17419"/>
                    <a:pt x="230309" y="8643"/>
                    <a:pt x="228846" y="0"/>
                  </a:cubicBezTo>
                  <a:cubicBezTo>
                    <a:pt x="218341" y="6648"/>
                    <a:pt x="214353" y="7313"/>
                    <a:pt x="212491" y="5983"/>
                  </a:cubicBezTo>
                  <a:cubicBezTo>
                    <a:pt x="208103" y="22472"/>
                    <a:pt x="201854" y="38694"/>
                    <a:pt x="194274" y="53852"/>
                  </a:cubicBezTo>
                  <a:cubicBezTo>
                    <a:pt x="207837" y="44012"/>
                    <a:pt x="211560" y="44145"/>
                    <a:pt x="213289" y="46406"/>
                  </a:cubicBezTo>
                  <a:cubicBezTo>
                    <a:pt x="215150" y="48799"/>
                    <a:pt x="213688" y="53054"/>
                    <a:pt x="198264" y="64622"/>
                  </a:cubicBezTo>
                  <a:cubicBezTo>
                    <a:pt x="190950" y="70074"/>
                    <a:pt x="186163" y="72866"/>
                    <a:pt x="182839" y="74196"/>
                  </a:cubicBezTo>
                  <a:cubicBezTo>
                    <a:pt x="182307" y="74994"/>
                    <a:pt x="181775" y="75925"/>
                    <a:pt x="181244" y="76723"/>
                  </a:cubicBezTo>
                  <a:cubicBezTo>
                    <a:pt x="180845" y="77387"/>
                    <a:pt x="180313" y="78052"/>
                    <a:pt x="179914" y="78850"/>
                  </a:cubicBezTo>
                  <a:cubicBezTo>
                    <a:pt x="183371" y="92147"/>
                    <a:pt x="186828" y="107438"/>
                    <a:pt x="190418" y="125921"/>
                  </a:cubicBezTo>
                  <a:cubicBezTo>
                    <a:pt x="204513" y="127517"/>
                    <a:pt x="216480" y="133633"/>
                    <a:pt x="223527" y="144403"/>
                  </a:cubicBezTo>
                  <a:cubicBezTo>
                    <a:pt x="239218" y="168205"/>
                    <a:pt x="224724" y="205436"/>
                    <a:pt x="191482" y="227376"/>
                  </a:cubicBezTo>
                  <a:cubicBezTo>
                    <a:pt x="158107" y="249316"/>
                    <a:pt x="118216" y="247720"/>
                    <a:pt x="102659" y="223919"/>
                  </a:cubicBezTo>
                  <a:cubicBezTo>
                    <a:pt x="99335" y="218733"/>
                    <a:pt x="97341" y="213015"/>
                    <a:pt x="96676" y="206899"/>
                  </a:cubicBezTo>
                  <a:cubicBezTo>
                    <a:pt x="95878" y="208361"/>
                    <a:pt x="95213" y="209824"/>
                    <a:pt x="94548" y="211287"/>
                  </a:cubicBezTo>
                  <a:cubicBezTo>
                    <a:pt x="83911" y="233359"/>
                    <a:pt x="71013" y="253970"/>
                    <a:pt x="58514" y="273915"/>
                  </a:cubicBezTo>
                  <a:cubicBezTo>
                    <a:pt x="50934" y="286015"/>
                    <a:pt x="43621" y="297849"/>
                    <a:pt x="36840" y="309683"/>
                  </a:cubicBezTo>
                  <a:cubicBezTo>
                    <a:pt x="34580" y="320454"/>
                    <a:pt x="29128" y="331490"/>
                    <a:pt x="20751" y="341463"/>
                  </a:cubicBezTo>
                  <a:cubicBezTo>
                    <a:pt x="15033" y="354626"/>
                    <a:pt x="10379" y="368189"/>
                    <a:pt x="7720" y="382550"/>
                  </a:cubicBezTo>
                  <a:cubicBezTo>
                    <a:pt x="-4513" y="446109"/>
                    <a:pt x="-5045" y="491318"/>
                    <a:pt x="27266" y="548228"/>
                  </a:cubicBezTo>
                  <a:cubicBezTo>
                    <a:pt x="37106" y="565514"/>
                    <a:pt x="38036" y="575354"/>
                    <a:pt x="32851" y="585193"/>
                  </a:cubicBezTo>
                  <a:lnTo>
                    <a:pt x="94282" y="668166"/>
                  </a:lnTo>
                  <a:cubicBezTo>
                    <a:pt x="96410" y="671091"/>
                    <a:pt x="97473" y="674814"/>
                    <a:pt x="97207" y="678538"/>
                  </a:cubicBezTo>
                  <a:cubicBezTo>
                    <a:pt x="132444" y="657661"/>
                    <a:pt x="166484" y="635456"/>
                    <a:pt x="199460" y="613117"/>
                  </a:cubicBezTo>
                  <a:cubicBezTo>
                    <a:pt x="263152" y="569902"/>
                    <a:pt x="323653" y="526156"/>
                    <a:pt x="383355" y="487196"/>
                  </a:cubicBezTo>
                  <a:cubicBezTo>
                    <a:pt x="360352" y="466852"/>
                    <a:pt x="341470" y="442519"/>
                    <a:pt x="325514" y="412601"/>
                  </a:cubicBezTo>
                  <a:cubicBezTo>
                    <a:pt x="310090" y="383746"/>
                    <a:pt x="291740" y="345053"/>
                    <a:pt x="286289" y="302237"/>
                  </a:cubicBezTo>
                  <a:cubicBezTo>
                    <a:pt x="284560" y="288940"/>
                    <a:pt x="282964" y="278835"/>
                    <a:pt x="280704" y="269926"/>
                  </a:cubicBezTo>
                  <a:close/>
                  <a:moveTo>
                    <a:pt x="246265" y="284685"/>
                  </a:moveTo>
                  <a:cubicBezTo>
                    <a:pt x="262088" y="272984"/>
                    <a:pt x="266210" y="273117"/>
                    <a:pt x="268072" y="275510"/>
                  </a:cubicBezTo>
                  <a:cubicBezTo>
                    <a:pt x="269933" y="278037"/>
                    <a:pt x="268338" y="282159"/>
                    <a:pt x="252913" y="293594"/>
                  </a:cubicBezTo>
                  <a:cubicBezTo>
                    <a:pt x="237223" y="305295"/>
                    <a:pt x="233101" y="305295"/>
                    <a:pt x="231239" y="302902"/>
                  </a:cubicBezTo>
                  <a:cubicBezTo>
                    <a:pt x="229378" y="300509"/>
                    <a:pt x="231239" y="295855"/>
                    <a:pt x="246265" y="284818"/>
                  </a:cubicBezTo>
                  <a:close/>
                  <a:moveTo>
                    <a:pt x="200391" y="319257"/>
                  </a:moveTo>
                  <a:cubicBezTo>
                    <a:pt x="215948" y="307290"/>
                    <a:pt x="220203" y="307290"/>
                    <a:pt x="221932" y="309683"/>
                  </a:cubicBezTo>
                  <a:cubicBezTo>
                    <a:pt x="223793" y="312209"/>
                    <a:pt x="222198" y="316331"/>
                    <a:pt x="207172" y="328033"/>
                  </a:cubicBezTo>
                  <a:cubicBezTo>
                    <a:pt x="191748" y="340000"/>
                    <a:pt x="187626" y="340266"/>
                    <a:pt x="185764" y="337873"/>
                  </a:cubicBezTo>
                  <a:cubicBezTo>
                    <a:pt x="183903" y="335479"/>
                    <a:pt x="185764" y="330825"/>
                    <a:pt x="200391" y="319390"/>
                  </a:cubicBezTo>
                  <a:close/>
                  <a:moveTo>
                    <a:pt x="155448" y="355158"/>
                  </a:moveTo>
                  <a:cubicBezTo>
                    <a:pt x="170606" y="342659"/>
                    <a:pt x="174861" y="342526"/>
                    <a:pt x="176723" y="344920"/>
                  </a:cubicBezTo>
                  <a:cubicBezTo>
                    <a:pt x="178584" y="347313"/>
                    <a:pt x="177254" y="351568"/>
                    <a:pt x="162495" y="363669"/>
                  </a:cubicBezTo>
                  <a:cubicBezTo>
                    <a:pt x="147470" y="376167"/>
                    <a:pt x="143348" y="376433"/>
                    <a:pt x="141353" y="374173"/>
                  </a:cubicBezTo>
                  <a:cubicBezTo>
                    <a:pt x="139359" y="371779"/>
                    <a:pt x="140954" y="367125"/>
                    <a:pt x="155448" y="355158"/>
                  </a:cubicBezTo>
                  <a:close/>
                  <a:moveTo>
                    <a:pt x="111834" y="392522"/>
                  </a:moveTo>
                  <a:cubicBezTo>
                    <a:pt x="126461" y="379758"/>
                    <a:pt x="130715" y="379226"/>
                    <a:pt x="132710" y="381619"/>
                  </a:cubicBezTo>
                  <a:cubicBezTo>
                    <a:pt x="134705" y="383880"/>
                    <a:pt x="133641" y="388267"/>
                    <a:pt x="119147" y="400900"/>
                  </a:cubicBezTo>
                  <a:cubicBezTo>
                    <a:pt x="104122" y="413797"/>
                    <a:pt x="99867" y="413797"/>
                    <a:pt x="98005" y="411537"/>
                  </a:cubicBezTo>
                  <a:cubicBezTo>
                    <a:pt x="96011" y="409144"/>
                    <a:pt x="97872" y="404623"/>
                    <a:pt x="111967" y="392522"/>
                  </a:cubicBezTo>
                  <a:close/>
                  <a:moveTo>
                    <a:pt x="5858" y="479750"/>
                  </a:moveTo>
                  <a:cubicBezTo>
                    <a:pt x="4130" y="477223"/>
                    <a:pt x="6390" y="472835"/>
                    <a:pt x="21682" y="462198"/>
                  </a:cubicBezTo>
                  <a:cubicBezTo>
                    <a:pt x="37638" y="451028"/>
                    <a:pt x="41760" y="450896"/>
                    <a:pt x="43488" y="453422"/>
                  </a:cubicBezTo>
                  <a:cubicBezTo>
                    <a:pt x="45217" y="455816"/>
                    <a:pt x="43754" y="460203"/>
                    <a:pt x="27931" y="471240"/>
                  </a:cubicBezTo>
                  <a:cubicBezTo>
                    <a:pt x="11709" y="482409"/>
                    <a:pt x="7454" y="482143"/>
                    <a:pt x="5858" y="479617"/>
                  </a:cubicBezTo>
                  <a:close/>
                  <a:moveTo>
                    <a:pt x="39233" y="499961"/>
                  </a:moveTo>
                  <a:cubicBezTo>
                    <a:pt x="23277" y="511529"/>
                    <a:pt x="19155" y="511396"/>
                    <a:pt x="17426" y="508870"/>
                  </a:cubicBezTo>
                  <a:cubicBezTo>
                    <a:pt x="15565" y="506343"/>
                    <a:pt x="17692" y="501956"/>
                    <a:pt x="32718" y="491052"/>
                  </a:cubicBezTo>
                  <a:cubicBezTo>
                    <a:pt x="48541" y="479484"/>
                    <a:pt x="52530" y="479351"/>
                    <a:pt x="54392" y="481877"/>
                  </a:cubicBezTo>
                  <a:cubicBezTo>
                    <a:pt x="56253" y="484271"/>
                    <a:pt x="54791" y="488659"/>
                    <a:pt x="39233" y="499961"/>
                  </a:cubicBezTo>
                  <a:close/>
                  <a:moveTo>
                    <a:pt x="52796" y="446774"/>
                  </a:moveTo>
                  <a:cubicBezTo>
                    <a:pt x="50934" y="444247"/>
                    <a:pt x="52929" y="439859"/>
                    <a:pt x="67689" y="428557"/>
                  </a:cubicBezTo>
                  <a:cubicBezTo>
                    <a:pt x="83113" y="416590"/>
                    <a:pt x="87102" y="416324"/>
                    <a:pt x="89097" y="418717"/>
                  </a:cubicBezTo>
                  <a:cubicBezTo>
                    <a:pt x="90958" y="421111"/>
                    <a:pt x="89628" y="425499"/>
                    <a:pt x="74470" y="437333"/>
                  </a:cubicBezTo>
                  <a:cubicBezTo>
                    <a:pt x="58779" y="449300"/>
                    <a:pt x="54525" y="449167"/>
                    <a:pt x="52796" y="446774"/>
                  </a:cubicBezTo>
                  <a:close/>
                  <a:moveTo>
                    <a:pt x="85107" y="465389"/>
                  </a:moveTo>
                  <a:cubicBezTo>
                    <a:pt x="69550" y="477489"/>
                    <a:pt x="65428" y="477489"/>
                    <a:pt x="63567" y="474963"/>
                  </a:cubicBezTo>
                  <a:cubicBezTo>
                    <a:pt x="61705" y="472569"/>
                    <a:pt x="63567" y="468048"/>
                    <a:pt x="78326" y="456613"/>
                  </a:cubicBezTo>
                  <a:cubicBezTo>
                    <a:pt x="93750" y="444513"/>
                    <a:pt x="97872" y="444380"/>
                    <a:pt x="99734" y="446774"/>
                  </a:cubicBezTo>
                  <a:cubicBezTo>
                    <a:pt x="101595" y="449167"/>
                    <a:pt x="100266" y="453555"/>
                    <a:pt x="85107" y="465389"/>
                  </a:cubicBezTo>
                  <a:close/>
                  <a:moveTo>
                    <a:pt x="130051" y="429753"/>
                  </a:moveTo>
                  <a:cubicBezTo>
                    <a:pt x="114626" y="441854"/>
                    <a:pt x="110504" y="441987"/>
                    <a:pt x="108643" y="439593"/>
                  </a:cubicBezTo>
                  <a:cubicBezTo>
                    <a:pt x="106781" y="437200"/>
                    <a:pt x="108510" y="432546"/>
                    <a:pt x="123269" y="420978"/>
                  </a:cubicBezTo>
                  <a:cubicBezTo>
                    <a:pt x="138827" y="408878"/>
                    <a:pt x="142949" y="408878"/>
                    <a:pt x="144810" y="411271"/>
                  </a:cubicBezTo>
                  <a:cubicBezTo>
                    <a:pt x="146672" y="413664"/>
                    <a:pt x="145209" y="417919"/>
                    <a:pt x="130051" y="429753"/>
                  </a:cubicBezTo>
                  <a:close/>
                  <a:moveTo>
                    <a:pt x="175393" y="394916"/>
                  </a:moveTo>
                  <a:cubicBezTo>
                    <a:pt x="159835" y="406750"/>
                    <a:pt x="155713" y="406750"/>
                    <a:pt x="153852" y="404357"/>
                  </a:cubicBezTo>
                  <a:cubicBezTo>
                    <a:pt x="151990" y="401963"/>
                    <a:pt x="153852" y="397442"/>
                    <a:pt x="168745" y="386007"/>
                  </a:cubicBezTo>
                  <a:cubicBezTo>
                    <a:pt x="184435" y="374173"/>
                    <a:pt x="188557" y="374173"/>
                    <a:pt x="190418" y="376699"/>
                  </a:cubicBezTo>
                  <a:cubicBezTo>
                    <a:pt x="192280" y="379093"/>
                    <a:pt x="190684" y="383481"/>
                    <a:pt x="175393" y="394916"/>
                  </a:cubicBezTo>
                  <a:close/>
                  <a:moveTo>
                    <a:pt x="221267" y="360610"/>
                  </a:moveTo>
                  <a:cubicBezTo>
                    <a:pt x="205577" y="372311"/>
                    <a:pt x="201322" y="372311"/>
                    <a:pt x="199593" y="369785"/>
                  </a:cubicBezTo>
                  <a:cubicBezTo>
                    <a:pt x="197732" y="367392"/>
                    <a:pt x="199593" y="362738"/>
                    <a:pt x="214751" y="351701"/>
                  </a:cubicBezTo>
                  <a:cubicBezTo>
                    <a:pt x="230575" y="340000"/>
                    <a:pt x="234697" y="340133"/>
                    <a:pt x="236558" y="342526"/>
                  </a:cubicBezTo>
                  <a:cubicBezTo>
                    <a:pt x="238287" y="345053"/>
                    <a:pt x="236824" y="349175"/>
                    <a:pt x="221400" y="360610"/>
                  </a:cubicBezTo>
                  <a:close/>
                  <a:moveTo>
                    <a:pt x="267407" y="326703"/>
                  </a:moveTo>
                  <a:cubicBezTo>
                    <a:pt x="251584" y="338272"/>
                    <a:pt x="247462" y="338272"/>
                    <a:pt x="245600" y="335745"/>
                  </a:cubicBezTo>
                  <a:cubicBezTo>
                    <a:pt x="243738" y="333219"/>
                    <a:pt x="245733" y="328698"/>
                    <a:pt x="260892" y="317661"/>
                  </a:cubicBezTo>
                  <a:cubicBezTo>
                    <a:pt x="276715" y="306093"/>
                    <a:pt x="280837" y="306093"/>
                    <a:pt x="282699" y="308619"/>
                  </a:cubicBezTo>
                  <a:cubicBezTo>
                    <a:pt x="284560" y="311146"/>
                    <a:pt x="282964" y="315268"/>
                    <a:pt x="267407" y="326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5491365" y="2774436"/>
              <a:ext cx="18419" cy="4051"/>
            </a:xfrm>
            <a:custGeom>
              <a:rect b="b" l="l" r="r" t="t"/>
              <a:pathLst>
                <a:path extrusionOk="0" h="6171" w="28056">
                  <a:moveTo>
                    <a:pt x="0" y="0"/>
                  </a:moveTo>
                  <a:cubicBezTo>
                    <a:pt x="1995" y="1329"/>
                    <a:pt x="4255" y="2393"/>
                    <a:pt x="6648" y="3324"/>
                  </a:cubicBezTo>
                  <a:cubicBezTo>
                    <a:pt x="6915" y="3324"/>
                    <a:pt x="7180" y="3457"/>
                    <a:pt x="7446" y="3590"/>
                  </a:cubicBezTo>
                  <a:cubicBezTo>
                    <a:pt x="13563" y="5718"/>
                    <a:pt x="20610" y="6382"/>
                    <a:pt x="28057" y="6116"/>
                  </a:cubicBezTo>
                  <a:cubicBezTo>
                    <a:pt x="24865" y="5983"/>
                    <a:pt x="21541" y="5718"/>
                    <a:pt x="17818" y="5319"/>
                  </a:cubicBezTo>
                  <a:cubicBezTo>
                    <a:pt x="11701" y="4654"/>
                    <a:pt x="5585" y="27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639066" y="2951555"/>
              <a:ext cx="8555" cy="6459"/>
            </a:xfrm>
            <a:custGeom>
              <a:rect b="b" l="l" r="r" t="t"/>
              <a:pathLst>
                <a:path extrusionOk="0" h="9839" w="13031">
                  <a:moveTo>
                    <a:pt x="0" y="0"/>
                  </a:moveTo>
                  <a:cubicBezTo>
                    <a:pt x="4255" y="3192"/>
                    <a:pt x="8643" y="6383"/>
                    <a:pt x="13031" y="9840"/>
                  </a:cubicBezTo>
                  <a:cubicBezTo>
                    <a:pt x="11834" y="8776"/>
                    <a:pt x="10505" y="7579"/>
                    <a:pt x="9175" y="6516"/>
                  </a:cubicBezTo>
                  <a:cubicBezTo>
                    <a:pt x="6782" y="4521"/>
                    <a:pt x="3457" y="2394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5617418" y="2936889"/>
              <a:ext cx="5587" cy="3579"/>
            </a:xfrm>
            <a:custGeom>
              <a:rect b="b" l="l" r="r" t="t"/>
              <a:pathLst>
                <a:path extrusionOk="0" h="5451" w="8510">
                  <a:moveTo>
                    <a:pt x="5319" y="2261"/>
                  </a:moveTo>
                  <a:cubicBezTo>
                    <a:pt x="3590" y="1463"/>
                    <a:pt x="1729" y="798"/>
                    <a:pt x="0" y="0"/>
                  </a:cubicBezTo>
                  <a:cubicBezTo>
                    <a:pt x="2925" y="1729"/>
                    <a:pt x="5718" y="3590"/>
                    <a:pt x="8510" y="5452"/>
                  </a:cubicBezTo>
                  <a:cubicBezTo>
                    <a:pt x="7314" y="4388"/>
                    <a:pt x="6250" y="3324"/>
                    <a:pt x="5186" y="2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5726796" y="2982806"/>
              <a:ext cx="4452" cy="6634"/>
            </a:xfrm>
            <a:custGeom>
              <a:rect b="b" l="l" r="r" t="t"/>
              <a:pathLst>
                <a:path extrusionOk="0" h="10105" w="6781">
                  <a:moveTo>
                    <a:pt x="6782" y="10106"/>
                  </a:moveTo>
                  <a:cubicBezTo>
                    <a:pt x="4521" y="6648"/>
                    <a:pt x="2261" y="3324"/>
                    <a:pt x="0" y="0"/>
                  </a:cubicBezTo>
                  <a:cubicBezTo>
                    <a:pt x="1197" y="1861"/>
                    <a:pt x="2261" y="3723"/>
                    <a:pt x="3457" y="5452"/>
                  </a:cubicBezTo>
                  <a:cubicBezTo>
                    <a:pt x="4388" y="6914"/>
                    <a:pt x="5585" y="8377"/>
                    <a:pt x="6782" y="9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802044" y="2636250"/>
              <a:ext cx="4015" cy="15538"/>
            </a:xfrm>
            <a:custGeom>
              <a:rect b="b" l="l" r="r" t="t"/>
              <a:pathLst>
                <a:path extrusionOk="0" h="23668" w="6116">
                  <a:moveTo>
                    <a:pt x="0" y="0"/>
                  </a:moveTo>
                  <a:cubicBezTo>
                    <a:pt x="931" y="3457"/>
                    <a:pt x="1729" y="6915"/>
                    <a:pt x="2793" y="10638"/>
                  </a:cubicBezTo>
                  <a:cubicBezTo>
                    <a:pt x="3856" y="14892"/>
                    <a:pt x="4920" y="19147"/>
                    <a:pt x="6117" y="23668"/>
                  </a:cubicBezTo>
                  <a:cubicBezTo>
                    <a:pt x="4787" y="16887"/>
                    <a:pt x="3457" y="9973"/>
                    <a:pt x="1995" y="3058"/>
                  </a:cubicBezTo>
                  <a:lnTo>
                    <a:pt x="0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791307" y="2701895"/>
              <a:ext cx="24703" cy="8380"/>
            </a:xfrm>
            <a:custGeom>
              <a:rect b="b" l="l" r="r" t="t"/>
              <a:pathLst>
                <a:path extrusionOk="0" h="12764" w="37629">
                  <a:moveTo>
                    <a:pt x="37630" y="10770"/>
                  </a:moveTo>
                  <a:cubicBezTo>
                    <a:pt x="36433" y="7712"/>
                    <a:pt x="35237" y="4654"/>
                    <a:pt x="34040" y="1596"/>
                  </a:cubicBezTo>
                  <a:cubicBezTo>
                    <a:pt x="33375" y="1064"/>
                    <a:pt x="32843" y="532"/>
                    <a:pt x="32178" y="0"/>
                  </a:cubicBezTo>
                  <a:cubicBezTo>
                    <a:pt x="22339" y="1728"/>
                    <a:pt x="11169" y="5851"/>
                    <a:pt x="0" y="12100"/>
                  </a:cubicBezTo>
                  <a:cubicBezTo>
                    <a:pt x="2260" y="12366"/>
                    <a:pt x="4521" y="12499"/>
                    <a:pt x="6781" y="12765"/>
                  </a:cubicBezTo>
                  <a:cubicBezTo>
                    <a:pt x="14095" y="10372"/>
                    <a:pt x="23801" y="9042"/>
                    <a:pt x="37497" y="10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545837" y="2766841"/>
              <a:ext cx="4713" cy="2008"/>
            </a:xfrm>
            <a:custGeom>
              <a:rect b="b" l="l" r="r" t="t"/>
              <a:pathLst>
                <a:path extrusionOk="0" h="3058" w="7179">
                  <a:moveTo>
                    <a:pt x="1596" y="1596"/>
                  </a:moveTo>
                  <a:cubicBezTo>
                    <a:pt x="1596" y="1596"/>
                    <a:pt x="532" y="2659"/>
                    <a:pt x="0" y="3058"/>
                  </a:cubicBezTo>
                  <a:cubicBezTo>
                    <a:pt x="2526" y="1994"/>
                    <a:pt x="4920" y="1064"/>
                    <a:pt x="7180" y="0"/>
                  </a:cubicBezTo>
                  <a:cubicBezTo>
                    <a:pt x="5319" y="665"/>
                    <a:pt x="3457" y="1197"/>
                    <a:pt x="1596" y="1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348553" y="3024009"/>
              <a:ext cx="2080" cy="11784"/>
            </a:xfrm>
            <a:custGeom>
              <a:rect b="b" l="l" r="r" t="t"/>
              <a:pathLst>
                <a:path extrusionOk="0" h="17950" w="3169">
                  <a:moveTo>
                    <a:pt x="0" y="17685"/>
                  </a:moveTo>
                  <a:cubicBezTo>
                    <a:pt x="0" y="17685"/>
                    <a:pt x="1064" y="17818"/>
                    <a:pt x="1596" y="17951"/>
                  </a:cubicBezTo>
                  <a:cubicBezTo>
                    <a:pt x="3856" y="11302"/>
                    <a:pt x="3723" y="5319"/>
                    <a:pt x="931" y="665"/>
                  </a:cubicBezTo>
                  <a:cubicBezTo>
                    <a:pt x="798" y="399"/>
                    <a:pt x="399" y="266"/>
                    <a:pt x="266" y="0"/>
                  </a:cubicBezTo>
                  <a:cubicBezTo>
                    <a:pt x="1596" y="5319"/>
                    <a:pt x="532" y="11568"/>
                    <a:pt x="0" y="17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6025166" y="3115667"/>
              <a:ext cx="2531" cy="9602"/>
            </a:xfrm>
            <a:custGeom>
              <a:rect b="b" l="l" r="r" t="t"/>
              <a:pathLst>
                <a:path extrusionOk="0" h="14626" w="3855">
                  <a:moveTo>
                    <a:pt x="3856" y="14627"/>
                  </a:moveTo>
                  <a:cubicBezTo>
                    <a:pt x="2526" y="9706"/>
                    <a:pt x="1197" y="4920"/>
                    <a:pt x="0" y="0"/>
                  </a:cubicBezTo>
                  <a:cubicBezTo>
                    <a:pt x="1197" y="4920"/>
                    <a:pt x="2526" y="9840"/>
                    <a:pt x="3856" y="14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766428" y="2747416"/>
              <a:ext cx="15189" cy="483"/>
            </a:xfrm>
            <a:custGeom>
              <a:rect b="b" l="l" r="r" t="t"/>
              <a:pathLst>
                <a:path extrusionOk="0" h="735" w="23136">
                  <a:moveTo>
                    <a:pt x="0" y="470"/>
                  </a:moveTo>
                  <a:cubicBezTo>
                    <a:pt x="6648" y="470"/>
                    <a:pt x="14494" y="470"/>
                    <a:pt x="23136" y="736"/>
                  </a:cubicBezTo>
                  <a:lnTo>
                    <a:pt x="23004" y="736"/>
                  </a:lnTo>
                  <a:cubicBezTo>
                    <a:pt x="15424" y="-195"/>
                    <a:pt x="7712" y="-195"/>
                    <a:pt x="0" y="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782228" y="2671604"/>
              <a:ext cx="1920" cy="1134"/>
            </a:xfrm>
            <a:custGeom>
              <a:rect b="b" l="l" r="r" t="t"/>
              <a:pathLst>
                <a:path extrusionOk="0" h="1728" w="2925">
                  <a:moveTo>
                    <a:pt x="2925" y="1728"/>
                  </a:moveTo>
                  <a:cubicBezTo>
                    <a:pt x="1994" y="1197"/>
                    <a:pt x="1064" y="532"/>
                    <a:pt x="0" y="0"/>
                  </a:cubicBezTo>
                  <a:cubicBezTo>
                    <a:pt x="931" y="532"/>
                    <a:pt x="1994" y="1197"/>
                    <a:pt x="2925" y="1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549153" y="2774785"/>
              <a:ext cx="2270" cy="960"/>
            </a:xfrm>
            <a:custGeom>
              <a:rect b="b" l="l" r="r" t="t"/>
              <a:pathLst>
                <a:path extrusionOk="0" h="1462" w="3457">
                  <a:moveTo>
                    <a:pt x="0" y="1463"/>
                  </a:moveTo>
                  <a:cubicBezTo>
                    <a:pt x="1197" y="931"/>
                    <a:pt x="2261" y="532"/>
                    <a:pt x="3457" y="0"/>
                  </a:cubicBezTo>
                  <a:cubicBezTo>
                    <a:pt x="2394" y="532"/>
                    <a:pt x="1197" y="931"/>
                    <a:pt x="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707417" y="2794426"/>
              <a:ext cx="1484" cy="4364"/>
            </a:xfrm>
            <a:custGeom>
              <a:rect b="b" l="l" r="r" t="t"/>
              <a:pathLst>
                <a:path extrusionOk="0" h="6648" w="2260">
                  <a:moveTo>
                    <a:pt x="1463" y="6648"/>
                  </a:moveTo>
                  <a:cubicBezTo>
                    <a:pt x="1995" y="4388"/>
                    <a:pt x="2261" y="2128"/>
                    <a:pt x="2261" y="0"/>
                  </a:cubicBezTo>
                  <a:cubicBezTo>
                    <a:pt x="1862" y="1995"/>
                    <a:pt x="1197" y="4122"/>
                    <a:pt x="0" y="6383"/>
                  </a:cubicBezTo>
                  <a:cubicBezTo>
                    <a:pt x="532" y="6383"/>
                    <a:pt x="931" y="6516"/>
                    <a:pt x="1463" y="6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644304" y="2761779"/>
              <a:ext cx="48884" cy="16585"/>
            </a:xfrm>
            <a:custGeom>
              <a:rect b="b" l="l" r="r" t="t"/>
              <a:pathLst>
                <a:path extrusionOk="0" h="25263" w="74461">
                  <a:moveTo>
                    <a:pt x="67016" y="1862"/>
                  </a:moveTo>
                  <a:cubicBezTo>
                    <a:pt x="46273" y="7579"/>
                    <a:pt x="22073" y="15690"/>
                    <a:pt x="1861" y="24466"/>
                  </a:cubicBezTo>
                  <a:cubicBezTo>
                    <a:pt x="1329" y="24732"/>
                    <a:pt x="665" y="24998"/>
                    <a:pt x="0" y="25264"/>
                  </a:cubicBezTo>
                  <a:lnTo>
                    <a:pt x="5186" y="23403"/>
                  </a:lnTo>
                  <a:cubicBezTo>
                    <a:pt x="27391" y="15557"/>
                    <a:pt x="50794" y="7313"/>
                    <a:pt x="74462" y="0"/>
                  </a:cubicBezTo>
                  <a:cubicBezTo>
                    <a:pt x="71936" y="665"/>
                    <a:pt x="69409" y="1064"/>
                    <a:pt x="66883" y="1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471370" y="2685047"/>
              <a:ext cx="37890" cy="87643"/>
            </a:xfrm>
            <a:custGeom>
              <a:rect b="b" l="l" r="r" t="t"/>
              <a:pathLst>
                <a:path extrusionOk="0" h="133500" w="57715">
                  <a:moveTo>
                    <a:pt x="2401" y="116082"/>
                  </a:moveTo>
                  <a:cubicBezTo>
                    <a:pt x="4262" y="123129"/>
                    <a:pt x="7454" y="128846"/>
                    <a:pt x="11708" y="133500"/>
                  </a:cubicBezTo>
                  <a:cubicBezTo>
                    <a:pt x="9581" y="130575"/>
                    <a:pt x="7719" y="127384"/>
                    <a:pt x="6124" y="123794"/>
                  </a:cubicBezTo>
                  <a:cubicBezTo>
                    <a:pt x="-10763" y="85233"/>
                    <a:pt x="12506" y="58506"/>
                    <a:pt x="33116" y="34971"/>
                  </a:cubicBezTo>
                  <a:cubicBezTo>
                    <a:pt x="42025" y="24732"/>
                    <a:pt x="50535" y="15025"/>
                    <a:pt x="55588" y="4920"/>
                  </a:cubicBezTo>
                  <a:cubicBezTo>
                    <a:pt x="56386" y="3457"/>
                    <a:pt x="57050" y="1596"/>
                    <a:pt x="57716" y="0"/>
                  </a:cubicBezTo>
                  <a:cubicBezTo>
                    <a:pt x="33382" y="37630"/>
                    <a:pt x="-10763" y="65953"/>
                    <a:pt x="2401" y="11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430783" y="3050808"/>
              <a:ext cx="83715" cy="105887"/>
            </a:xfrm>
            <a:custGeom>
              <a:rect b="b" l="l" r="r" t="t"/>
              <a:pathLst>
                <a:path extrusionOk="0" h="161290" w="127517">
                  <a:moveTo>
                    <a:pt x="28987" y="0"/>
                  </a:moveTo>
                  <a:cubicBezTo>
                    <a:pt x="20078" y="7845"/>
                    <a:pt x="11170" y="15823"/>
                    <a:pt x="2526" y="24466"/>
                  </a:cubicBezTo>
                  <a:cubicBezTo>
                    <a:pt x="1729" y="25264"/>
                    <a:pt x="798" y="26062"/>
                    <a:pt x="0" y="26859"/>
                  </a:cubicBezTo>
                  <a:cubicBezTo>
                    <a:pt x="4920" y="29918"/>
                    <a:pt x="9441" y="32976"/>
                    <a:pt x="13430" y="36034"/>
                  </a:cubicBezTo>
                  <a:cubicBezTo>
                    <a:pt x="60102" y="71537"/>
                    <a:pt x="96136" y="105710"/>
                    <a:pt x="127517" y="161290"/>
                  </a:cubicBezTo>
                  <a:cubicBezTo>
                    <a:pt x="102386" y="103316"/>
                    <a:pt x="72734" y="44810"/>
                    <a:pt x="29253" y="266"/>
                  </a:cubicBezTo>
                  <a:lnTo>
                    <a:pt x="29120" y="2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070871" y="3198073"/>
              <a:ext cx="319320" cy="294965"/>
            </a:xfrm>
            <a:custGeom>
              <a:rect b="b" l="l" r="r" t="t"/>
              <a:pathLst>
                <a:path extrusionOk="0" h="449299" w="486398">
                  <a:moveTo>
                    <a:pt x="270591" y="0"/>
                  </a:moveTo>
                  <a:cubicBezTo>
                    <a:pt x="213813" y="19413"/>
                    <a:pt x="159296" y="25397"/>
                    <a:pt x="113688" y="27258"/>
                  </a:cubicBezTo>
                  <a:cubicBezTo>
                    <a:pt x="66351" y="28854"/>
                    <a:pt x="27657" y="26195"/>
                    <a:pt x="0" y="23801"/>
                  </a:cubicBezTo>
                  <a:cubicBezTo>
                    <a:pt x="34040" y="33109"/>
                    <a:pt x="71537" y="50395"/>
                    <a:pt x="108103" y="76324"/>
                  </a:cubicBezTo>
                  <a:cubicBezTo>
                    <a:pt x="128580" y="90817"/>
                    <a:pt x="148792" y="107704"/>
                    <a:pt x="168205" y="126852"/>
                  </a:cubicBezTo>
                  <a:cubicBezTo>
                    <a:pt x="177912" y="136425"/>
                    <a:pt x="187352" y="146531"/>
                    <a:pt x="196527" y="157036"/>
                  </a:cubicBezTo>
                  <a:cubicBezTo>
                    <a:pt x="201181" y="162354"/>
                    <a:pt x="205702" y="167673"/>
                    <a:pt x="210223" y="173258"/>
                  </a:cubicBezTo>
                  <a:cubicBezTo>
                    <a:pt x="212483" y="176183"/>
                    <a:pt x="215010" y="179108"/>
                    <a:pt x="217137" y="182300"/>
                  </a:cubicBezTo>
                  <a:lnTo>
                    <a:pt x="223254" y="190942"/>
                  </a:lnTo>
                  <a:cubicBezTo>
                    <a:pt x="255831" y="236817"/>
                    <a:pt x="285084" y="283089"/>
                    <a:pt x="306359" y="327900"/>
                  </a:cubicBezTo>
                  <a:cubicBezTo>
                    <a:pt x="327235" y="371115"/>
                    <a:pt x="340798" y="413000"/>
                    <a:pt x="347180" y="449300"/>
                  </a:cubicBezTo>
                  <a:cubicBezTo>
                    <a:pt x="350771" y="424568"/>
                    <a:pt x="355424" y="397575"/>
                    <a:pt x="359812" y="380023"/>
                  </a:cubicBezTo>
                  <a:cubicBezTo>
                    <a:pt x="375237" y="315401"/>
                    <a:pt x="418983" y="230301"/>
                    <a:pt x="486398" y="143871"/>
                  </a:cubicBezTo>
                  <a:cubicBezTo>
                    <a:pt x="455948" y="112358"/>
                    <a:pt x="426430" y="85632"/>
                    <a:pt x="394916" y="61032"/>
                  </a:cubicBezTo>
                  <a:cubicBezTo>
                    <a:pt x="382151" y="51060"/>
                    <a:pt x="369519" y="41486"/>
                    <a:pt x="357020" y="32178"/>
                  </a:cubicBezTo>
                  <a:cubicBezTo>
                    <a:pt x="329362" y="20876"/>
                    <a:pt x="300509" y="10372"/>
                    <a:pt x="271255" y="133"/>
                  </a:cubicBezTo>
                  <a:lnTo>
                    <a:pt x="270723" y="1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566874" y="2948849"/>
              <a:ext cx="3142" cy="2619"/>
            </a:xfrm>
            <a:custGeom>
              <a:rect b="b" l="l" r="r" t="t"/>
              <a:pathLst>
                <a:path extrusionOk="0" h="3989" w="4786">
                  <a:moveTo>
                    <a:pt x="2792" y="2394"/>
                  </a:moveTo>
                  <a:cubicBezTo>
                    <a:pt x="3457" y="1596"/>
                    <a:pt x="4122" y="798"/>
                    <a:pt x="4787" y="0"/>
                  </a:cubicBezTo>
                  <a:cubicBezTo>
                    <a:pt x="3058" y="1463"/>
                    <a:pt x="1462" y="2793"/>
                    <a:pt x="0" y="3989"/>
                  </a:cubicBezTo>
                  <a:cubicBezTo>
                    <a:pt x="1329" y="3192"/>
                    <a:pt x="2127" y="2660"/>
                    <a:pt x="2792" y="2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660017" y="2832748"/>
              <a:ext cx="13967" cy="5324"/>
            </a:xfrm>
            <a:custGeom>
              <a:rect b="b" l="l" r="r" t="t"/>
              <a:pathLst>
                <a:path extrusionOk="0" h="8110" w="21275">
                  <a:moveTo>
                    <a:pt x="6383" y="3590"/>
                  </a:moveTo>
                  <a:cubicBezTo>
                    <a:pt x="4255" y="5186"/>
                    <a:pt x="2128" y="6648"/>
                    <a:pt x="0" y="8111"/>
                  </a:cubicBezTo>
                  <a:cubicBezTo>
                    <a:pt x="6782" y="6515"/>
                    <a:pt x="13962" y="3989"/>
                    <a:pt x="21275" y="399"/>
                  </a:cubicBezTo>
                  <a:cubicBezTo>
                    <a:pt x="20876" y="399"/>
                    <a:pt x="20344" y="133"/>
                    <a:pt x="19812" y="0"/>
                  </a:cubicBezTo>
                  <a:cubicBezTo>
                    <a:pt x="15424" y="2660"/>
                    <a:pt x="10770" y="4388"/>
                    <a:pt x="6383" y="3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535710" y="2965697"/>
              <a:ext cx="86595" cy="102657"/>
            </a:xfrm>
            <a:custGeom>
              <a:rect b="b" l="l" r="r" t="t"/>
              <a:pathLst>
                <a:path extrusionOk="0" h="156370" w="131904">
                  <a:moveTo>
                    <a:pt x="34838" y="0"/>
                  </a:moveTo>
                  <a:cubicBezTo>
                    <a:pt x="24067" y="9706"/>
                    <a:pt x="12366" y="19546"/>
                    <a:pt x="0" y="29253"/>
                  </a:cubicBezTo>
                  <a:cubicBezTo>
                    <a:pt x="10504" y="34970"/>
                    <a:pt x="19546" y="40688"/>
                    <a:pt x="26859" y="46273"/>
                  </a:cubicBezTo>
                  <a:cubicBezTo>
                    <a:pt x="69143" y="78451"/>
                    <a:pt x="102784" y="109433"/>
                    <a:pt x="131904" y="156371"/>
                  </a:cubicBezTo>
                  <a:cubicBezTo>
                    <a:pt x="99327" y="84833"/>
                    <a:pt x="67548" y="33508"/>
                    <a:pt x="34971" y="266"/>
                  </a:cubicBezTo>
                  <a:lnTo>
                    <a:pt x="34971" y="2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321841" y="3140110"/>
              <a:ext cx="45916" cy="37885"/>
            </a:xfrm>
            <a:custGeom>
              <a:rect b="b" l="l" r="r" t="t"/>
              <a:pathLst>
                <a:path extrusionOk="0" h="57708" w="69941">
                  <a:moveTo>
                    <a:pt x="133" y="31513"/>
                  </a:moveTo>
                  <a:cubicBezTo>
                    <a:pt x="133" y="31513"/>
                    <a:pt x="1462" y="32444"/>
                    <a:pt x="1994" y="32843"/>
                  </a:cubicBezTo>
                  <a:cubicBezTo>
                    <a:pt x="10372" y="33907"/>
                    <a:pt x="19679" y="36167"/>
                    <a:pt x="29785" y="39758"/>
                  </a:cubicBezTo>
                  <a:cubicBezTo>
                    <a:pt x="42683" y="44279"/>
                    <a:pt x="56113" y="50528"/>
                    <a:pt x="69941" y="57708"/>
                  </a:cubicBezTo>
                  <a:cubicBezTo>
                    <a:pt x="63160" y="36167"/>
                    <a:pt x="54783" y="16621"/>
                    <a:pt x="43481" y="0"/>
                  </a:cubicBezTo>
                  <a:cubicBezTo>
                    <a:pt x="29120" y="11169"/>
                    <a:pt x="14627" y="21674"/>
                    <a:pt x="0" y="31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392811" y="3106065"/>
              <a:ext cx="1833" cy="872"/>
            </a:xfrm>
            <a:custGeom>
              <a:rect b="b" l="l" r="r" t="t"/>
              <a:pathLst>
                <a:path extrusionOk="0" h="1329" w="2792">
                  <a:moveTo>
                    <a:pt x="2792" y="1330"/>
                  </a:moveTo>
                  <a:cubicBezTo>
                    <a:pt x="2792" y="1330"/>
                    <a:pt x="1596" y="399"/>
                    <a:pt x="1064" y="0"/>
                  </a:cubicBezTo>
                  <a:cubicBezTo>
                    <a:pt x="665" y="399"/>
                    <a:pt x="399" y="798"/>
                    <a:pt x="0" y="1197"/>
                  </a:cubicBezTo>
                  <a:cubicBezTo>
                    <a:pt x="930" y="1197"/>
                    <a:pt x="1861" y="1197"/>
                    <a:pt x="2792" y="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310493" y="3021652"/>
              <a:ext cx="11261" cy="4626"/>
            </a:xfrm>
            <a:custGeom>
              <a:rect b="b" l="l" r="r" t="t"/>
              <a:pathLst>
                <a:path extrusionOk="0" h="7047" w="17153">
                  <a:moveTo>
                    <a:pt x="17153" y="0"/>
                  </a:moveTo>
                  <a:cubicBezTo>
                    <a:pt x="11569" y="1729"/>
                    <a:pt x="5851" y="3989"/>
                    <a:pt x="0" y="7047"/>
                  </a:cubicBezTo>
                  <a:cubicBezTo>
                    <a:pt x="4654" y="5053"/>
                    <a:pt x="9574" y="3192"/>
                    <a:pt x="14760" y="1064"/>
                  </a:cubicBezTo>
                  <a:cubicBezTo>
                    <a:pt x="15557" y="798"/>
                    <a:pt x="16355" y="399"/>
                    <a:pt x="17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280376" y="3071497"/>
              <a:ext cx="1571" cy="1134"/>
            </a:xfrm>
            <a:custGeom>
              <a:rect b="b" l="l" r="r" t="t"/>
              <a:pathLst>
                <a:path extrusionOk="0" h="1728" w="2393">
                  <a:moveTo>
                    <a:pt x="2393" y="1729"/>
                  </a:moveTo>
                  <a:cubicBezTo>
                    <a:pt x="1596" y="1197"/>
                    <a:pt x="798" y="665"/>
                    <a:pt x="0" y="0"/>
                  </a:cubicBezTo>
                  <a:cubicBezTo>
                    <a:pt x="665" y="665"/>
                    <a:pt x="1596" y="1197"/>
                    <a:pt x="2393" y="1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309271" y="3069139"/>
              <a:ext cx="4976" cy="2182"/>
            </a:xfrm>
            <a:custGeom>
              <a:rect b="b" l="l" r="r" t="t"/>
              <a:pathLst>
                <a:path extrusionOk="0" h="3324" w="7579">
                  <a:moveTo>
                    <a:pt x="7579" y="133"/>
                  </a:moveTo>
                  <a:cubicBezTo>
                    <a:pt x="7579" y="133"/>
                    <a:pt x="7047" y="133"/>
                    <a:pt x="6782" y="0"/>
                  </a:cubicBezTo>
                  <a:cubicBezTo>
                    <a:pt x="4654" y="1197"/>
                    <a:pt x="2393" y="2261"/>
                    <a:pt x="0" y="3324"/>
                  </a:cubicBezTo>
                  <a:cubicBezTo>
                    <a:pt x="2526" y="2394"/>
                    <a:pt x="5053" y="1330"/>
                    <a:pt x="7579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283606" y="3073592"/>
              <a:ext cx="349" cy="174"/>
            </a:xfrm>
            <a:custGeom>
              <a:rect b="b" l="l" r="r" t="t"/>
              <a:pathLst>
                <a:path extrusionOk="0" h="265" w="531">
                  <a:moveTo>
                    <a:pt x="532" y="266"/>
                  </a:moveTo>
                  <a:cubicBezTo>
                    <a:pt x="532" y="266"/>
                    <a:pt x="266" y="133"/>
                    <a:pt x="0" y="0"/>
                  </a:cubicBezTo>
                  <a:cubicBezTo>
                    <a:pt x="133" y="0"/>
                    <a:pt x="266" y="133"/>
                    <a:pt x="532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635574" y="2878665"/>
              <a:ext cx="88515" cy="88428"/>
            </a:xfrm>
            <a:custGeom>
              <a:rect b="b" l="l" r="r" t="t"/>
              <a:pathLst>
                <a:path extrusionOk="0" h="134696" w="134829">
                  <a:moveTo>
                    <a:pt x="48134" y="0"/>
                  </a:moveTo>
                  <a:cubicBezTo>
                    <a:pt x="30848" y="11435"/>
                    <a:pt x="14759" y="22205"/>
                    <a:pt x="0" y="32444"/>
                  </a:cubicBezTo>
                  <a:cubicBezTo>
                    <a:pt x="24200" y="42949"/>
                    <a:pt x="45741" y="54783"/>
                    <a:pt x="59968" y="65553"/>
                  </a:cubicBezTo>
                  <a:cubicBezTo>
                    <a:pt x="89754" y="88158"/>
                    <a:pt x="113555" y="108768"/>
                    <a:pt x="134830" y="134697"/>
                  </a:cubicBezTo>
                  <a:cubicBezTo>
                    <a:pt x="110896" y="86163"/>
                    <a:pt x="80446" y="32976"/>
                    <a:pt x="48932" y="798"/>
                  </a:cubicBezTo>
                  <a:lnTo>
                    <a:pt x="48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30270" y="3070274"/>
              <a:ext cx="155732" cy="86508"/>
            </a:xfrm>
            <a:custGeom>
              <a:rect b="b" l="l" r="r" t="t"/>
              <a:pathLst>
                <a:path extrusionOk="0" h="131771" w="237215">
                  <a:moveTo>
                    <a:pt x="7845" y="63692"/>
                  </a:moveTo>
                  <a:cubicBezTo>
                    <a:pt x="7845" y="63692"/>
                    <a:pt x="8377" y="63692"/>
                    <a:pt x="8510" y="63958"/>
                  </a:cubicBezTo>
                  <a:cubicBezTo>
                    <a:pt x="21408" y="68479"/>
                    <a:pt x="34572" y="74462"/>
                    <a:pt x="46805" y="80845"/>
                  </a:cubicBezTo>
                  <a:cubicBezTo>
                    <a:pt x="49597" y="78717"/>
                    <a:pt x="53719" y="76058"/>
                    <a:pt x="59703" y="72734"/>
                  </a:cubicBezTo>
                  <a:cubicBezTo>
                    <a:pt x="76590" y="63160"/>
                    <a:pt x="80579" y="63293"/>
                    <a:pt x="82175" y="65952"/>
                  </a:cubicBezTo>
                  <a:cubicBezTo>
                    <a:pt x="83770" y="68479"/>
                    <a:pt x="81909" y="72867"/>
                    <a:pt x="65155" y="82441"/>
                  </a:cubicBezTo>
                  <a:cubicBezTo>
                    <a:pt x="62229" y="84036"/>
                    <a:pt x="59703" y="85366"/>
                    <a:pt x="57442" y="86429"/>
                  </a:cubicBezTo>
                  <a:cubicBezTo>
                    <a:pt x="64756" y="90419"/>
                    <a:pt x="71670" y="94275"/>
                    <a:pt x="77654" y="97865"/>
                  </a:cubicBezTo>
                  <a:cubicBezTo>
                    <a:pt x="79781" y="97466"/>
                    <a:pt x="80978" y="97865"/>
                    <a:pt x="81776" y="99062"/>
                  </a:cubicBezTo>
                  <a:cubicBezTo>
                    <a:pt x="82042" y="99460"/>
                    <a:pt x="82307" y="100125"/>
                    <a:pt x="82307" y="100657"/>
                  </a:cubicBezTo>
                  <a:cubicBezTo>
                    <a:pt x="86031" y="102918"/>
                    <a:pt x="89355" y="104912"/>
                    <a:pt x="92147" y="106641"/>
                  </a:cubicBezTo>
                  <a:cubicBezTo>
                    <a:pt x="107040" y="115683"/>
                    <a:pt x="119273" y="123794"/>
                    <a:pt x="130841" y="131772"/>
                  </a:cubicBezTo>
                  <a:cubicBezTo>
                    <a:pt x="130974" y="131772"/>
                    <a:pt x="131240" y="131506"/>
                    <a:pt x="131373" y="131373"/>
                  </a:cubicBezTo>
                  <a:cubicBezTo>
                    <a:pt x="161158" y="111428"/>
                    <a:pt x="190278" y="88158"/>
                    <a:pt x="218999" y="63160"/>
                  </a:cubicBezTo>
                  <a:cubicBezTo>
                    <a:pt x="225116" y="57841"/>
                    <a:pt x="231232" y="52390"/>
                    <a:pt x="237216" y="46938"/>
                  </a:cubicBezTo>
                  <a:cubicBezTo>
                    <a:pt x="223786" y="37896"/>
                    <a:pt x="210223" y="29918"/>
                    <a:pt x="195198" y="22605"/>
                  </a:cubicBezTo>
                  <a:cubicBezTo>
                    <a:pt x="187619" y="26993"/>
                    <a:pt x="184959" y="26594"/>
                    <a:pt x="183630" y="24732"/>
                  </a:cubicBezTo>
                  <a:cubicBezTo>
                    <a:pt x="182699" y="23403"/>
                    <a:pt x="182831" y="21408"/>
                    <a:pt x="185624" y="18217"/>
                  </a:cubicBezTo>
                  <a:cubicBezTo>
                    <a:pt x="180837" y="16089"/>
                    <a:pt x="175917" y="14095"/>
                    <a:pt x="170864" y="12100"/>
                  </a:cubicBezTo>
                  <a:cubicBezTo>
                    <a:pt x="168604" y="14095"/>
                    <a:pt x="165413" y="16488"/>
                    <a:pt x="161557" y="19147"/>
                  </a:cubicBezTo>
                  <a:cubicBezTo>
                    <a:pt x="145467" y="30317"/>
                    <a:pt x="141213" y="30184"/>
                    <a:pt x="139484" y="27658"/>
                  </a:cubicBezTo>
                  <a:cubicBezTo>
                    <a:pt x="137755" y="25131"/>
                    <a:pt x="139883" y="20610"/>
                    <a:pt x="155174" y="9973"/>
                  </a:cubicBezTo>
                  <a:cubicBezTo>
                    <a:pt x="156371" y="9042"/>
                    <a:pt x="157568" y="8377"/>
                    <a:pt x="158632" y="7579"/>
                  </a:cubicBezTo>
                  <a:cubicBezTo>
                    <a:pt x="150786" y="4920"/>
                    <a:pt x="142542" y="2393"/>
                    <a:pt x="133899" y="0"/>
                  </a:cubicBezTo>
                  <a:cubicBezTo>
                    <a:pt x="105843" y="14627"/>
                    <a:pt x="78584" y="17286"/>
                    <a:pt x="68080" y="5851"/>
                  </a:cubicBezTo>
                  <a:cubicBezTo>
                    <a:pt x="57974" y="11169"/>
                    <a:pt x="47869" y="16222"/>
                    <a:pt x="37896" y="21142"/>
                  </a:cubicBezTo>
                  <a:cubicBezTo>
                    <a:pt x="25264" y="27525"/>
                    <a:pt x="12499" y="33242"/>
                    <a:pt x="0" y="38827"/>
                  </a:cubicBezTo>
                  <a:cubicBezTo>
                    <a:pt x="2128" y="40024"/>
                    <a:pt x="4122" y="41486"/>
                    <a:pt x="5585" y="43348"/>
                  </a:cubicBezTo>
                  <a:cubicBezTo>
                    <a:pt x="9707" y="48401"/>
                    <a:pt x="10239" y="55581"/>
                    <a:pt x="7845" y="63692"/>
                  </a:cubicBezTo>
                  <a:close/>
                  <a:moveTo>
                    <a:pt x="152648" y="40289"/>
                  </a:moveTo>
                  <a:cubicBezTo>
                    <a:pt x="168604" y="28854"/>
                    <a:pt x="172726" y="28854"/>
                    <a:pt x="174455" y="31381"/>
                  </a:cubicBezTo>
                  <a:cubicBezTo>
                    <a:pt x="176183" y="33907"/>
                    <a:pt x="174588" y="38162"/>
                    <a:pt x="159163" y="49331"/>
                  </a:cubicBezTo>
                  <a:cubicBezTo>
                    <a:pt x="143340" y="60767"/>
                    <a:pt x="139218" y="60767"/>
                    <a:pt x="137357" y="58240"/>
                  </a:cubicBezTo>
                  <a:cubicBezTo>
                    <a:pt x="135628" y="55714"/>
                    <a:pt x="137490" y="51193"/>
                    <a:pt x="152648" y="40289"/>
                  </a:cubicBezTo>
                  <a:close/>
                  <a:moveTo>
                    <a:pt x="107971" y="42417"/>
                  </a:moveTo>
                  <a:cubicBezTo>
                    <a:pt x="124193" y="31381"/>
                    <a:pt x="128315" y="31647"/>
                    <a:pt x="130043" y="34173"/>
                  </a:cubicBezTo>
                  <a:cubicBezTo>
                    <a:pt x="131772" y="36699"/>
                    <a:pt x="130043" y="40821"/>
                    <a:pt x="114220" y="51592"/>
                  </a:cubicBezTo>
                  <a:cubicBezTo>
                    <a:pt x="97998" y="62761"/>
                    <a:pt x="93610" y="62229"/>
                    <a:pt x="92014" y="59703"/>
                  </a:cubicBezTo>
                  <a:cubicBezTo>
                    <a:pt x="90419" y="57044"/>
                    <a:pt x="92546" y="52922"/>
                    <a:pt x="107971" y="42417"/>
                  </a:cubicBezTo>
                  <a:close/>
                  <a:moveTo>
                    <a:pt x="106242" y="74063"/>
                  </a:moveTo>
                  <a:cubicBezTo>
                    <a:pt x="122065" y="62495"/>
                    <a:pt x="126187" y="62495"/>
                    <a:pt x="128049" y="65022"/>
                  </a:cubicBezTo>
                  <a:cubicBezTo>
                    <a:pt x="129777" y="67548"/>
                    <a:pt x="128315" y="71670"/>
                    <a:pt x="112757" y="82973"/>
                  </a:cubicBezTo>
                  <a:cubicBezTo>
                    <a:pt x="96934" y="94541"/>
                    <a:pt x="92812" y="94541"/>
                    <a:pt x="90951" y="92014"/>
                  </a:cubicBezTo>
                  <a:cubicBezTo>
                    <a:pt x="89089" y="89488"/>
                    <a:pt x="91083" y="84967"/>
                    <a:pt x="106109" y="739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020241" y="3122214"/>
              <a:ext cx="241035" cy="89815"/>
            </a:xfrm>
            <a:custGeom>
              <a:rect b="b" l="l" r="r" t="t"/>
              <a:pathLst>
                <a:path extrusionOk="0" h="136601" w="366593">
                  <a:moveTo>
                    <a:pt x="19015" y="111693"/>
                  </a:moveTo>
                  <a:cubicBezTo>
                    <a:pt x="22605" y="111693"/>
                    <a:pt x="23668" y="112890"/>
                    <a:pt x="24067" y="114353"/>
                  </a:cubicBezTo>
                  <a:cubicBezTo>
                    <a:pt x="24466" y="115815"/>
                    <a:pt x="23935" y="117411"/>
                    <a:pt x="21142" y="119273"/>
                  </a:cubicBezTo>
                  <a:cubicBezTo>
                    <a:pt x="18350" y="121267"/>
                    <a:pt x="13297" y="123262"/>
                    <a:pt x="5319" y="127517"/>
                  </a:cubicBezTo>
                  <a:cubicBezTo>
                    <a:pt x="3324" y="128580"/>
                    <a:pt x="1596" y="129644"/>
                    <a:pt x="0" y="130575"/>
                  </a:cubicBezTo>
                  <a:cubicBezTo>
                    <a:pt x="17552" y="129777"/>
                    <a:pt x="38694" y="130708"/>
                    <a:pt x="62628" y="135894"/>
                  </a:cubicBezTo>
                  <a:cubicBezTo>
                    <a:pt x="90818" y="136825"/>
                    <a:pt x="126453" y="137090"/>
                    <a:pt x="160360" y="135096"/>
                  </a:cubicBezTo>
                  <a:cubicBezTo>
                    <a:pt x="203043" y="132303"/>
                    <a:pt x="265538" y="128447"/>
                    <a:pt x="323778" y="111560"/>
                  </a:cubicBezTo>
                  <a:lnTo>
                    <a:pt x="339202" y="106640"/>
                  </a:lnTo>
                  <a:lnTo>
                    <a:pt x="349042" y="104646"/>
                  </a:lnTo>
                  <a:cubicBezTo>
                    <a:pt x="351303" y="104247"/>
                    <a:pt x="353430" y="103715"/>
                    <a:pt x="355558" y="103316"/>
                  </a:cubicBezTo>
                  <a:cubicBezTo>
                    <a:pt x="357419" y="102652"/>
                    <a:pt x="359281" y="101987"/>
                    <a:pt x="361009" y="101189"/>
                  </a:cubicBezTo>
                  <a:cubicBezTo>
                    <a:pt x="362871" y="100391"/>
                    <a:pt x="364733" y="99593"/>
                    <a:pt x="366594" y="98795"/>
                  </a:cubicBezTo>
                  <a:cubicBezTo>
                    <a:pt x="356887" y="92014"/>
                    <a:pt x="347047" y="85100"/>
                    <a:pt x="336809" y="78185"/>
                  </a:cubicBezTo>
                  <a:cubicBezTo>
                    <a:pt x="334947" y="76856"/>
                    <a:pt x="333086" y="75659"/>
                    <a:pt x="331224" y="74462"/>
                  </a:cubicBezTo>
                  <a:cubicBezTo>
                    <a:pt x="320321" y="80047"/>
                    <a:pt x="317130" y="78983"/>
                    <a:pt x="315933" y="76856"/>
                  </a:cubicBezTo>
                  <a:cubicBezTo>
                    <a:pt x="315002" y="74994"/>
                    <a:pt x="315933" y="72601"/>
                    <a:pt x="321518" y="68346"/>
                  </a:cubicBezTo>
                  <a:cubicBezTo>
                    <a:pt x="307955" y="60102"/>
                    <a:pt x="295855" y="53985"/>
                    <a:pt x="285616" y="49198"/>
                  </a:cubicBezTo>
                  <a:cubicBezTo>
                    <a:pt x="284021" y="49863"/>
                    <a:pt x="282159" y="50528"/>
                    <a:pt x="280164" y="51326"/>
                  </a:cubicBezTo>
                  <a:cubicBezTo>
                    <a:pt x="261416" y="57841"/>
                    <a:pt x="257427" y="56245"/>
                    <a:pt x="256629" y="53320"/>
                  </a:cubicBezTo>
                  <a:cubicBezTo>
                    <a:pt x="256230" y="51991"/>
                    <a:pt x="256762" y="50395"/>
                    <a:pt x="259156" y="48666"/>
                  </a:cubicBezTo>
                  <a:cubicBezTo>
                    <a:pt x="253172" y="51060"/>
                    <a:pt x="247321" y="52921"/>
                    <a:pt x="241737" y="54118"/>
                  </a:cubicBezTo>
                  <a:cubicBezTo>
                    <a:pt x="244130" y="54384"/>
                    <a:pt x="245194" y="55315"/>
                    <a:pt x="245593" y="56644"/>
                  </a:cubicBezTo>
                  <a:cubicBezTo>
                    <a:pt x="246390" y="59437"/>
                    <a:pt x="243465" y="63293"/>
                    <a:pt x="224717" y="67814"/>
                  </a:cubicBezTo>
                  <a:cubicBezTo>
                    <a:pt x="205303" y="72202"/>
                    <a:pt x="201447" y="69941"/>
                    <a:pt x="201048" y="67016"/>
                  </a:cubicBezTo>
                  <a:cubicBezTo>
                    <a:pt x="200517" y="63825"/>
                    <a:pt x="204373" y="61166"/>
                    <a:pt x="222190" y="57044"/>
                  </a:cubicBezTo>
                  <a:cubicBezTo>
                    <a:pt x="224451" y="56512"/>
                    <a:pt x="226445" y="56113"/>
                    <a:pt x="228307" y="55714"/>
                  </a:cubicBezTo>
                  <a:cubicBezTo>
                    <a:pt x="219265" y="55714"/>
                    <a:pt x="211952" y="53187"/>
                    <a:pt x="207697" y="48001"/>
                  </a:cubicBezTo>
                  <a:cubicBezTo>
                    <a:pt x="199187" y="37364"/>
                    <a:pt x="205702" y="18482"/>
                    <a:pt x="222190" y="0"/>
                  </a:cubicBezTo>
                  <a:cubicBezTo>
                    <a:pt x="213813" y="3457"/>
                    <a:pt x="205436" y="6914"/>
                    <a:pt x="197325" y="10372"/>
                  </a:cubicBezTo>
                  <a:cubicBezTo>
                    <a:pt x="148526" y="30849"/>
                    <a:pt x="105311" y="51592"/>
                    <a:pt x="69144" y="73000"/>
                  </a:cubicBezTo>
                  <a:cubicBezTo>
                    <a:pt x="67282" y="74063"/>
                    <a:pt x="65421" y="75260"/>
                    <a:pt x="63559" y="76324"/>
                  </a:cubicBezTo>
                  <a:cubicBezTo>
                    <a:pt x="66617" y="75925"/>
                    <a:pt x="69011" y="75792"/>
                    <a:pt x="70739" y="75925"/>
                  </a:cubicBezTo>
                  <a:cubicBezTo>
                    <a:pt x="74197" y="76191"/>
                    <a:pt x="75260" y="77388"/>
                    <a:pt x="75526" y="78983"/>
                  </a:cubicBezTo>
                  <a:cubicBezTo>
                    <a:pt x="76191" y="82174"/>
                    <a:pt x="72734" y="84568"/>
                    <a:pt x="54916" y="89886"/>
                  </a:cubicBezTo>
                  <a:cubicBezTo>
                    <a:pt x="43348" y="93743"/>
                    <a:pt x="37630" y="95072"/>
                    <a:pt x="34705" y="94807"/>
                  </a:cubicBezTo>
                  <a:cubicBezTo>
                    <a:pt x="24865" y="101455"/>
                    <a:pt x="15691" y="108103"/>
                    <a:pt x="7180" y="114752"/>
                  </a:cubicBezTo>
                  <a:cubicBezTo>
                    <a:pt x="12632" y="112624"/>
                    <a:pt x="16488" y="112092"/>
                    <a:pt x="19015" y="111959"/>
                  </a:cubicBezTo>
                  <a:close/>
                  <a:moveTo>
                    <a:pt x="282691" y="86163"/>
                  </a:moveTo>
                  <a:cubicBezTo>
                    <a:pt x="300509" y="78850"/>
                    <a:pt x="304232" y="79116"/>
                    <a:pt x="305695" y="82041"/>
                  </a:cubicBezTo>
                  <a:cubicBezTo>
                    <a:pt x="307024" y="84701"/>
                    <a:pt x="304897" y="89089"/>
                    <a:pt x="286813" y="96402"/>
                  </a:cubicBezTo>
                  <a:cubicBezTo>
                    <a:pt x="268064" y="103582"/>
                    <a:pt x="263942" y="101588"/>
                    <a:pt x="263144" y="98795"/>
                  </a:cubicBezTo>
                  <a:cubicBezTo>
                    <a:pt x="262214" y="95737"/>
                    <a:pt x="265671" y="92679"/>
                    <a:pt x="282691" y="86031"/>
                  </a:cubicBezTo>
                  <a:close/>
                  <a:moveTo>
                    <a:pt x="228706" y="101455"/>
                  </a:moveTo>
                  <a:cubicBezTo>
                    <a:pt x="247587" y="97865"/>
                    <a:pt x="251311" y="98928"/>
                    <a:pt x="252108" y="101987"/>
                  </a:cubicBezTo>
                  <a:cubicBezTo>
                    <a:pt x="252906" y="104779"/>
                    <a:pt x="249848" y="108635"/>
                    <a:pt x="230700" y="112358"/>
                  </a:cubicBezTo>
                  <a:cubicBezTo>
                    <a:pt x="211021" y="115682"/>
                    <a:pt x="207298" y="113156"/>
                    <a:pt x="207032" y="110231"/>
                  </a:cubicBezTo>
                  <a:cubicBezTo>
                    <a:pt x="206633" y="107039"/>
                    <a:pt x="210622" y="104513"/>
                    <a:pt x="228706" y="101455"/>
                  </a:cubicBezTo>
                  <a:close/>
                  <a:moveTo>
                    <a:pt x="195597" y="111428"/>
                  </a:moveTo>
                  <a:cubicBezTo>
                    <a:pt x="195863" y="114353"/>
                    <a:pt x="192273" y="117544"/>
                    <a:pt x="172992" y="118608"/>
                  </a:cubicBezTo>
                  <a:cubicBezTo>
                    <a:pt x="163152" y="119140"/>
                    <a:pt x="157169" y="118608"/>
                    <a:pt x="153844" y="117544"/>
                  </a:cubicBezTo>
                  <a:cubicBezTo>
                    <a:pt x="150520" y="116480"/>
                    <a:pt x="149722" y="115151"/>
                    <a:pt x="149722" y="113555"/>
                  </a:cubicBezTo>
                  <a:cubicBezTo>
                    <a:pt x="149856" y="110364"/>
                    <a:pt x="153844" y="108502"/>
                    <a:pt x="172327" y="107438"/>
                  </a:cubicBezTo>
                  <a:cubicBezTo>
                    <a:pt x="191741" y="106375"/>
                    <a:pt x="195198" y="108236"/>
                    <a:pt x="195464" y="111294"/>
                  </a:cubicBezTo>
                  <a:close/>
                  <a:moveTo>
                    <a:pt x="166477" y="65819"/>
                  </a:moveTo>
                  <a:cubicBezTo>
                    <a:pt x="185757" y="64091"/>
                    <a:pt x="189214" y="65553"/>
                    <a:pt x="189746" y="68744"/>
                  </a:cubicBezTo>
                  <a:cubicBezTo>
                    <a:pt x="190278" y="71670"/>
                    <a:pt x="186821" y="75127"/>
                    <a:pt x="167407" y="76856"/>
                  </a:cubicBezTo>
                  <a:cubicBezTo>
                    <a:pt x="147595" y="78318"/>
                    <a:pt x="144138" y="75659"/>
                    <a:pt x="144005" y="72734"/>
                  </a:cubicBezTo>
                  <a:cubicBezTo>
                    <a:pt x="143872" y="69542"/>
                    <a:pt x="148127" y="67149"/>
                    <a:pt x="166477" y="65819"/>
                  </a:cubicBezTo>
                  <a:close/>
                  <a:moveTo>
                    <a:pt x="138420" y="113156"/>
                  </a:moveTo>
                  <a:cubicBezTo>
                    <a:pt x="138420" y="116214"/>
                    <a:pt x="134298" y="118608"/>
                    <a:pt x="115151" y="117145"/>
                  </a:cubicBezTo>
                  <a:cubicBezTo>
                    <a:pt x="95604" y="115682"/>
                    <a:pt x="92546" y="113156"/>
                    <a:pt x="92679" y="110098"/>
                  </a:cubicBezTo>
                  <a:cubicBezTo>
                    <a:pt x="92812" y="107039"/>
                    <a:pt x="97333" y="104779"/>
                    <a:pt x="115948" y="106108"/>
                  </a:cubicBezTo>
                  <a:cubicBezTo>
                    <a:pt x="135495" y="107571"/>
                    <a:pt x="138553" y="110098"/>
                    <a:pt x="138420" y="113156"/>
                  </a:cubicBezTo>
                  <a:close/>
                  <a:moveTo>
                    <a:pt x="109300" y="68878"/>
                  </a:moveTo>
                  <a:cubicBezTo>
                    <a:pt x="129113" y="67681"/>
                    <a:pt x="132437" y="70207"/>
                    <a:pt x="132569" y="73265"/>
                  </a:cubicBezTo>
                  <a:cubicBezTo>
                    <a:pt x="132703" y="76457"/>
                    <a:pt x="128979" y="78850"/>
                    <a:pt x="110098" y="80047"/>
                  </a:cubicBezTo>
                  <a:cubicBezTo>
                    <a:pt x="90818" y="81510"/>
                    <a:pt x="87360" y="80047"/>
                    <a:pt x="86828" y="76856"/>
                  </a:cubicBezTo>
                  <a:cubicBezTo>
                    <a:pt x="86297" y="73930"/>
                    <a:pt x="90286" y="70473"/>
                    <a:pt x="109300" y="69011"/>
                  </a:cubicBezTo>
                  <a:close/>
                  <a:moveTo>
                    <a:pt x="57974" y="103981"/>
                  </a:moveTo>
                  <a:cubicBezTo>
                    <a:pt x="78053" y="103449"/>
                    <a:pt x="81244" y="106640"/>
                    <a:pt x="81111" y="109566"/>
                  </a:cubicBezTo>
                  <a:cubicBezTo>
                    <a:pt x="81111" y="112757"/>
                    <a:pt x="77122" y="114619"/>
                    <a:pt x="58373" y="115151"/>
                  </a:cubicBezTo>
                  <a:cubicBezTo>
                    <a:pt x="48800" y="115550"/>
                    <a:pt x="43215" y="115682"/>
                    <a:pt x="39891" y="115151"/>
                  </a:cubicBezTo>
                  <a:cubicBezTo>
                    <a:pt x="36566" y="114619"/>
                    <a:pt x="35503" y="113422"/>
                    <a:pt x="35237" y="111826"/>
                  </a:cubicBezTo>
                  <a:cubicBezTo>
                    <a:pt x="34705" y="109034"/>
                    <a:pt x="38561" y="105045"/>
                    <a:pt x="57841" y="1039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507403" y="2909916"/>
              <a:ext cx="26474" cy="13788"/>
            </a:xfrm>
            <a:custGeom>
              <a:rect b="b" l="l" r="r" t="t"/>
              <a:pathLst>
                <a:path extrusionOk="0" h="21002" w="40326">
                  <a:moveTo>
                    <a:pt x="40326" y="18350"/>
                  </a:moveTo>
                  <a:cubicBezTo>
                    <a:pt x="28227" y="20344"/>
                    <a:pt x="15062" y="19546"/>
                    <a:pt x="8414" y="14627"/>
                  </a:cubicBezTo>
                  <a:cubicBezTo>
                    <a:pt x="2697" y="10372"/>
                    <a:pt x="436" y="5319"/>
                    <a:pt x="436" y="0"/>
                  </a:cubicBezTo>
                  <a:cubicBezTo>
                    <a:pt x="-495" y="4920"/>
                    <a:pt x="37" y="9308"/>
                    <a:pt x="2298" y="12765"/>
                  </a:cubicBezTo>
                  <a:cubicBezTo>
                    <a:pt x="7882" y="21674"/>
                    <a:pt x="22642" y="23136"/>
                    <a:pt x="40194" y="18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635662" y="2804989"/>
              <a:ext cx="13094" cy="21299"/>
            </a:xfrm>
            <a:custGeom>
              <a:rect b="b" l="l" r="r" t="t"/>
              <a:pathLst>
                <a:path extrusionOk="0" h="32444" w="19945">
                  <a:moveTo>
                    <a:pt x="14760" y="5983"/>
                  </a:moveTo>
                  <a:cubicBezTo>
                    <a:pt x="16355" y="3989"/>
                    <a:pt x="18084" y="1994"/>
                    <a:pt x="19945" y="0"/>
                  </a:cubicBezTo>
                  <a:cubicBezTo>
                    <a:pt x="8377" y="11036"/>
                    <a:pt x="1197" y="22737"/>
                    <a:pt x="0" y="32444"/>
                  </a:cubicBezTo>
                  <a:cubicBezTo>
                    <a:pt x="2660" y="22737"/>
                    <a:pt x="9574" y="12499"/>
                    <a:pt x="14893" y="5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353529" y="2992670"/>
              <a:ext cx="135741" cy="72104"/>
            </a:xfrm>
            <a:custGeom>
              <a:rect b="b" l="l" r="r" t="t"/>
              <a:pathLst>
                <a:path extrusionOk="0" h="109831" w="206765">
                  <a:moveTo>
                    <a:pt x="62894" y="87759"/>
                  </a:moveTo>
                  <a:cubicBezTo>
                    <a:pt x="74595" y="79914"/>
                    <a:pt x="78052" y="80180"/>
                    <a:pt x="79648" y="82307"/>
                  </a:cubicBezTo>
                  <a:cubicBezTo>
                    <a:pt x="80978" y="84169"/>
                    <a:pt x="80446" y="86828"/>
                    <a:pt x="74063" y="92546"/>
                  </a:cubicBezTo>
                  <a:cubicBezTo>
                    <a:pt x="86562" y="98131"/>
                    <a:pt x="98263" y="103981"/>
                    <a:pt x="108635" y="109832"/>
                  </a:cubicBezTo>
                  <a:cubicBezTo>
                    <a:pt x="110098" y="108369"/>
                    <a:pt x="111693" y="106906"/>
                    <a:pt x="113156" y="105577"/>
                  </a:cubicBezTo>
                  <a:cubicBezTo>
                    <a:pt x="139218" y="80180"/>
                    <a:pt x="167008" y="58506"/>
                    <a:pt x="193868" y="39093"/>
                  </a:cubicBezTo>
                  <a:cubicBezTo>
                    <a:pt x="197458" y="36566"/>
                    <a:pt x="201846" y="33242"/>
                    <a:pt x="206766" y="29386"/>
                  </a:cubicBezTo>
                  <a:cubicBezTo>
                    <a:pt x="195729" y="23801"/>
                    <a:pt x="184294" y="18749"/>
                    <a:pt x="171795" y="14095"/>
                  </a:cubicBezTo>
                  <a:cubicBezTo>
                    <a:pt x="171795" y="14095"/>
                    <a:pt x="171928" y="14227"/>
                    <a:pt x="172061" y="14360"/>
                  </a:cubicBezTo>
                  <a:cubicBezTo>
                    <a:pt x="173922" y="16754"/>
                    <a:pt x="172327" y="21009"/>
                    <a:pt x="157036" y="32577"/>
                  </a:cubicBezTo>
                  <a:cubicBezTo>
                    <a:pt x="141212" y="44278"/>
                    <a:pt x="137090" y="44278"/>
                    <a:pt x="135229" y="41752"/>
                  </a:cubicBezTo>
                  <a:cubicBezTo>
                    <a:pt x="133367" y="39359"/>
                    <a:pt x="135362" y="34838"/>
                    <a:pt x="150387" y="23668"/>
                  </a:cubicBezTo>
                  <a:cubicBezTo>
                    <a:pt x="160891" y="15823"/>
                    <a:pt x="166210" y="13297"/>
                    <a:pt x="169136" y="13164"/>
                  </a:cubicBezTo>
                  <a:cubicBezTo>
                    <a:pt x="168338" y="12898"/>
                    <a:pt x="167673" y="12632"/>
                    <a:pt x="166875" y="12233"/>
                  </a:cubicBezTo>
                  <a:cubicBezTo>
                    <a:pt x="161955" y="10504"/>
                    <a:pt x="156637" y="8776"/>
                    <a:pt x="151185" y="7047"/>
                  </a:cubicBezTo>
                  <a:cubicBezTo>
                    <a:pt x="141877" y="13297"/>
                    <a:pt x="138819" y="12898"/>
                    <a:pt x="137356" y="10903"/>
                  </a:cubicBezTo>
                  <a:cubicBezTo>
                    <a:pt x="136293" y="9441"/>
                    <a:pt x="136558" y="7313"/>
                    <a:pt x="139749" y="3590"/>
                  </a:cubicBezTo>
                  <a:cubicBezTo>
                    <a:pt x="135495" y="2393"/>
                    <a:pt x="131107" y="1197"/>
                    <a:pt x="126586" y="0"/>
                  </a:cubicBezTo>
                  <a:cubicBezTo>
                    <a:pt x="101987" y="14892"/>
                    <a:pt x="76988" y="20743"/>
                    <a:pt x="61830" y="16222"/>
                  </a:cubicBezTo>
                  <a:cubicBezTo>
                    <a:pt x="49464" y="24200"/>
                    <a:pt x="37098" y="32178"/>
                    <a:pt x="24732" y="39891"/>
                  </a:cubicBezTo>
                  <a:cubicBezTo>
                    <a:pt x="17552" y="44411"/>
                    <a:pt x="10372" y="48932"/>
                    <a:pt x="3191" y="53320"/>
                  </a:cubicBezTo>
                  <a:cubicBezTo>
                    <a:pt x="3191" y="57442"/>
                    <a:pt x="2127" y="62096"/>
                    <a:pt x="0" y="66883"/>
                  </a:cubicBezTo>
                  <a:cubicBezTo>
                    <a:pt x="12632" y="69941"/>
                    <a:pt x="25929" y="73797"/>
                    <a:pt x="39624" y="78584"/>
                  </a:cubicBezTo>
                  <a:cubicBezTo>
                    <a:pt x="47469" y="81377"/>
                    <a:pt x="55314" y="84302"/>
                    <a:pt x="63027" y="87493"/>
                  </a:cubicBezTo>
                  <a:close/>
                  <a:moveTo>
                    <a:pt x="106507" y="27258"/>
                  </a:moveTo>
                  <a:cubicBezTo>
                    <a:pt x="122198" y="15424"/>
                    <a:pt x="126320" y="15424"/>
                    <a:pt x="128181" y="17950"/>
                  </a:cubicBezTo>
                  <a:cubicBezTo>
                    <a:pt x="130043" y="20344"/>
                    <a:pt x="128447" y="24599"/>
                    <a:pt x="113156" y="36167"/>
                  </a:cubicBezTo>
                  <a:cubicBezTo>
                    <a:pt x="97466" y="47868"/>
                    <a:pt x="93211" y="47868"/>
                    <a:pt x="91482" y="45475"/>
                  </a:cubicBezTo>
                  <a:cubicBezTo>
                    <a:pt x="89621" y="43082"/>
                    <a:pt x="91482" y="38561"/>
                    <a:pt x="106507" y="27391"/>
                  </a:cubicBezTo>
                  <a:close/>
                  <a:moveTo>
                    <a:pt x="104247" y="57575"/>
                  </a:moveTo>
                  <a:cubicBezTo>
                    <a:pt x="120070" y="46007"/>
                    <a:pt x="124192" y="46007"/>
                    <a:pt x="126054" y="48533"/>
                  </a:cubicBezTo>
                  <a:cubicBezTo>
                    <a:pt x="127915" y="51060"/>
                    <a:pt x="126320" y="55182"/>
                    <a:pt x="110762" y="66484"/>
                  </a:cubicBezTo>
                  <a:cubicBezTo>
                    <a:pt x="94939" y="78052"/>
                    <a:pt x="90817" y="78052"/>
                    <a:pt x="88956" y="75526"/>
                  </a:cubicBezTo>
                  <a:cubicBezTo>
                    <a:pt x="87094" y="73000"/>
                    <a:pt x="89089" y="68612"/>
                    <a:pt x="104247" y="57575"/>
                  </a:cubicBezTo>
                  <a:close/>
                  <a:moveTo>
                    <a:pt x="60500" y="61431"/>
                  </a:moveTo>
                  <a:cubicBezTo>
                    <a:pt x="76324" y="49863"/>
                    <a:pt x="80446" y="49863"/>
                    <a:pt x="82174" y="52256"/>
                  </a:cubicBezTo>
                  <a:cubicBezTo>
                    <a:pt x="84036" y="54783"/>
                    <a:pt x="82440" y="58905"/>
                    <a:pt x="67016" y="70340"/>
                  </a:cubicBezTo>
                  <a:cubicBezTo>
                    <a:pt x="51192" y="81909"/>
                    <a:pt x="47071" y="81909"/>
                    <a:pt x="45209" y="79382"/>
                  </a:cubicBezTo>
                  <a:cubicBezTo>
                    <a:pt x="43481" y="76856"/>
                    <a:pt x="45342" y="72335"/>
                    <a:pt x="60500" y="614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467971" y="2917947"/>
              <a:ext cx="120203" cy="63375"/>
            </a:xfrm>
            <a:custGeom>
              <a:rect b="b" l="l" r="r" t="t"/>
              <a:pathLst>
                <a:path extrusionOk="0" h="96534" w="183097">
                  <a:moveTo>
                    <a:pt x="44943" y="62096"/>
                  </a:moveTo>
                  <a:cubicBezTo>
                    <a:pt x="46406" y="63958"/>
                    <a:pt x="45741" y="66883"/>
                    <a:pt x="38694" y="73531"/>
                  </a:cubicBezTo>
                  <a:cubicBezTo>
                    <a:pt x="44146" y="75526"/>
                    <a:pt x="49464" y="77520"/>
                    <a:pt x="54916" y="79648"/>
                  </a:cubicBezTo>
                  <a:cubicBezTo>
                    <a:pt x="57176" y="76856"/>
                    <a:pt x="61032" y="73265"/>
                    <a:pt x="67282" y="68346"/>
                  </a:cubicBezTo>
                  <a:cubicBezTo>
                    <a:pt x="82706" y="56245"/>
                    <a:pt x="86695" y="56113"/>
                    <a:pt x="88690" y="58506"/>
                  </a:cubicBezTo>
                  <a:cubicBezTo>
                    <a:pt x="90551" y="60899"/>
                    <a:pt x="89222" y="65287"/>
                    <a:pt x="74197" y="77121"/>
                  </a:cubicBezTo>
                  <a:cubicBezTo>
                    <a:pt x="70606" y="80047"/>
                    <a:pt x="67548" y="82174"/>
                    <a:pt x="65022" y="83770"/>
                  </a:cubicBezTo>
                  <a:cubicBezTo>
                    <a:pt x="74595" y="87759"/>
                    <a:pt x="83903" y="92147"/>
                    <a:pt x="92546" y="96535"/>
                  </a:cubicBezTo>
                  <a:cubicBezTo>
                    <a:pt x="113821" y="79648"/>
                    <a:pt x="133633" y="63958"/>
                    <a:pt x="144005" y="56245"/>
                  </a:cubicBezTo>
                  <a:cubicBezTo>
                    <a:pt x="149057" y="50927"/>
                    <a:pt x="158631" y="41353"/>
                    <a:pt x="172460" y="28189"/>
                  </a:cubicBezTo>
                  <a:cubicBezTo>
                    <a:pt x="174853" y="25796"/>
                    <a:pt x="177513" y="23269"/>
                    <a:pt x="180571" y="20477"/>
                  </a:cubicBezTo>
                  <a:cubicBezTo>
                    <a:pt x="181369" y="19679"/>
                    <a:pt x="182300" y="18881"/>
                    <a:pt x="183097" y="18084"/>
                  </a:cubicBezTo>
                  <a:cubicBezTo>
                    <a:pt x="175385" y="14626"/>
                    <a:pt x="167274" y="11435"/>
                    <a:pt x="158498" y="8244"/>
                  </a:cubicBezTo>
                  <a:cubicBezTo>
                    <a:pt x="146930" y="16754"/>
                    <a:pt x="143606" y="16887"/>
                    <a:pt x="141877" y="14759"/>
                  </a:cubicBezTo>
                  <a:cubicBezTo>
                    <a:pt x="140548" y="13164"/>
                    <a:pt x="141080" y="10105"/>
                    <a:pt x="146797" y="4388"/>
                  </a:cubicBezTo>
                  <a:cubicBezTo>
                    <a:pt x="142010" y="2792"/>
                    <a:pt x="137090" y="1329"/>
                    <a:pt x="131905" y="0"/>
                  </a:cubicBezTo>
                  <a:cubicBezTo>
                    <a:pt x="129511" y="2526"/>
                    <a:pt x="126054" y="5718"/>
                    <a:pt x="120735" y="9973"/>
                  </a:cubicBezTo>
                  <a:cubicBezTo>
                    <a:pt x="105311" y="22072"/>
                    <a:pt x="101189" y="22205"/>
                    <a:pt x="99327" y="19812"/>
                  </a:cubicBezTo>
                  <a:cubicBezTo>
                    <a:pt x="97998" y="18217"/>
                    <a:pt x="98530" y="15424"/>
                    <a:pt x="103715" y="10238"/>
                  </a:cubicBezTo>
                  <a:cubicBezTo>
                    <a:pt x="89754" y="14892"/>
                    <a:pt x="76989" y="16089"/>
                    <a:pt x="67814" y="13696"/>
                  </a:cubicBezTo>
                  <a:cubicBezTo>
                    <a:pt x="57176" y="20477"/>
                    <a:pt x="46406" y="27125"/>
                    <a:pt x="35902" y="33907"/>
                  </a:cubicBezTo>
                  <a:cubicBezTo>
                    <a:pt x="24200" y="41486"/>
                    <a:pt x="12632" y="48932"/>
                    <a:pt x="1064" y="56512"/>
                  </a:cubicBezTo>
                  <a:cubicBezTo>
                    <a:pt x="931" y="58373"/>
                    <a:pt x="532" y="60235"/>
                    <a:pt x="0" y="62096"/>
                  </a:cubicBezTo>
                  <a:cubicBezTo>
                    <a:pt x="8643" y="64224"/>
                    <a:pt x="17552" y="66750"/>
                    <a:pt x="26727" y="69675"/>
                  </a:cubicBezTo>
                  <a:cubicBezTo>
                    <a:pt x="39757" y="59968"/>
                    <a:pt x="43348" y="60102"/>
                    <a:pt x="45209" y="62362"/>
                  </a:cubicBezTo>
                  <a:close/>
                  <a:moveTo>
                    <a:pt x="111826" y="32444"/>
                  </a:moveTo>
                  <a:cubicBezTo>
                    <a:pt x="126985" y="20078"/>
                    <a:pt x="130974" y="19679"/>
                    <a:pt x="132968" y="22072"/>
                  </a:cubicBezTo>
                  <a:cubicBezTo>
                    <a:pt x="134963" y="24333"/>
                    <a:pt x="133766" y="28854"/>
                    <a:pt x="118874" y="41087"/>
                  </a:cubicBezTo>
                  <a:cubicBezTo>
                    <a:pt x="103582" y="53586"/>
                    <a:pt x="99460" y="53719"/>
                    <a:pt x="97599" y="51326"/>
                  </a:cubicBezTo>
                  <a:cubicBezTo>
                    <a:pt x="95604" y="48932"/>
                    <a:pt x="97466" y="44411"/>
                    <a:pt x="111826" y="32577"/>
                  </a:cubicBezTo>
                  <a:close/>
                  <a:moveTo>
                    <a:pt x="68612" y="36566"/>
                  </a:moveTo>
                  <a:cubicBezTo>
                    <a:pt x="84036" y="24466"/>
                    <a:pt x="88158" y="24466"/>
                    <a:pt x="90019" y="26859"/>
                  </a:cubicBezTo>
                  <a:cubicBezTo>
                    <a:pt x="91881" y="29253"/>
                    <a:pt x="90418" y="33508"/>
                    <a:pt x="75393" y="45342"/>
                  </a:cubicBezTo>
                  <a:cubicBezTo>
                    <a:pt x="59969" y="57442"/>
                    <a:pt x="55847" y="57575"/>
                    <a:pt x="53852" y="55049"/>
                  </a:cubicBezTo>
                  <a:cubicBezTo>
                    <a:pt x="51991" y="52655"/>
                    <a:pt x="53852" y="48001"/>
                    <a:pt x="68479" y="365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86253" y="2833971"/>
              <a:ext cx="113045" cy="61978"/>
            </a:xfrm>
            <a:custGeom>
              <a:rect b="b" l="l" r="r" t="t"/>
              <a:pathLst>
                <a:path extrusionOk="0" h="94407" w="172194">
                  <a:moveTo>
                    <a:pt x="6915" y="76989"/>
                  </a:moveTo>
                  <a:cubicBezTo>
                    <a:pt x="7845" y="77255"/>
                    <a:pt x="8909" y="77388"/>
                    <a:pt x="9840" y="77654"/>
                  </a:cubicBezTo>
                  <a:cubicBezTo>
                    <a:pt x="8111" y="75127"/>
                    <a:pt x="10106" y="70607"/>
                    <a:pt x="25131" y="59703"/>
                  </a:cubicBezTo>
                  <a:cubicBezTo>
                    <a:pt x="40954" y="48135"/>
                    <a:pt x="45210" y="48268"/>
                    <a:pt x="46938" y="50794"/>
                  </a:cubicBezTo>
                  <a:cubicBezTo>
                    <a:pt x="48666" y="53320"/>
                    <a:pt x="47071" y="57442"/>
                    <a:pt x="31647" y="68745"/>
                  </a:cubicBezTo>
                  <a:cubicBezTo>
                    <a:pt x="22605" y="75393"/>
                    <a:pt x="17419" y="78185"/>
                    <a:pt x="14228" y="78851"/>
                  </a:cubicBezTo>
                  <a:cubicBezTo>
                    <a:pt x="19679" y="80313"/>
                    <a:pt x="25264" y="82042"/>
                    <a:pt x="30982" y="83770"/>
                  </a:cubicBezTo>
                  <a:cubicBezTo>
                    <a:pt x="40157" y="78319"/>
                    <a:pt x="43082" y="78851"/>
                    <a:pt x="44412" y="80845"/>
                  </a:cubicBezTo>
                  <a:cubicBezTo>
                    <a:pt x="45342" y="82307"/>
                    <a:pt x="45076" y="84169"/>
                    <a:pt x="42151" y="87493"/>
                  </a:cubicBezTo>
                  <a:cubicBezTo>
                    <a:pt x="42550" y="87627"/>
                    <a:pt x="43082" y="87759"/>
                    <a:pt x="43481" y="87892"/>
                  </a:cubicBezTo>
                  <a:cubicBezTo>
                    <a:pt x="49332" y="90020"/>
                    <a:pt x="55182" y="92147"/>
                    <a:pt x="60900" y="94408"/>
                  </a:cubicBezTo>
                  <a:cubicBezTo>
                    <a:pt x="62096" y="93344"/>
                    <a:pt x="63426" y="92413"/>
                    <a:pt x="64623" y="91482"/>
                  </a:cubicBezTo>
                  <a:cubicBezTo>
                    <a:pt x="69277" y="87892"/>
                    <a:pt x="73399" y="84834"/>
                    <a:pt x="77255" y="82042"/>
                  </a:cubicBezTo>
                  <a:cubicBezTo>
                    <a:pt x="101056" y="63027"/>
                    <a:pt x="128049" y="42151"/>
                    <a:pt x="158233" y="19945"/>
                  </a:cubicBezTo>
                  <a:cubicBezTo>
                    <a:pt x="162754" y="16621"/>
                    <a:pt x="167540" y="13031"/>
                    <a:pt x="172194" y="9574"/>
                  </a:cubicBezTo>
                  <a:cubicBezTo>
                    <a:pt x="170200" y="8909"/>
                    <a:pt x="168205" y="8244"/>
                    <a:pt x="166210" y="7579"/>
                  </a:cubicBezTo>
                  <a:cubicBezTo>
                    <a:pt x="154642" y="14627"/>
                    <a:pt x="151185" y="14095"/>
                    <a:pt x="149856" y="11967"/>
                  </a:cubicBezTo>
                  <a:cubicBezTo>
                    <a:pt x="148792" y="10372"/>
                    <a:pt x="149324" y="7978"/>
                    <a:pt x="153712" y="3989"/>
                  </a:cubicBezTo>
                  <a:cubicBezTo>
                    <a:pt x="149058" y="2660"/>
                    <a:pt x="144271" y="1330"/>
                    <a:pt x="139218" y="0"/>
                  </a:cubicBezTo>
                  <a:cubicBezTo>
                    <a:pt x="118342" y="11302"/>
                    <a:pt x="97732" y="15956"/>
                    <a:pt x="83903" y="13297"/>
                  </a:cubicBezTo>
                  <a:cubicBezTo>
                    <a:pt x="74462" y="20211"/>
                    <a:pt x="64889" y="26993"/>
                    <a:pt x="55182" y="33774"/>
                  </a:cubicBezTo>
                  <a:cubicBezTo>
                    <a:pt x="36832" y="46672"/>
                    <a:pt x="18483" y="59038"/>
                    <a:pt x="0" y="71138"/>
                  </a:cubicBezTo>
                  <a:cubicBezTo>
                    <a:pt x="1995" y="73399"/>
                    <a:pt x="3989" y="75260"/>
                    <a:pt x="6648" y="77122"/>
                  </a:cubicBezTo>
                  <a:close/>
                  <a:moveTo>
                    <a:pt x="118209" y="26062"/>
                  </a:moveTo>
                  <a:cubicBezTo>
                    <a:pt x="134697" y="15424"/>
                    <a:pt x="138819" y="15691"/>
                    <a:pt x="140415" y="18350"/>
                  </a:cubicBezTo>
                  <a:cubicBezTo>
                    <a:pt x="142143" y="20876"/>
                    <a:pt x="140282" y="24998"/>
                    <a:pt x="124193" y="35503"/>
                  </a:cubicBezTo>
                  <a:cubicBezTo>
                    <a:pt x="107704" y="46140"/>
                    <a:pt x="103582" y="45874"/>
                    <a:pt x="101854" y="43215"/>
                  </a:cubicBezTo>
                  <a:cubicBezTo>
                    <a:pt x="100258" y="40689"/>
                    <a:pt x="102386" y="36301"/>
                    <a:pt x="118209" y="26195"/>
                  </a:cubicBezTo>
                  <a:close/>
                  <a:moveTo>
                    <a:pt x="71803" y="26195"/>
                  </a:moveTo>
                  <a:cubicBezTo>
                    <a:pt x="87892" y="14893"/>
                    <a:pt x="91881" y="14893"/>
                    <a:pt x="93743" y="17419"/>
                  </a:cubicBezTo>
                  <a:cubicBezTo>
                    <a:pt x="95472" y="19945"/>
                    <a:pt x="93743" y="24068"/>
                    <a:pt x="78319" y="35237"/>
                  </a:cubicBezTo>
                  <a:cubicBezTo>
                    <a:pt x="62362" y="46672"/>
                    <a:pt x="58240" y="46539"/>
                    <a:pt x="56512" y="44013"/>
                  </a:cubicBezTo>
                  <a:cubicBezTo>
                    <a:pt x="54783" y="41486"/>
                    <a:pt x="56778" y="36965"/>
                    <a:pt x="71936" y="26195"/>
                  </a:cubicBezTo>
                  <a:close/>
                  <a:moveTo>
                    <a:pt x="70075" y="57177"/>
                  </a:moveTo>
                  <a:cubicBezTo>
                    <a:pt x="86563" y="46406"/>
                    <a:pt x="90685" y="46672"/>
                    <a:pt x="92280" y="49332"/>
                  </a:cubicBezTo>
                  <a:cubicBezTo>
                    <a:pt x="93876" y="51991"/>
                    <a:pt x="92147" y="55980"/>
                    <a:pt x="76058" y="66484"/>
                  </a:cubicBezTo>
                  <a:cubicBezTo>
                    <a:pt x="59703" y="77255"/>
                    <a:pt x="55581" y="77122"/>
                    <a:pt x="53852" y="74462"/>
                  </a:cubicBezTo>
                  <a:cubicBezTo>
                    <a:pt x="52124" y="71936"/>
                    <a:pt x="54251" y="67415"/>
                    <a:pt x="69941" y="57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462034" y="2950159"/>
              <a:ext cx="1484" cy="5324"/>
            </a:xfrm>
            <a:custGeom>
              <a:rect b="b" l="l" r="r" t="t"/>
              <a:pathLst>
                <a:path extrusionOk="0" h="8110" w="2260">
                  <a:moveTo>
                    <a:pt x="2128" y="7978"/>
                  </a:moveTo>
                  <a:cubicBezTo>
                    <a:pt x="2128" y="5052"/>
                    <a:pt x="1596" y="2393"/>
                    <a:pt x="133" y="133"/>
                  </a:cubicBezTo>
                  <a:cubicBezTo>
                    <a:pt x="133" y="133"/>
                    <a:pt x="0" y="133"/>
                    <a:pt x="0" y="0"/>
                  </a:cubicBezTo>
                  <a:cubicBezTo>
                    <a:pt x="798" y="2792"/>
                    <a:pt x="1462" y="5584"/>
                    <a:pt x="2260" y="8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426943" y="2945008"/>
              <a:ext cx="17895" cy="5412"/>
            </a:xfrm>
            <a:custGeom>
              <a:rect b="b" l="l" r="r" t="t"/>
              <a:pathLst>
                <a:path extrusionOk="0" h="8244" w="27258">
                  <a:moveTo>
                    <a:pt x="22472" y="1463"/>
                  </a:moveTo>
                  <a:cubicBezTo>
                    <a:pt x="23801" y="1064"/>
                    <a:pt x="25397" y="532"/>
                    <a:pt x="27259" y="0"/>
                  </a:cubicBezTo>
                  <a:cubicBezTo>
                    <a:pt x="19015" y="931"/>
                    <a:pt x="9707" y="3856"/>
                    <a:pt x="0" y="8244"/>
                  </a:cubicBezTo>
                  <a:cubicBezTo>
                    <a:pt x="665" y="7978"/>
                    <a:pt x="1330" y="7712"/>
                    <a:pt x="1995" y="7579"/>
                  </a:cubicBezTo>
                  <a:cubicBezTo>
                    <a:pt x="9042" y="5585"/>
                    <a:pt x="15159" y="3324"/>
                    <a:pt x="22472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731336" y="2812846"/>
              <a:ext cx="10998" cy="3666"/>
            </a:xfrm>
            <a:custGeom>
              <a:rect b="b" l="l" r="r" t="t"/>
              <a:pathLst>
                <a:path extrusionOk="0" h="5584" w="16753">
                  <a:moveTo>
                    <a:pt x="14494" y="4787"/>
                  </a:moveTo>
                  <a:cubicBezTo>
                    <a:pt x="9441" y="3058"/>
                    <a:pt x="4654" y="1462"/>
                    <a:pt x="0" y="0"/>
                  </a:cubicBezTo>
                  <a:cubicBezTo>
                    <a:pt x="5584" y="1994"/>
                    <a:pt x="11169" y="3856"/>
                    <a:pt x="16754" y="5584"/>
                  </a:cubicBezTo>
                  <a:cubicBezTo>
                    <a:pt x="16089" y="5319"/>
                    <a:pt x="15291" y="5053"/>
                    <a:pt x="14494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326729" y="3512941"/>
              <a:ext cx="3928" cy="10824"/>
            </a:xfrm>
            <a:custGeom>
              <a:rect b="b" l="l" r="r" t="t"/>
              <a:pathLst>
                <a:path extrusionOk="0" h="16488" w="5983">
                  <a:moveTo>
                    <a:pt x="3058" y="16222"/>
                  </a:moveTo>
                  <a:cubicBezTo>
                    <a:pt x="3324" y="12632"/>
                    <a:pt x="4122" y="7712"/>
                    <a:pt x="5851" y="665"/>
                  </a:cubicBezTo>
                  <a:cubicBezTo>
                    <a:pt x="5851" y="399"/>
                    <a:pt x="5851" y="266"/>
                    <a:pt x="5983" y="0"/>
                  </a:cubicBezTo>
                  <a:cubicBezTo>
                    <a:pt x="4388" y="1463"/>
                    <a:pt x="2393" y="3058"/>
                    <a:pt x="0" y="4920"/>
                  </a:cubicBezTo>
                  <a:cubicBezTo>
                    <a:pt x="133" y="7845"/>
                    <a:pt x="0" y="11701"/>
                    <a:pt x="0" y="16488"/>
                  </a:cubicBezTo>
                  <a:cubicBezTo>
                    <a:pt x="1064" y="16488"/>
                    <a:pt x="2128" y="16222"/>
                    <a:pt x="3191" y="16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762674" y="2796434"/>
              <a:ext cx="80572" cy="67128"/>
            </a:xfrm>
            <a:custGeom>
              <a:rect b="b" l="l" r="r" t="t"/>
              <a:pathLst>
                <a:path extrusionOk="0" h="102252" w="122729">
                  <a:moveTo>
                    <a:pt x="106242" y="90418"/>
                  </a:moveTo>
                  <a:cubicBezTo>
                    <a:pt x="112358" y="94673"/>
                    <a:pt x="117677" y="98397"/>
                    <a:pt x="122730" y="102253"/>
                  </a:cubicBezTo>
                  <a:cubicBezTo>
                    <a:pt x="95737" y="60634"/>
                    <a:pt x="66484" y="23004"/>
                    <a:pt x="44012" y="0"/>
                  </a:cubicBezTo>
                  <a:cubicBezTo>
                    <a:pt x="33109" y="7712"/>
                    <a:pt x="22472" y="15159"/>
                    <a:pt x="11834" y="22339"/>
                  </a:cubicBezTo>
                  <a:cubicBezTo>
                    <a:pt x="7845" y="24998"/>
                    <a:pt x="3989" y="27657"/>
                    <a:pt x="0" y="30317"/>
                  </a:cubicBezTo>
                  <a:cubicBezTo>
                    <a:pt x="33508" y="44012"/>
                    <a:pt x="64091" y="59703"/>
                    <a:pt x="79781" y="71670"/>
                  </a:cubicBezTo>
                  <a:cubicBezTo>
                    <a:pt x="90285" y="79648"/>
                    <a:pt x="98662" y="85366"/>
                    <a:pt x="106108" y="905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308660" y="3525417"/>
              <a:ext cx="698" cy="704"/>
            </a:xfrm>
            <a:custGeom>
              <a:rect b="b" l="l" r="r" t="t"/>
              <a:pathLst>
                <a:path extrusionOk="0" h="1073" w="1063">
                  <a:moveTo>
                    <a:pt x="1064" y="940"/>
                  </a:moveTo>
                  <a:cubicBezTo>
                    <a:pt x="798" y="-522"/>
                    <a:pt x="399" y="-123"/>
                    <a:pt x="0" y="1074"/>
                  </a:cubicBezTo>
                  <a:cubicBezTo>
                    <a:pt x="399" y="1074"/>
                    <a:pt x="665" y="1074"/>
                    <a:pt x="1064" y="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05399" y="3053427"/>
              <a:ext cx="17284" cy="4801"/>
            </a:xfrm>
            <a:custGeom>
              <a:rect b="b" l="l" r="r" t="t"/>
              <a:pathLst>
                <a:path extrusionOk="0" h="7313" w="26327">
                  <a:moveTo>
                    <a:pt x="26327" y="7313"/>
                  </a:moveTo>
                  <a:cubicBezTo>
                    <a:pt x="17020" y="6383"/>
                    <a:pt x="7845" y="3856"/>
                    <a:pt x="0" y="0"/>
                  </a:cubicBezTo>
                  <a:cubicBezTo>
                    <a:pt x="7180" y="4920"/>
                    <a:pt x="16355" y="7313"/>
                    <a:pt x="26327" y="7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967901" y="2879450"/>
              <a:ext cx="7944" cy="22696"/>
            </a:xfrm>
            <a:custGeom>
              <a:rect b="b" l="l" r="r" t="t"/>
              <a:pathLst>
                <a:path extrusionOk="0" h="34571" w="12100">
                  <a:moveTo>
                    <a:pt x="0" y="34572"/>
                  </a:moveTo>
                  <a:cubicBezTo>
                    <a:pt x="2394" y="32178"/>
                    <a:pt x="6117" y="28987"/>
                    <a:pt x="12100" y="24865"/>
                  </a:cubicBezTo>
                  <a:cubicBezTo>
                    <a:pt x="10239" y="16488"/>
                    <a:pt x="7712" y="8244"/>
                    <a:pt x="4787" y="0"/>
                  </a:cubicBezTo>
                  <a:cubicBezTo>
                    <a:pt x="4255" y="11435"/>
                    <a:pt x="2660" y="23003"/>
                    <a:pt x="0" y="34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766079" y="2755147"/>
              <a:ext cx="19554" cy="1932"/>
            </a:xfrm>
            <a:custGeom>
              <a:rect b="b" l="l" r="r" t="t"/>
              <a:pathLst>
                <a:path extrusionOk="0" h="2943" w="29785">
                  <a:moveTo>
                    <a:pt x="0" y="128"/>
                  </a:moveTo>
                  <a:cubicBezTo>
                    <a:pt x="6915" y="3718"/>
                    <a:pt x="17685" y="3851"/>
                    <a:pt x="29785" y="660"/>
                  </a:cubicBezTo>
                  <a:cubicBezTo>
                    <a:pt x="18749" y="-5"/>
                    <a:pt x="8643" y="-137"/>
                    <a:pt x="0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801607" y="2889053"/>
              <a:ext cx="22870" cy="15800"/>
            </a:xfrm>
            <a:custGeom>
              <a:rect b="b" l="l" r="r" t="t"/>
              <a:pathLst>
                <a:path extrusionOk="0" h="24067" w="34837">
                  <a:moveTo>
                    <a:pt x="0" y="0"/>
                  </a:moveTo>
                  <a:cubicBezTo>
                    <a:pt x="12632" y="8510"/>
                    <a:pt x="24200" y="16488"/>
                    <a:pt x="34838" y="24067"/>
                  </a:cubicBezTo>
                  <a:cubicBezTo>
                    <a:pt x="30716" y="20477"/>
                    <a:pt x="26594" y="17153"/>
                    <a:pt x="22339" y="14360"/>
                  </a:cubicBezTo>
                  <a:cubicBezTo>
                    <a:pt x="15025" y="9441"/>
                    <a:pt x="7579" y="46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94886" y="2839732"/>
              <a:ext cx="24441" cy="16149"/>
            </a:xfrm>
            <a:custGeom>
              <a:rect b="b" l="l" r="r" t="t"/>
              <a:pathLst>
                <a:path extrusionOk="0" h="24599" w="37230">
                  <a:moveTo>
                    <a:pt x="37231" y="24599"/>
                  </a:moveTo>
                  <a:cubicBezTo>
                    <a:pt x="33109" y="21674"/>
                    <a:pt x="28721" y="18483"/>
                    <a:pt x="23801" y="14760"/>
                  </a:cubicBezTo>
                  <a:cubicBezTo>
                    <a:pt x="18084" y="10372"/>
                    <a:pt x="9706" y="5319"/>
                    <a:pt x="0" y="0"/>
                  </a:cubicBezTo>
                  <a:cubicBezTo>
                    <a:pt x="10504" y="7047"/>
                    <a:pt x="21009" y="14494"/>
                    <a:pt x="33109" y="22206"/>
                  </a:cubicBezTo>
                  <a:cubicBezTo>
                    <a:pt x="34439" y="23137"/>
                    <a:pt x="35901" y="23801"/>
                    <a:pt x="37231" y="24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6037649" y="2944921"/>
              <a:ext cx="2880" cy="3055"/>
            </a:xfrm>
            <a:custGeom>
              <a:rect b="b" l="l" r="r" t="t"/>
              <a:pathLst>
                <a:path extrusionOk="0" h="4653" w="4387">
                  <a:moveTo>
                    <a:pt x="0" y="0"/>
                  </a:moveTo>
                  <a:cubicBezTo>
                    <a:pt x="0" y="0"/>
                    <a:pt x="0" y="266"/>
                    <a:pt x="0" y="266"/>
                  </a:cubicBezTo>
                  <a:cubicBezTo>
                    <a:pt x="798" y="2260"/>
                    <a:pt x="2526" y="3590"/>
                    <a:pt x="4388" y="4654"/>
                  </a:cubicBezTo>
                  <a:cubicBezTo>
                    <a:pt x="2792" y="3191"/>
                    <a:pt x="1330" y="15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6078067" y="2905289"/>
              <a:ext cx="3055" cy="2356"/>
            </a:xfrm>
            <a:custGeom>
              <a:rect b="b" l="l" r="r" t="t"/>
              <a:pathLst>
                <a:path extrusionOk="0" h="3589" w="4653">
                  <a:moveTo>
                    <a:pt x="0" y="133"/>
                  </a:moveTo>
                  <a:cubicBezTo>
                    <a:pt x="1197" y="1197"/>
                    <a:pt x="2393" y="2393"/>
                    <a:pt x="3590" y="3457"/>
                  </a:cubicBezTo>
                  <a:cubicBezTo>
                    <a:pt x="3989" y="3457"/>
                    <a:pt x="4255" y="3457"/>
                    <a:pt x="4654" y="3590"/>
                  </a:cubicBezTo>
                  <a:cubicBezTo>
                    <a:pt x="3191" y="2261"/>
                    <a:pt x="1462" y="11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6041316" y="2954348"/>
              <a:ext cx="24268" cy="4970"/>
            </a:xfrm>
            <a:custGeom>
              <a:rect b="b" l="l" r="r" t="t"/>
              <a:pathLst>
                <a:path extrusionOk="0" h="7571" w="36965">
                  <a:moveTo>
                    <a:pt x="133" y="3058"/>
                  </a:moveTo>
                  <a:cubicBezTo>
                    <a:pt x="2793" y="5053"/>
                    <a:pt x="5718" y="6383"/>
                    <a:pt x="8909" y="7180"/>
                  </a:cubicBezTo>
                  <a:cubicBezTo>
                    <a:pt x="9175" y="7180"/>
                    <a:pt x="9441" y="7314"/>
                    <a:pt x="9840" y="7314"/>
                  </a:cubicBezTo>
                  <a:cubicBezTo>
                    <a:pt x="10239" y="7314"/>
                    <a:pt x="10770" y="7314"/>
                    <a:pt x="11169" y="7446"/>
                  </a:cubicBezTo>
                  <a:cubicBezTo>
                    <a:pt x="15956" y="7845"/>
                    <a:pt x="21275" y="7314"/>
                    <a:pt x="26461" y="5585"/>
                  </a:cubicBezTo>
                  <a:cubicBezTo>
                    <a:pt x="27923" y="5053"/>
                    <a:pt x="29386" y="4521"/>
                    <a:pt x="30716" y="3856"/>
                  </a:cubicBezTo>
                  <a:cubicBezTo>
                    <a:pt x="32976" y="2792"/>
                    <a:pt x="34971" y="1330"/>
                    <a:pt x="36965" y="0"/>
                  </a:cubicBezTo>
                  <a:cubicBezTo>
                    <a:pt x="24732" y="5452"/>
                    <a:pt x="10505" y="6116"/>
                    <a:pt x="0" y="3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069424" y="2942215"/>
              <a:ext cx="785" cy="872"/>
            </a:xfrm>
            <a:custGeom>
              <a:rect b="b" l="l" r="r" t="t"/>
              <a:pathLst>
                <a:path extrusionOk="0" h="1329" w="1196">
                  <a:moveTo>
                    <a:pt x="1197" y="0"/>
                  </a:moveTo>
                  <a:cubicBezTo>
                    <a:pt x="1197" y="0"/>
                    <a:pt x="399" y="930"/>
                    <a:pt x="0" y="1329"/>
                  </a:cubicBezTo>
                  <a:cubicBezTo>
                    <a:pt x="399" y="930"/>
                    <a:pt x="931" y="532"/>
                    <a:pt x="1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015041" y="2851429"/>
              <a:ext cx="2269" cy="1746"/>
            </a:xfrm>
            <a:custGeom>
              <a:rect b="b" l="l" r="r" t="t"/>
              <a:pathLst>
                <a:path extrusionOk="0" h="2659" w="3456">
                  <a:moveTo>
                    <a:pt x="0" y="0"/>
                  </a:moveTo>
                  <a:cubicBezTo>
                    <a:pt x="0" y="0"/>
                    <a:pt x="399" y="399"/>
                    <a:pt x="532" y="532"/>
                  </a:cubicBezTo>
                  <a:cubicBezTo>
                    <a:pt x="1462" y="1197"/>
                    <a:pt x="2393" y="1995"/>
                    <a:pt x="3457" y="2660"/>
                  </a:cubicBezTo>
                  <a:cubicBezTo>
                    <a:pt x="2792" y="1995"/>
                    <a:pt x="2260" y="1463"/>
                    <a:pt x="1596" y="931"/>
                  </a:cubicBezTo>
                  <a:cubicBezTo>
                    <a:pt x="1197" y="665"/>
                    <a:pt x="532" y="399"/>
                    <a:pt x="133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6081994" y="2610225"/>
              <a:ext cx="312891" cy="363502"/>
            </a:xfrm>
            <a:custGeom>
              <a:rect b="b" l="l" r="r" t="t"/>
              <a:pathLst>
                <a:path extrusionOk="0" h="553697" w="476604">
                  <a:moveTo>
                    <a:pt x="18217" y="108387"/>
                  </a:moveTo>
                  <a:cubicBezTo>
                    <a:pt x="25663" y="112110"/>
                    <a:pt x="33508" y="115434"/>
                    <a:pt x="41619" y="118492"/>
                  </a:cubicBezTo>
                  <a:cubicBezTo>
                    <a:pt x="58639" y="109583"/>
                    <a:pt x="83105" y="96686"/>
                    <a:pt x="114220" y="82591"/>
                  </a:cubicBezTo>
                  <a:cubicBezTo>
                    <a:pt x="145733" y="68496"/>
                    <a:pt x="183895" y="52673"/>
                    <a:pt x="228838" y="41504"/>
                  </a:cubicBezTo>
                  <a:cubicBezTo>
                    <a:pt x="251310" y="36052"/>
                    <a:pt x="275644" y="31797"/>
                    <a:pt x="301572" y="32196"/>
                  </a:cubicBezTo>
                  <a:cubicBezTo>
                    <a:pt x="314470" y="32329"/>
                    <a:pt x="328166" y="33924"/>
                    <a:pt x="341330" y="37781"/>
                  </a:cubicBezTo>
                  <a:cubicBezTo>
                    <a:pt x="354095" y="41371"/>
                    <a:pt x="366860" y="46025"/>
                    <a:pt x="379226" y="52141"/>
                  </a:cubicBezTo>
                  <a:cubicBezTo>
                    <a:pt x="403958" y="64108"/>
                    <a:pt x="426297" y="82059"/>
                    <a:pt x="440790" y="104664"/>
                  </a:cubicBezTo>
                  <a:cubicBezTo>
                    <a:pt x="455550" y="127135"/>
                    <a:pt x="461799" y="153197"/>
                    <a:pt x="461799" y="177131"/>
                  </a:cubicBezTo>
                  <a:cubicBezTo>
                    <a:pt x="461932" y="201198"/>
                    <a:pt x="456746" y="223404"/>
                    <a:pt x="449699" y="242951"/>
                  </a:cubicBezTo>
                  <a:cubicBezTo>
                    <a:pt x="442519" y="262497"/>
                    <a:pt x="433477" y="279517"/>
                    <a:pt x="424169" y="294409"/>
                  </a:cubicBezTo>
                  <a:cubicBezTo>
                    <a:pt x="405421" y="323928"/>
                    <a:pt x="386007" y="344406"/>
                    <a:pt x="372311" y="357968"/>
                  </a:cubicBezTo>
                  <a:cubicBezTo>
                    <a:pt x="358483" y="371398"/>
                    <a:pt x="349973" y="377914"/>
                    <a:pt x="350106" y="378047"/>
                  </a:cubicBezTo>
                  <a:cubicBezTo>
                    <a:pt x="350106" y="378047"/>
                    <a:pt x="357552" y="370467"/>
                    <a:pt x="369918" y="355708"/>
                  </a:cubicBezTo>
                  <a:cubicBezTo>
                    <a:pt x="382151" y="340948"/>
                    <a:pt x="399171" y="319009"/>
                    <a:pt x="415127" y="289091"/>
                  </a:cubicBezTo>
                  <a:cubicBezTo>
                    <a:pt x="422972" y="274198"/>
                    <a:pt x="430552" y="257311"/>
                    <a:pt x="436003" y="238430"/>
                  </a:cubicBezTo>
                  <a:cubicBezTo>
                    <a:pt x="441455" y="219681"/>
                    <a:pt x="445045" y="198938"/>
                    <a:pt x="443982" y="177663"/>
                  </a:cubicBezTo>
                  <a:cubicBezTo>
                    <a:pt x="442918" y="156388"/>
                    <a:pt x="436801" y="134448"/>
                    <a:pt x="423903" y="115833"/>
                  </a:cubicBezTo>
                  <a:cubicBezTo>
                    <a:pt x="411138" y="97084"/>
                    <a:pt x="392124" y="81926"/>
                    <a:pt x="369918" y="71155"/>
                  </a:cubicBezTo>
                  <a:cubicBezTo>
                    <a:pt x="358749" y="65704"/>
                    <a:pt x="347181" y="61449"/>
                    <a:pt x="335479" y="57859"/>
                  </a:cubicBezTo>
                  <a:cubicBezTo>
                    <a:pt x="324177" y="54402"/>
                    <a:pt x="312742" y="52939"/>
                    <a:pt x="300907" y="52407"/>
                  </a:cubicBezTo>
                  <a:cubicBezTo>
                    <a:pt x="277505" y="51609"/>
                    <a:pt x="254369" y="54667"/>
                    <a:pt x="232562" y="58923"/>
                  </a:cubicBezTo>
                  <a:cubicBezTo>
                    <a:pt x="188815" y="67699"/>
                    <a:pt x="150254" y="80862"/>
                    <a:pt x="118076" y="92298"/>
                  </a:cubicBezTo>
                  <a:cubicBezTo>
                    <a:pt x="88025" y="103201"/>
                    <a:pt x="63692" y="113041"/>
                    <a:pt x="46007" y="120088"/>
                  </a:cubicBezTo>
                  <a:cubicBezTo>
                    <a:pt x="49198" y="121285"/>
                    <a:pt x="52523" y="122481"/>
                    <a:pt x="55847" y="123545"/>
                  </a:cubicBezTo>
                  <a:cubicBezTo>
                    <a:pt x="82307" y="132454"/>
                    <a:pt x="109699" y="139634"/>
                    <a:pt x="136691" y="147878"/>
                  </a:cubicBezTo>
                  <a:cubicBezTo>
                    <a:pt x="163684" y="156256"/>
                    <a:pt x="190677" y="165031"/>
                    <a:pt x="216207" y="179924"/>
                  </a:cubicBezTo>
                  <a:cubicBezTo>
                    <a:pt x="228838" y="187370"/>
                    <a:pt x="241337" y="196811"/>
                    <a:pt x="251044" y="209709"/>
                  </a:cubicBezTo>
                  <a:cubicBezTo>
                    <a:pt x="255831" y="216224"/>
                    <a:pt x="259820" y="223537"/>
                    <a:pt x="262613" y="231383"/>
                  </a:cubicBezTo>
                  <a:cubicBezTo>
                    <a:pt x="265139" y="238829"/>
                    <a:pt x="266469" y="246275"/>
                    <a:pt x="267133" y="253721"/>
                  </a:cubicBezTo>
                  <a:cubicBezTo>
                    <a:pt x="268463" y="268614"/>
                    <a:pt x="266602" y="282708"/>
                    <a:pt x="263410" y="295739"/>
                  </a:cubicBezTo>
                  <a:cubicBezTo>
                    <a:pt x="260219" y="308903"/>
                    <a:pt x="255432" y="321003"/>
                    <a:pt x="250113" y="332305"/>
                  </a:cubicBezTo>
                  <a:cubicBezTo>
                    <a:pt x="239343" y="355043"/>
                    <a:pt x="225914" y="374722"/>
                    <a:pt x="211952" y="392540"/>
                  </a:cubicBezTo>
                  <a:cubicBezTo>
                    <a:pt x="197990" y="410358"/>
                    <a:pt x="183230" y="426048"/>
                    <a:pt x="168604" y="440409"/>
                  </a:cubicBezTo>
                  <a:cubicBezTo>
                    <a:pt x="159695" y="449052"/>
                    <a:pt x="150786" y="457030"/>
                    <a:pt x="142010" y="464609"/>
                  </a:cubicBezTo>
                  <a:cubicBezTo>
                    <a:pt x="141877" y="465008"/>
                    <a:pt x="141611" y="465540"/>
                    <a:pt x="141479" y="465939"/>
                  </a:cubicBezTo>
                  <a:cubicBezTo>
                    <a:pt x="142276" y="467268"/>
                    <a:pt x="142941" y="468598"/>
                    <a:pt x="143739" y="469795"/>
                  </a:cubicBezTo>
                  <a:cubicBezTo>
                    <a:pt x="158232" y="479767"/>
                    <a:pt x="172593" y="490405"/>
                    <a:pt x="186422" y="502239"/>
                  </a:cubicBezTo>
                  <a:cubicBezTo>
                    <a:pt x="203973" y="517265"/>
                    <a:pt x="222057" y="534284"/>
                    <a:pt x="238545" y="553698"/>
                  </a:cubicBezTo>
                  <a:cubicBezTo>
                    <a:pt x="243465" y="553432"/>
                    <a:pt x="248385" y="553299"/>
                    <a:pt x="253571" y="552767"/>
                  </a:cubicBezTo>
                  <a:cubicBezTo>
                    <a:pt x="259687" y="551703"/>
                    <a:pt x="265538" y="550240"/>
                    <a:pt x="271388" y="548113"/>
                  </a:cubicBezTo>
                  <a:cubicBezTo>
                    <a:pt x="294525" y="539869"/>
                    <a:pt x="314736" y="522583"/>
                    <a:pt x="331756" y="501973"/>
                  </a:cubicBezTo>
                  <a:cubicBezTo>
                    <a:pt x="365929" y="460354"/>
                    <a:pt x="388667" y="407167"/>
                    <a:pt x="415260" y="358367"/>
                  </a:cubicBezTo>
                  <a:cubicBezTo>
                    <a:pt x="439992" y="309568"/>
                    <a:pt x="461001" y="259971"/>
                    <a:pt x="471107" y="210241"/>
                  </a:cubicBezTo>
                  <a:cubicBezTo>
                    <a:pt x="476027" y="185508"/>
                    <a:pt x="478154" y="160643"/>
                    <a:pt x="475362" y="137241"/>
                  </a:cubicBezTo>
                  <a:cubicBezTo>
                    <a:pt x="472703" y="113839"/>
                    <a:pt x="464725" y="92032"/>
                    <a:pt x="451560" y="73948"/>
                  </a:cubicBezTo>
                  <a:cubicBezTo>
                    <a:pt x="438397" y="55864"/>
                    <a:pt x="420180" y="41636"/>
                    <a:pt x="400102" y="30999"/>
                  </a:cubicBezTo>
                  <a:cubicBezTo>
                    <a:pt x="380024" y="20362"/>
                    <a:pt x="357951" y="12916"/>
                    <a:pt x="335878" y="7730"/>
                  </a:cubicBezTo>
                  <a:cubicBezTo>
                    <a:pt x="291866" y="-2775"/>
                    <a:pt x="247055" y="-1977"/>
                    <a:pt x="205436" y="6533"/>
                  </a:cubicBezTo>
                  <a:cubicBezTo>
                    <a:pt x="163684" y="14910"/>
                    <a:pt x="124857" y="30334"/>
                    <a:pt x="89089" y="47620"/>
                  </a:cubicBezTo>
                  <a:cubicBezTo>
                    <a:pt x="57177" y="63178"/>
                    <a:pt x="27790" y="80330"/>
                    <a:pt x="0" y="97483"/>
                  </a:cubicBezTo>
                  <a:cubicBezTo>
                    <a:pt x="532" y="97882"/>
                    <a:pt x="1197" y="98414"/>
                    <a:pt x="1729" y="98813"/>
                  </a:cubicBezTo>
                  <a:cubicBezTo>
                    <a:pt x="6648" y="102270"/>
                    <a:pt x="12100" y="105595"/>
                    <a:pt x="17951" y="108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063663" y="2656677"/>
              <a:ext cx="9777" cy="9340"/>
            </a:xfrm>
            <a:custGeom>
              <a:rect b="b" l="l" r="r" t="t"/>
              <a:pathLst>
                <a:path extrusionOk="0" h="14227" w="14892">
                  <a:moveTo>
                    <a:pt x="0" y="0"/>
                  </a:moveTo>
                  <a:cubicBezTo>
                    <a:pt x="5053" y="4654"/>
                    <a:pt x="10106" y="9441"/>
                    <a:pt x="14893" y="14228"/>
                  </a:cubicBezTo>
                  <a:cubicBezTo>
                    <a:pt x="10106" y="9441"/>
                    <a:pt x="5053" y="46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99600" y="2767191"/>
              <a:ext cx="120116" cy="182357"/>
            </a:xfrm>
            <a:custGeom>
              <a:rect b="b" l="l" r="r" t="t"/>
              <a:pathLst>
                <a:path extrusionOk="0" h="277771" w="182964">
                  <a:moveTo>
                    <a:pt x="52788" y="133"/>
                  </a:moveTo>
                  <a:cubicBezTo>
                    <a:pt x="47204" y="4255"/>
                    <a:pt x="42284" y="7712"/>
                    <a:pt x="37763" y="11037"/>
                  </a:cubicBezTo>
                  <a:cubicBezTo>
                    <a:pt x="24467" y="20477"/>
                    <a:pt x="14627" y="27658"/>
                    <a:pt x="0" y="40556"/>
                  </a:cubicBezTo>
                  <a:cubicBezTo>
                    <a:pt x="36035" y="78717"/>
                    <a:pt x="84834" y="147196"/>
                    <a:pt x="118076" y="212218"/>
                  </a:cubicBezTo>
                  <a:cubicBezTo>
                    <a:pt x="120204" y="215808"/>
                    <a:pt x="122331" y="219531"/>
                    <a:pt x="124724" y="223520"/>
                  </a:cubicBezTo>
                  <a:lnTo>
                    <a:pt x="127517" y="228307"/>
                  </a:lnTo>
                  <a:lnTo>
                    <a:pt x="126320" y="228972"/>
                  </a:lnTo>
                  <a:cubicBezTo>
                    <a:pt x="129378" y="235487"/>
                    <a:pt x="132437" y="242003"/>
                    <a:pt x="135096" y="248385"/>
                  </a:cubicBezTo>
                  <a:cubicBezTo>
                    <a:pt x="139617" y="259023"/>
                    <a:pt x="143207" y="268729"/>
                    <a:pt x="146132" y="277771"/>
                  </a:cubicBezTo>
                  <a:cubicBezTo>
                    <a:pt x="154376" y="264607"/>
                    <a:pt x="162487" y="251576"/>
                    <a:pt x="170732" y="238412"/>
                  </a:cubicBezTo>
                  <a:cubicBezTo>
                    <a:pt x="174986" y="231631"/>
                    <a:pt x="178710" y="224983"/>
                    <a:pt x="182300" y="218201"/>
                  </a:cubicBezTo>
                  <a:cubicBezTo>
                    <a:pt x="182831" y="215675"/>
                    <a:pt x="182965" y="213148"/>
                    <a:pt x="182965" y="210622"/>
                  </a:cubicBezTo>
                  <a:cubicBezTo>
                    <a:pt x="150387" y="132703"/>
                    <a:pt x="113555" y="82574"/>
                    <a:pt x="53454" y="931"/>
                  </a:cubicBezTo>
                  <a:lnTo>
                    <a:pt x="527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158879" y="3097498"/>
              <a:ext cx="72486" cy="57286"/>
            </a:xfrm>
            <a:custGeom>
              <a:rect b="b" l="l" r="r" t="t"/>
              <a:pathLst>
                <a:path extrusionOk="0" h="87260" w="110413">
                  <a:moveTo>
                    <a:pt x="18061" y="70226"/>
                  </a:moveTo>
                  <a:cubicBezTo>
                    <a:pt x="10615" y="60918"/>
                    <a:pt x="21252" y="41372"/>
                    <a:pt x="41862" y="26745"/>
                  </a:cubicBezTo>
                  <a:cubicBezTo>
                    <a:pt x="61142" y="13050"/>
                    <a:pt x="82284" y="8396"/>
                    <a:pt x="91060" y="15443"/>
                  </a:cubicBezTo>
                  <a:cubicBezTo>
                    <a:pt x="97044" y="16374"/>
                    <a:pt x="103426" y="17969"/>
                    <a:pt x="110208" y="20097"/>
                  </a:cubicBezTo>
                  <a:cubicBezTo>
                    <a:pt x="110208" y="20097"/>
                    <a:pt x="110208" y="20097"/>
                    <a:pt x="110208" y="20097"/>
                  </a:cubicBezTo>
                  <a:cubicBezTo>
                    <a:pt x="110873" y="14911"/>
                    <a:pt x="109942" y="10390"/>
                    <a:pt x="107149" y="6800"/>
                  </a:cubicBezTo>
                  <a:cubicBezTo>
                    <a:pt x="96778" y="-6098"/>
                    <a:pt x="65131" y="-114"/>
                    <a:pt x="36411" y="20230"/>
                  </a:cubicBezTo>
                  <a:cubicBezTo>
                    <a:pt x="7822" y="40574"/>
                    <a:pt x="-7070" y="67699"/>
                    <a:pt x="3301" y="80597"/>
                  </a:cubicBezTo>
                  <a:cubicBezTo>
                    <a:pt x="8088" y="86448"/>
                    <a:pt x="17263" y="88310"/>
                    <a:pt x="28565" y="86714"/>
                  </a:cubicBezTo>
                  <a:cubicBezTo>
                    <a:pt x="32554" y="85783"/>
                    <a:pt x="36676" y="84454"/>
                    <a:pt x="40533" y="82858"/>
                  </a:cubicBezTo>
                  <a:cubicBezTo>
                    <a:pt x="41197" y="83124"/>
                    <a:pt x="41862" y="83257"/>
                    <a:pt x="42527" y="83390"/>
                  </a:cubicBezTo>
                  <a:cubicBezTo>
                    <a:pt x="46782" y="81927"/>
                    <a:pt x="51037" y="80332"/>
                    <a:pt x="55425" y="78204"/>
                  </a:cubicBezTo>
                  <a:lnTo>
                    <a:pt x="55425" y="78204"/>
                  </a:lnTo>
                  <a:cubicBezTo>
                    <a:pt x="51303" y="76343"/>
                    <a:pt x="47846" y="74481"/>
                    <a:pt x="44787" y="72752"/>
                  </a:cubicBezTo>
                  <a:cubicBezTo>
                    <a:pt x="32820" y="76475"/>
                    <a:pt x="22449" y="75944"/>
                    <a:pt x="17928" y="70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426322" y="3314785"/>
              <a:ext cx="75727" cy="69600"/>
            </a:xfrm>
            <a:custGeom>
              <a:rect b="b" l="l" r="r" t="t"/>
              <a:pathLst>
                <a:path extrusionOk="0" h="106016" w="115350">
                  <a:moveTo>
                    <a:pt x="5599" y="46406"/>
                  </a:moveTo>
                  <a:cubicBezTo>
                    <a:pt x="-2113" y="62761"/>
                    <a:pt x="-2113" y="79781"/>
                    <a:pt x="7194" y="91881"/>
                  </a:cubicBezTo>
                  <a:cubicBezTo>
                    <a:pt x="22486" y="111826"/>
                    <a:pt x="57722" y="110497"/>
                    <a:pt x="85513" y="88956"/>
                  </a:cubicBezTo>
                  <a:cubicBezTo>
                    <a:pt x="113303" y="67415"/>
                    <a:pt x="123541" y="33774"/>
                    <a:pt x="108250" y="13962"/>
                  </a:cubicBezTo>
                  <a:cubicBezTo>
                    <a:pt x="101469" y="5186"/>
                    <a:pt x="90831" y="532"/>
                    <a:pt x="78731" y="0"/>
                  </a:cubicBezTo>
                  <a:cubicBezTo>
                    <a:pt x="81923" y="6383"/>
                    <a:pt x="84449" y="12499"/>
                    <a:pt x="86177" y="18350"/>
                  </a:cubicBezTo>
                  <a:cubicBezTo>
                    <a:pt x="89236" y="19945"/>
                    <a:pt x="91895" y="22205"/>
                    <a:pt x="94156" y="24998"/>
                  </a:cubicBezTo>
                  <a:cubicBezTo>
                    <a:pt x="105192" y="39359"/>
                    <a:pt x="97879" y="63559"/>
                    <a:pt x="77801" y="78983"/>
                  </a:cubicBezTo>
                  <a:cubicBezTo>
                    <a:pt x="57855" y="94408"/>
                    <a:pt x="32591" y="95338"/>
                    <a:pt x="21422" y="81111"/>
                  </a:cubicBezTo>
                  <a:cubicBezTo>
                    <a:pt x="17300" y="75792"/>
                    <a:pt x="15837" y="69143"/>
                    <a:pt x="16502" y="62096"/>
                  </a:cubicBezTo>
                  <a:cubicBezTo>
                    <a:pt x="12779" y="57974"/>
                    <a:pt x="9322" y="52655"/>
                    <a:pt x="5732" y="46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187103" y="3114543"/>
              <a:ext cx="289688" cy="240565"/>
            </a:xfrm>
            <a:custGeom>
              <a:rect b="b" l="l" r="r" t="t"/>
              <a:pathLst>
                <a:path extrusionOk="0" h="366435" w="441261">
                  <a:moveTo>
                    <a:pt x="86230" y="78436"/>
                  </a:moveTo>
                  <a:cubicBezTo>
                    <a:pt x="87161" y="79101"/>
                    <a:pt x="88092" y="79632"/>
                    <a:pt x="89155" y="80430"/>
                  </a:cubicBezTo>
                  <a:cubicBezTo>
                    <a:pt x="137689" y="113672"/>
                    <a:pt x="179574" y="144122"/>
                    <a:pt x="224783" y="179358"/>
                  </a:cubicBezTo>
                  <a:cubicBezTo>
                    <a:pt x="263477" y="209409"/>
                    <a:pt x="299246" y="242652"/>
                    <a:pt x="337141" y="284005"/>
                  </a:cubicBezTo>
                  <a:cubicBezTo>
                    <a:pt x="356555" y="305147"/>
                    <a:pt x="367724" y="324693"/>
                    <a:pt x="375968" y="338920"/>
                  </a:cubicBezTo>
                  <a:cubicBezTo>
                    <a:pt x="384212" y="353281"/>
                    <a:pt x="389531" y="362722"/>
                    <a:pt x="397509" y="365514"/>
                  </a:cubicBezTo>
                  <a:cubicBezTo>
                    <a:pt x="404024" y="367775"/>
                    <a:pt x="413598" y="365913"/>
                    <a:pt x="427427" y="359531"/>
                  </a:cubicBezTo>
                  <a:cubicBezTo>
                    <a:pt x="431150" y="357935"/>
                    <a:pt x="433942" y="355808"/>
                    <a:pt x="436070" y="353414"/>
                  </a:cubicBezTo>
                  <a:cubicBezTo>
                    <a:pt x="437931" y="350622"/>
                    <a:pt x="439527" y="347696"/>
                    <a:pt x="440325" y="344505"/>
                  </a:cubicBezTo>
                  <a:cubicBezTo>
                    <a:pt x="440724" y="342777"/>
                    <a:pt x="440989" y="341048"/>
                    <a:pt x="441256" y="339452"/>
                  </a:cubicBezTo>
                  <a:cubicBezTo>
                    <a:pt x="442319" y="285866"/>
                    <a:pt x="305761" y="162605"/>
                    <a:pt x="266003" y="131889"/>
                  </a:cubicBezTo>
                  <a:cubicBezTo>
                    <a:pt x="257227" y="125108"/>
                    <a:pt x="249382" y="118991"/>
                    <a:pt x="242202" y="113273"/>
                  </a:cubicBezTo>
                  <a:cubicBezTo>
                    <a:pt x="228506" y="102503"/>
                    <a:pt x="217071" y="93594"/>
                    <a:pt x="205636" y="85084"/>
                  </a:cubicBezTo>
                  <a:cubicBezTo>
                    <a:pt x="197524" y="79632"/>
                    <a:pt x="189414" y="74180"/>
                    <a:pt x="181302" y="69128"/>
                  </a:cubicBezTo>
                  <a:cubicBezTo>
                    <a:pt x="170000" y="62081"/>
                    <a:pt x="159097" y="54368"/>
                    <a:pt x="148060" y="46656"/>
                  </a:cubicBezTo>
                  <a:cubicBezTo>
                    <a:pt x="130509" y="36019"/>
                    <a:pt x="99527" y="17802"/>
                    <a:pt x="70540" y="7564"/>
                  </a:cubicBezTo>
                  <a:cubicBezTo>
                    <a:pt x="45276" y="-1345"/>
                    <a:pt x="26926" y="-2409"/>
                    <a:pt x="16023" y="4505"/>
                  </a:cubicBezTo>
                  <a:cubicBezTo>
                    <a:pt x="8975" y="9026"/>
                    <a:pt x="8311" y="9425"/>
                    <a:pt x="5252" y="15808"/>
                  </a:cubicBezTo>
                  <a:lnTo>
                    <a:pt x="4987" y="16340"/>
                  </a:lnTo>
                  <a:cubicBezTo>
                    <a:pt x="997" y="22988"/>
                    <a:pt x="-598" y="27509"/>
                    <a:pt x="199" y="30301"/>
                  </a:cubicBezTo>
                  <a:cubicBezTo>
                    <a:pt x="1662" y="34955"/>
                    <a:pt x="11236" y="39343"/>
                    <a:pt x="24533" y="45327"/>
                  </a:cubicBezTo>
                  <a:cubicBezTo>
                    <a:pt x="39691" y="52108"/>
                    <a:pt x="60301" y="61549"/>
                    <a:pt x="85432" y="78302"/>
                  </a:cubicBezTo>
                  <a:cubicBezTo>
                    <a:pt x="85698" y="78302"/>
                    <a:pt x="85964" y="78569"/>
                    <a:pt x="86097" y="78569"/>
                  </a:cubicBezTo>
                  <a:lnTo>
                    <a:pt x="86097" y="785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263441" y="3193446"/>
              <a:ext cx="18506" cy="8642"/>
            </a:xfrm>
            <a:custGeom>
              <a:rect b="b" l="l" r="r" t="t"/>
              <a:pathLst>
                <a:path extrusionOk="0" h="13163" w="28189">
                  <a:moveTo>
                    <a:pt x="0" y="2925"/>
                  </a:moveTo>
                  <a:cubicBezTo>
                    <a:pt x="9441" y="6250"/>
                    <a:pt x="18881" y="9706"/>
                    <a:pt x="28189" y="13164"/>
                  </a:cubicBezTo>
                  <a:cubicBezTo>
                    <a:pt x="22073" y="8776"/>
                    <a:pt x="15956" y="4388"/>
                    <a:pt x="9706" y="0"/>
                  </a:cubicBezTo>
                  <a:cubicBezTo>
                    <a:pt x="6648" y="1064"/>
                    <a:pt x="3457" y="1994"/>
                    <a:pt x="0" y="2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542130" y="3234212"/>
              <a:ext cx="77033" cy="67256"/>
            </a:xfrm>
            <a:custGeom>
              <a:rect b="b" l="l" r="r" t="t"/>
              <a:pathLst>
                <a:path extrusionOk="0" h="102447" w="117339">
                  <a:moveTo>
                    <a:pt x="112154" y="15557"/>
                  </a:moveTo>
                  <a:cubicBezTo>
                    <a:pt x="106702" y="7314"/>
                    <a:pt x="97926" y="2128"/>
                    <a:pt x="87555" y="0"/>
                  </a:cubicBezTo>
                  <a:cubicBezTo>
                    <a:pt x="88485" y="5851"/>
                    <a:pt x="89283" y="11834"/>
                    <a:pt x="89948" y="18350"/>
                  </a:cubicBezTo>
                  <a:cubicBezTo>
                    <a:pt x="92873" y="20211"/>
                    <a:pt x="95267" y="22605"/>
                    <a:pt x="97128" y="25397"/>
                  </a:cubicBezTo>
                  <a:cubicBezTo>
                    <a:pt x="107101" y="40422"/>
                    <a:pt x="97926" y="64091"/>
                    <a:pt x="76784" y="77920"/>
                  </a:cubicBezTo>
                  <a:cubicBezTo>
                    <a:pt x="55642" y="91748"/>
                    <a:pt x="30378" y="90818"/>
                    <a:pt x="20405" y="75792"/>
                  </a:cubicBezTo>
                  <a:cubicBezTo>
                    <a:pt x="16682" y="70075"/>
                    <a:pt x="15619" y="63160"/>
                    <a:pt x="16948" y="56113"/>
                  </a:cubicBezTo>
                  <a:cubicBezTo>
                    <a:pt x="12693" y="51326"/>
                    <a:pt x="9768" y="45342"/>
                    <a:pt x="8704" y="38694"/>
                  </a:cubicBezTo>
                  <a:cubicBezTo>
                    <a:pt x="8704" y="38561"/>
                    <a:pt x="8704" y="38295"/>
                    <a:pt x="8704" y="38162"/>
                  </a:cubicBezTo>
                  <a:cubicBezTo>
                    <a:pt x="-1268" y="54517"/>
                    <a:pt x="-3130" y="72468"/>
                    <a:pt x="5513" y="85765"/>
                  </a:cubicBezTo>
                  <a:cubicBezTo>
                    <a:pt x="19342" y="106774"/>
                    <a:pt x="54445" y="108103"/>
                    <a:pt x="83831" y="88823"/>
                  </a:cubicBezTo>
                  <a:cubicBezTo>
                    <a:pt x="102048" y="76856"/>
                    <a:pt x="113749" y="59703"/>
                    <a:pt x="116808" y="43348"/>
                  </a:cubicBezTo>
                  <a:cubicBezTo>
                    <a:pt x="116808" y="43082"/>
                    <a:pt x="116808" y="42949"/>
                    <a:pt x="116808" y="42683"/>
                  </a:cubicBezTo>
                  <a:cubicBezTo>
                    <a:pt x="117206" y="40157"/>
                    <a:pt x="117340" y="37630"/>
                    <a:pt x="117340" y="35104"/>
                  </a:cubicBezTo>
                  <a:cubicBezTo>
                    <a:pt x="117340" y="34173"/>
                    <a:pt x="117340" y="33242"/>
                    <a:pt x="117340" y="32311"/>
                  </a:cubicBezTo>
                  <a:cubicBezTo>
                    <a:pt x="116941" y="26328"/>
                    <a:pt x="115212" y="20610"/>
                    <a:pt x="112021" y="156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575778" y="3282573"/>
              <a:ext cx="13879" cy="4714"/>
            </a:xfrm>
            <a:custGeom>
              <a:rect b="b" l="l" r="r" t="t"/>
              <a:pathLst>
                <a:path extrusionOk="0" h="7180" w="21141">
                  <a:moveTo>
                    <a:pt x="0" y="7180"/>
                  </a:moveTo>
                  <a:cubicBezTo>
                    <a:pt x="6914" y="6648"/>
                    <a:pt x="14228" y="4388"/>
                    <a:pt x="21142" y="0"/>
                  </a:cubicBezTo>
                  <a:cubicBezTo>
                    <a:pt x="19945" y="532"/>
                    <a:pt x="19014" y="1197"/>
                    <a:pt x="17818" y="1729"/>
                  </a:cubicBezTo>
                  <a:cubicBezTo>
                    <a:pt x="12765" y="3723"/>
                    <a:pt x="6515" y="5984"/>
                    <a:pt x="0" y="7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277028" y="3019150"/>
              <a:ext cx="72208" cy="55745"/>
            </a:xfrm>
            <a:custGeom>
              <a:rect b="b" l="l" r="r" t="t"/>
              <a:pathLst>
                <a:path extrusionOk="0" h="84912" w="109990">
                  <a:moveTo>
                    <a:pt x="109215" y="7534"/>
                  </a:moveTo>
                  <a:cubicBezTo>
                    <a:pt x="102833" y="-1241"/>
                    <a:pt x="86877" y="-2172"/>
                    <a:pt x="68128" y="3811"/>
                  </a:cubicBezTo>
                  <a:cubicBezTo>
                    <a:pt x="67330" y="4210"/>
                    <a:pt x="66532" y="4476"/>
                    <a:pt x="65735" y="4875"/>
                  </a:cubicBezTo>
                  <a:cubicBezTo>
                    <a:pt x="60416" y="7003"/>
                    <a:pt x="55629" y="8864"/>
                    <a:pt x="50975" y="10858"/>
                  </a:cubicBezTo>
                  <a:cubicBezTo>
                    <a:pt x="47385" y="12720"/>
                    <a:pt x="43795" y="14715"/>
                    <a:pt x="40205" y="16975"/>
                  </a:cubicBezTo>
                  <a:cubicBezTo>
                    <a:pt x="10553" y="35857"/>
                    <a:pt x="-6467" y="62716"/>
                    <a:pt x="2308" y="76678"/>
                  </a:cubicBezTo>
                  <a:cubicBezTo>
                    <a:pt x="2974" y="77875"/>
                    <a:pt x="4037" y="78805"/>
                    <a:pt x="4968" y="79603"/>
                  </a:cubicBezTo>
                  <a:cubicBezTo>
                    <a:pt x="5766" y="80268"/>
                    <a:pt x="6564" y="80800"/>
                    <a:pt x="7361" y="81332"/>
                  </a:cubicBezTo>
                  <a:cubicBezTo>
                    <a:pt x="8159" y="81864"/>
                    <a:pt x="9090" y="82395"/>
                    <a:pt x="10021" y="82794"/>
                  </a:cubicBezTo>
                  <a:cubicBezTo>
                    <a:pt x="10154" y="82794"/>
                    <a:pt x="10287" y="82927"/>
                    <a:pt x="10553" y="83061"/>
                  </a:cubicBezTo>
                  <a:cubicBezTo>
                    <a:pt x="19595" y="86517"/>
                    <a:pt x="33689" y="85055"/>
                    <a:pt x="49114" y="79337"/>
                  </a:cubicBezTo>
                  <a:cubicBezTo>
                    <a:pt x="51507" y="78273"/>
                    <a:pt x="53768" y="77210"/>
                    <a:pt x="55895" y="76013"/>
                  </a:cubicBezTo>
                  <a:cubicBezTo>
                    <a:pt x="50842" y="74683"/>
                    <a:pt x="45789" y="73354"/>
                    <a:pt x="40338" y="72157"/>
                  </a:cubicBezTo>
                  <a:cubicBezTo>
                    <a:pt x="29700" y="74285"/>
                    <a:pt x="20924" y="72689"/>
                    <a:pt x="17467" y="67104"/>
                  </a:cubicBezTo>
                  <a:cubicBezTo>
                    <a:pt x="11084" y="56998"/>
                    <a:pt x="23318" y="37718"/>
                    <a:pt x="44725" y="24155"/>
                  </a:cubicBezTo>
                  <a:cubicBezTo>
                    <a:pt x="66000" y="10593"/>
                    <a:pt x="88472" y="7667"/>
                    <a:pt x="94855" y="17773"/>
                  </a:cubicBezTo>
                  <a:cubicBezTo>
                    <a:pt x="95786" y="19235"/>
                    <a:pt x="96185" y="20831"/>
                    <a:pt x="96450" y="22560"/>
                  </a:cubicBezTo>
                  <a:cubicBezTo>
                    <a:pt x="100572" y="23225"/>
                    <a:pt x="104827" y="24155"/>
                    <a:pt x="109082" y="25086"/>
                  </a:cubicBezTo>
                  <a:cubicBezTo>
                    <a:pt x="109614" y="19103"/>
                    <a:pt x="110678" y="12853"/>
                    <a:pt x="109348" y="7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307263" y="3033612"/>
              <a:ext cx="7245" cy="3928"/>
            </a:xfrm>
            <a:custGeom>
              <a:rect b="b" l="l" r="r" t="t"/>
              <a:pathLst>
                <a:path extrusionOk="0" h="5983" w="11036">
                  <a:moveTo>
                    <a:pt x="665" y="5451"/>
                  </a:moveTo>
                  <a:cubicBezTo>
                    <a:pt x="665" y="5451"/>
                    <a:pt x="266" y="5718"/>
                    <a:pt x="0" y="5983"/>
                  </a:cubicBezTo>
                  <a:cubicBezTo>
                    <a:pt x="1064" y="5584"/>
                    <a:pt x="2128" y="5186"/>
                    <a:pt x="3192" y="4787"/>
                  </a:cubicBezTo>
                  <a:cubicBezTo>
                    <a:pt x="5851" y="3191"/>
                    <a:pt x="8377" y="1596"/>
                    <a:pt x="11037" y="0"/>
                  </a:cubicBezTo>
                  <a:cubicBezTo>
                    <a:pt x="7579" y="1462"/>
                    <a:pt x="4122" y="3324"/>
                    <a:pt x="665" y="5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297309" y="3040614"/>
              <a:ext cx="214657" cy="144277"/>
            </a:xfrm>
            <a:custGeom>
              <a:rect b="b" l="l" r="r" t="t"/>
              <a:pathLst>
                <a:path extrusionOk="0" h="219767" w="326972">
                  <a:moveTo>
                    <a:pt x="1466" y="18454"/>
                  </a:moveTo>
                  <a:cubicBezTo>
                    <a:pt x="-129" y="20980"/>
                    <a:pt x="-395" y="23374"/>
                    <a:pt x="535" y="25767"/>
                  </a:cubicBezTo>
                  <a:cubicBezTo>
                    <a:pt x="24337" y="30820"/>
                    <a:pt x="45080" y="36538"/>
                    <a:pt x="63562" y="43053"/>
                  </a:cubicBezTo>
                  <a:cubicBezTo>
                    <a:pt x="117016" y="61935"/>
                    <a:pt x="149460" y="86800"/>
                    <a:pt x="194137" y="121238"/>
                  </a:cubicBezTo>
                  <a:lnTo>
                    <a:pt x="200121" y="125759"/>
                  </a:lnTo>
                  <a:cubicBezTo>
                    <a:pt x="215412" y="137460"/>
                    <a:pt x="232166" y="152885"/>
                    <a:pt x="250782" y="170703"/>
                  </a:cubicBezTo>
                  <a:cubicBezTo>
                    <a:pt x="260222" y="178814"/>
                    <a:pt x="269265" y="187190"/>
                    <a:pt x="277642" y="195966"/>
                  </a:cubicBezTo>
                  <a:cubicBezTo>
                    <a:pt x="278572" y="196897"/>
                    <a:pt x="279503" y="198227"/>
                    <a:pt x="280434" y="199557"/>
                  </a:cubicBezTo>
                  <a:cubicBezTo>
                    <a:pt x="287215" y="206205"/>
                    <a:pt x="294130" y="212854"/>
                    <a:pt x="301310" y="219768"/>
                  </a:cubicBezTo>
                  <a:cubicBezTo>
                    <a:pt x="307027" y="215779"/>
                    <a:pt x="309953" y="211923"/>
                    <a:pt x="313410" y="207535"/>
                  </a:cubicBezTo>
                  <a:cubicBezTo>
                    <a:pt x="316734" y="203147"/>
                    <a:pt x="320457" y="198360"/>
                    <a:pt x="326973" y="193573"/>
                  </a:cubicBezTo>
                  <a:cubicBezTo>
                    <a:pt x="295193" y="132940"/>
                    <a:pt x="258494" y="97703"/>
                    <a:pt x="209960" y="60871"/>
                  </a:cubicBezTo>
                  <a:cubicBezTo>
                    <a:pt x="190946" y="46377"/>
                    <a:pt x="156241" y="29224"/>
                    <a:pt x="121536" y="16991"/>
                  </a:cubicBezTo>
                  <a:cubicBezTo>
                    <a:pt x="97868" y="8614"/>
                    <a:pt x="75264" y="2897"/>
                    <a:pt x="55983" y="370"/>
                  </a:cubicBezTo>
                  <a:cubicBezTo>
                    <a:pt x="37101" y="-2023"/>
                    <a:pt x="8646" y="7551"/>
                    <a:pt x="1599" y="187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358330" y="3106851"/>
              <a:ext cx="66168" cy="104141"/>
            </a:xfrm>
            <a:custGeom>
              <a:rect b="b" l="l" r="r" t="t"/>
              <a:pathLst>
                <a:path extrusionOk="0" h="158631" w="100789">
                  <a:moveTo>
                    <a:pt x="52390" y="0"/>
                  </a:moveTo>
                  <a:cubicBezTo>
                    <a:pt x="35769" y="19281"/>
                    <a:pt x="18882" y="34306"/>
                    <a:pt x="0" y="48002"/>
                  </a:cubicBezTo>
                  <a:cubicBezTo>
                    <a:pt x="12499" y="67814"/>
                    <a:pt x="21541" y="91083"/>
                    <a:pt x="28588" y="116082"/>
                  </a:cubicBezTo>
                  <a:cubicBezTo>
                    <a:pt x="43879" y="124591"/>
                    <a:pt x="59171" y="133766"/>
                    <a:pt x="74462" y="142941"/>
                  </a:cubicBezTo>
                  <a:cubicBezTo>
                    <a:pt x="83504" y="148393"/>
                    <a:pt x="92280" y="153711"/>
                    <a:pt x="100790" y="158631"/>
                  </a:cubicBezTo>
                  <a:cubicBezTo>
                    <a:pt x="99726" y="150919"/>
                    <a:pt x="98264" y="142276"/>
                    <a:pt x="96136" y="132703"/>
                  </a:cubicBezTo>
                  <a:cubicBezTo>
                    <a:pt x="94141" y="123661"/>
                    <a:pt x="92280" y="113954"/>
                    <a:pt x="90286" y="103716"/>
                  </a:cubicBezTo>
                  <a:cubicBezTo>
                    <a:pt x="83903" y="71537"/>
                    <a:pt x="76856" y="35902"/>
                    <a:pt x="65686" y="7712"/>
                  </a:cubicBezTo>
                  <a:cubicBezTo>
                    <a:pt x="62229" y="5053"/>
                    <a:pt x="58639" y="2660"/>
                    <a:pt x="55182" y="133"/>
                  </a:cubicBezTo>
                  <a:cubicBezTo>
                    <a:pt x="54251" y="133"/>
                    <a:pt x="53320" y="0"/>
                    <a:pt x="52390" y="1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338427" y="3173194"/>
              <a:ext cx="111998" cy="78477"/>
            </a:xfrm>
            <a:custGeom>
              <a:rect b="b" l="l" r="r" t="t"/>
              <a:pathLst>
                <a:path extrusionOk="0" h="119538" w="170598">
                  <a:moveTo>
                    <a:pt x="931" y="266"/>
                  </a:moveTo>
                  <a:cubicBezTo>
                    <a:pt x="931" y="266"/>
                    <a:pt x="399" y="133"/>
                    <a:pt x="0" y="0"/>
                  </a:cubicBezTo>
                  <a:cubicBezTo>
                    <a:pt x="5984" y="4654"/>
                    <a:pt x="12100" y="9441"/>
                    <a:pt x="18749" y="14627"/>
                  </a:cubicBezTo>
                  <a:cubicBezTo>
                    <a:pt x="26062" y="20344"/>
                    <a:pt x="33774" y="26461"/>
                    <a:pt x="42550" y="33242"/>
                  </a:cubicBezTo>
                  <a:cubicBezTo>
                    <a:pt x="43481" y="34040"/>
                    <a:pt x="90950" y="72601"/>
                    <a:pt x="136825" y="119538"/>
                  </a:cubicBezTo>
                  <a:cubicBezTo>
                    <a:pt x="147595" y="109167"/>
                    <a:pt x="158897" y="99194"/>
                    <a:pt x="170598" y="91083"/>
                  </a:cubicBezTo>
                  <a:cubicBezTo>
                    <a:pt x="150121" y="82706"/>
                    <a:pt x="125256" y="67548"/>
                    <a:pt x="98928" y="51724"/>
                  </a:cubicBezTo>
                  <a:cubicBezTo>
                    <a:pt x="65553" y="31647"/>
                    <a:pt x="31115" y="10770"/>
                    <a:pt x="798" y="1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458106" y="3020430"/>
              <a:ext cx="136094" cy="251312"/>
            </a:xfrm>
            <a:custGeom>
              <a:rect b="b" l="l" r="r" t="t"/>
              <a:pathLst>
                <a:path extrusionOk="0" h="382806" w="207302">
                  <a:moveTo>
                    <a:pt x="42550" y="9175"/>
                  </a:moveTo>
                  <a:cubicBezTo>
                    <a:pt x="27790" y="19945"/>
                    <a:pt x="15956" y="28588"/>
                    <a:pt x="0" y="42683"/>
                  </a:cubicBezTo>
                  <a:cubicBezTo>
                    <a:pt x="46273" y="91748"/>
                    <a:pt x="76856" y="155839"/>
                    <a:pt x="102918" y="217802"/>
                  </a:cubicBezTo>
                  <a:cubicBezTo>
                    <a:pt x="126054" y="272718"/>
                    <a:pt x="139617" y="315933"/>
                    <a:pt x="148260" y="362206"/>
                  </a:cubicBezTo>
                  <a:cubicBezTo>
                    <a:pt x="150254" y="374306"/>
                    <a:pt x="159163" y="379093"/>
                    <a:pt x="164482" y="380954"/>
                  </a:cubicBezTo>
                  <a:cubicBezTo>
                    <a:pt x="175120" y="384677"/>
                    <a:pt x="188017" y="382683"/>
                    <a:pt x="196660" y="375901"/>
                  </a:cubicBezTo>
                  <a:cubicBezTo>
                    <a:pt x="204771" y="369386"/>
                    <a:pt x="208362" y="359547"/>
                    <a:pt x="207032" y="347180"/>
                  </a:cubicBezTo>
                  <a:cubicBezTo>
                    <a:pt x="200517" y="288010"/>
                    <a:pt x="186953" y="257161"/>
                    <a:pt x="173790" y="227243"/>
                  </a:cubicBezTo>
                  <a:cubicBezTo>
                    <a:pt x="170864" y="220594"/>
                    <a:pt x="167939" y="213946"/>
                    <a:pt x="165280" y="207298"/>
                  </a:cubicBezTo>
                  <a:lnTo>
                    <a:pt x="160493" y="195464"/>
                  </a:lnTo>
                  <a:cubicBezTo>
                    <a:pt x="130442" y="121400"/>
                    <a:pt x="113688" y="79914"/>
                    <a:pt x="55315" y="0"/>
                  </a:cubicBezTo>
                  <a:cubicBezTo>
                    <a:pt x="50794" y="3324"/>
                    <a:pt x="46672" y="6383"/>
                    <a:pt x="42683" y="91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390454" y="2976958"/>
              <a:ext cx="87" cy="175"/>
            </a:xfrm>
            <a:custGeom>
              <a:rect b="b" l="l" r="r" t="t"/>
              <a:pathLst>
                <a:path extrusionOk="0" h="266" w="133">
                  <a:moveTo>
                    <a:pt x="0" y="0"/>
                  </a:moveTo>
                  <a:cubicBezTo>
                    <a:pt x="0" y="0"/>
                    <a:pt x="0" y="133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133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416380" y="2988219"/>
              <a:ext cx="2531" cy="785"/>
            </a:xfrm>
            <a:custGeom>
              <a:rect b="b" l="l" r="r" t="t"/>
              <a:pathLst>
                <a:path extrusionOk="0" h="1196" w="3856">
                  <a:moveTo>
                    <a:pt x="3856" y="532"/>
                  </a:moveTo>
                  <a:cubicBezTo>
                    <a:pt x="3192" y="399"/>
                    <a:pt x="2526" y="266"/>
                    <a:pt x="1729" y="0"/>
                  </a:cubicBezTo>
                  <a:cubicBezTo>
                    <a:pt x="1197" y="399"/>
                    <a:pt x="532" y="798"/>
                    <a:pt x="0" y="1197"/>
                  </a:cubicBezTo>
                  <a:cubicBezTo>
                    <a:pt x="1197" y="1064"/>
                    <a:pt x="2526" y="798"/>
                    <a:pt x="3856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411053" y="2962224"/>
              <a:ext cx="214308" cy="142619"/>
            </a:xfrm>
            <a:custGeom>
              <a:rect b="b" l="l" r="r" t="t"/>
              <a:pathLst>
                <a:path extrusionOk="0" h="217241" w="326440">
                  <a:moveTo>
                    <a:pt x="82976" y="47973"/>
                  </a:moveTo>
                  <a:cubicBezTo>
                    <a:pt x="121005" y="61403"/>
                    <a:pt x="149061" y="77758"/>
                    <a:pt x="181240" y="101160"/>
                  </a:cubicBezTo>
                  <a:cubicBezTo>
                    <a:pt x="184431" y="103155"/>
                    <a:pt x="187622" y="105282"/>
                    <a:pt x="190813" y="107676"/>
                  </a:cubicBezTo>
                  <a:cubicBezTo>
                    <a:pt x="192276" y="108740"/>
                    <a:pt x="193606" y="110202"/>
                    <a:pt x="194935" y="111399"/>
                  </a:cubicBezTo>
                  <a:cubicBezTo>
                    <a:pt x="197329" y="113127"/>
                    <a:pt x="199589" y="114856"/>
                    <a:pt x="201983" y="116717"/>
                  </a:cubicBezTo>
                  <a:cubicBezTo>
                    <a:pt x="226980" y="135998"/>
                    <a:pt x="254904" y="170836"/>
                    <a:pt x="282029" y="204477"/>
                  </a:cubicBezTo>
                  <a:cubicBezTo>
                    <a:pt x="285487" y="208732"/>
                    <a:pt x="288944" y="212987"/>
                    <a:pt x="292268" y="217241"/>
                  </a:cubicBezTo>
                  <a:cubicBezTo>
                    <a:pt x="299581" y="212854"/>
                    <a:pt x="305166" y="208732"/>
                    <a:pt x="311149" y="204344"/>
                  </a:cubicBezTo>
                  <a:cubicBezTo>
                    <a:pt x="315670" y="201020"/>
                    <a:pt x="320457" y="197562"/>
                    <a:pt x="325909" y="193972"/>
                  </a:cubicBezTo>
                  <a:cubicBezTo>
                    <a:pt x="326175" y="193573"/>
                    <a:pt x="326175" y="193174"/>
                    <a:pt x="326441" y="192775"/>
                  </a:cubicBezTo>
                  <a:cubicBezTo>
                    <a:pt x="294794" y="132674"/>
                    <a:pt x="258095" y="97437"/>
                    <a:pt x="209828" y="60738"/>
                  </a:cubicBezTo>
                  <a:cubicBezTo>
                    <a:pt x="190813" y="46244"/>
                    <a:pt x="156108" y="29091"/>
                    <a:pt x="121404" y="16858"/>
                  </a:cubicBezTo>
                  <a:cubicBezTo>
                    <a:pt x="97735" y="8614"/>
                    <a:pt x="75131" y="2764"/>
                    <a:pt x="55850" y="370"/>
                  </a:cubicBezTo>
                  <a:cubicBezTo>
                    <a:pt x="36969" y="-2023"/>
                    <a:pt x="8513" y="7551"/>
                    <a:pt x="1466" y="18720"/>
                  </a:cubicBezTo>
                  <a:cubicBezTo>
                    <a:pt x="-129" y="21246"/>
                    <a:pt x="-395" y="23640"/>
                    <a:pt x="535" y="26033"/>
                  </a:cubicBezTo>
                  <a:cubicBezTo>
                    <a:pt x="20879" y="30421"/>
                    <a:pt x="38431" y="34676"/>
                    <a:pt x="54121" y="39064"/>
                  </a:cubicBezTo>
                  <a:cubicBezTo>
                    <a:pt x="57446" y="39330"/>
                    <a:pt x="60770" y="40394"/>
                    <a:pt x="63961" y="41857"/>
                  </a:cubicBezTo>
                  <a:cubicBezTo>
                    <a:pt x="70742" y="43851"/>
                    <a:pt x="77125" y="45979"/>
                    <a:pt x="83109" y="48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9986" y="2944744"/>
              <a:ext cx="73445" cy="56047"/>
            </a:xfrm>
            <a:custGeom>
              <a:rect b="b" l="l" r="r" t="t"/>
              <a:pathLst>
                <a:path extrusionOk="0" h="85373" w="111874">
                  <a:moveTo>
                    <a:pt x="83552" y="401"/>
                  </a:moveTo>
                  <a:cubicBezTo>
                    <a:pt x="81691" y="933"/>
                    <a:pt x="80095" y="1465"/>
                    <a:pt x="78765" y="1864"/>
                  </a:cubicBezTo>
                  <a:cubicBezTo>
                    <a:pt x="71452" y="3726"/>
                    <a:pt x="65336" y="5986"/>
                    <a:pt x="58288" y="7981"/>
                  </a:cubicBezTo>
                  <a:cubicBezTo>
                    <a:pt x="57623" y="8247"/>
                    <a:pt x="56959" y="8513"/>
                    <a:pt x="56294" y="8646"/>
                  </a:cubicBezTo>
                  <a:cubicBezTo>
                    <a:pt x="50975" y="11039"/>
                    <a:pt x="45523" y="13831"/>
                    <a:pt x="40205" y="17289"/>
                  </a:cubicBezTo>
                  <a:cubicBezTo>
                    <a:pt x="10553" y="36170"/>
                    <a:pt x="-6467" y="63030"/>
                    <a:pt x="2308" y="76991"/>
                  </a:cubicBezTo>
                  <a:cubicBezTo>
                    <a:pt x="10420" y="90022"/>
                    <a:pt x="37944" y="87496"/>
                    <a:pt x="65468" y="71938"/>
                  </a:cubicBezTo>
                  <a:cubicBezTo>
                    <a:pt x="61214" y="70875"/>
                    <a:pt x="56959" y="69811"/>
                    <a:pt x="52438" y="68747"/>
                  </a:cubicBezTo>
                  <a:cubicBezTo>
                    <a:pt x="36481" y="75130"/>
                    <a:pt x="22254" y="74997"/>
                    <a:pt x="17334" y="67417"/>
                  </a:cubicBezTo>
                  <a:cubicBezTo>
                    <a:pt x="14143" y="62365"/>
                    <a:pt x="15738" y="54918"/>
                    <a:pt x="20658" y="47073"/>
                  </a:cubicBezTo>
                  <a:cubicBezTo>
                    <a:pt x="21057" y="44414"/>
                    <a:pt x="22121" y="41755"/>
                    <a:pt x="23717" y="39095"/>
                  </a:cubicBezTo>
                  <a:cubicBezTo>
                    <a:pt x="28769" y="31117"/>
                    <a:pt x="39274" y="24735"/>
                    <a:pt x="51241" y="20613"/>
                  </a:cubicBezTo>
                  <a:cubicBezTo>
                    <a:pt x="68926" y="11172"/>
                    <a:pt x="86079" y="9310"/>
                    <a:pt x="93126" y="16092"/>
                  </a:cubicBezTo>
                  <a:cubicBezTo>
                    <a:pt x="99109" y="17022"/>
                    <a:pt x="105359" y="18086"/>
                    <a:pt x="111875" y="19549"/>
                  </a:cubicBezTo>
                  <a:cubicBezTo>
                    <a:pt x="111875" y="18352"/>
                    <a:pt x="111875" y="17289"/>
                    <a:pt x="111875" y="16225"/>
                  </a:cubicBezTo>
                  <a:cubicBezTo>
                    <a:pt x="111077" y="13698"/>
                    <a:pt x="110545" y="10906"/>
                    <a:pt x="109614" y="8114"/>
                  </a:cubicBezTo>
                  <a:cubicBezTo>
                    <a:pt x="105226" y="1465"/>
                    <a:pt x="95653" y="-1061"/>
                    <a:pt x="83419" y="4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711171" y="3203659"/>
              <a:ext cx="15887" cy="15101"/>
            </a:xfrm>
            <a:custGeom>
              <a:rect b="b" l="l" r="r" t="t"/>
              <a:pathLst>
                <a:path extrusionOk="0" h="23003" w="24199">
                  <a:moveTo>
                    <a:pt x="24200" y="0"/>
                  </a:moveTo>
                  <a:cubicBezTo>
                    <a:pt x="18084" y="8510"/>
                    <a:pt x="9840" y="16355"/>
                    <a:pt x="0" y="23004"/>
                  </a:cubicBezTo>
                  <a:cubicBezTo>
                    <a:pt x="798" y="22472"/>
                    <a:pt x="1596" y="22073"/>
                    <a:pt x="2393" y="21541"/>
                  </a:cubicBezTo>
                  <a:cubicBezTo>
                    <a:pt x="10770" y="16222"/>
                    <a:pt x="18349" y="8643"/>
                    <a:pt x="24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566700" y="2935318"/>
              <a:ext cx="140900" cy="261012"/>
            </a:xfrm>
            <a:custGeom>
              <a:rect b="b" l="l" r="r" t="t"/>
              <a:pathLst>
                <a:path extrusionOk="0" h="397581" w="214623">
                  <a:moveTo>
                    <a:pt x="18749" y="22205"/>
                  </a:moveTo>
                  <a:cubicBezTo>
                    <a:pt x="13829" y="28056"/>
                    <a:pt x="8377" y="34705"/>
                    <a:pt x="0" y="42683"/>
                  </a:cubicBezTo>
                  <a:cubicBezTo>
                    <a:pt x="37098" y="82307"/>
                    <a:pt x="73266" y="144537"/>
                    <a:pt x="110231" y="232562"/>
                  </a:cubicBezTo>
                  <a:cubicBezTo>
                    <a:pt x="133367" y="287478"/>
                    <a:pt x="146930" y="330692"/>
                    <a:pt x="155573" y="376965"/>
                  </a:cubicBezTo>
                  <a:cubicBezTo>
                    <a:pt x="157434" y="389066"/>
                    <a:pt x="166477" y="393852"/>
                    <a:pt x="171795" y="395714"/>
                  </a:cubicBezTo>
                  <a:cubicBezTo>
                    <a:pt x="179773" y="398506"/>
                    <a:pt x="188948" y="398107"/>
                    <a:pt x="196660" y="394916"/>
                  </a:cubicBezTo>
                  <a:cubicBezTo>
                    <a:pt x="196660" y="394916"/>
                    <a:pt x="196926" y="394916"/>
                    <a:pt x="197059" y="394783"/>
                  </a:cubicBezTo>
                  <a:cubicBezTo>
                    <a:pt x="199054" y="393985"/>
                    <a:pt x="200782" y="392789"/>
                    <a:pt x="202511" y="391592"/>
                  </a:cubicBezTo>
                  <a:cubicBezTo>
                    <a:pt x="203176" y="391193"/>
                    <a:pt x="203841" y="390794"/>
                    <a:pt x="204372" y="390395"/>
                  </a:cubicBezTo>
                  <a:cubicBezTo>
                    <a:pt x="212217" y="383880"/>
                    <a:pt x="215675" y="374173"/>
                    <a:pt x="214345" y="362073"/>
                  </a:cubicBezTo>
                  <a:cubicBezTo>
                    <a:pt x="207830" y="302902"/>
                    <a:pt x="194267" y="272053"/>
                    <a:pt x="181103" y="242135"/>
                  </a:cubicBezTo>
                  <a:cubicBezTo>
                    <a:pt x="178178" y="235487"/>
                    <a:pt x="175252" y="228838"/>
                    <a:pt x="172593" y="222057"/>
                  </a:cubicBezTo>
                  <a:cubicBezTo>
                    <a:pt x="137622" y="136027"/>
                    <a:pt x="103050" y="79914"/>
                    <a:pt x="44411" y="0"/>
                  </a:cubicBezTo>
                  <a:cubicBezTo>
                    <a:pt x="33242" y="8909"/>
                    <a:pt x="25530" y="14494"/>
                    <a:pt x="18882" y="223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653518" y="3158005"/>
              <a:ext cx="77254" cy="66733"/>
            </a:xfrm>
            <a:custGeom>
              <a:rect b="b" l="l" r="r" t="t"/>
              <a:pathLst>
                <a:path extrusionOk="0" h="101649" w="117676">
                  <a:moveTo>
                    <a:pt x="112151" y="14759"/>
                  </a:moveTo>
                  <a:cubicBezTo>
                    <a:pt x="107231" y="7313"/>
                    <a:pt x="99652" y="2393"/>
                    <a:pt x="90610" y="0"/>
                  </a:cubicBezTo>
                  <a:cubicBezTo>
                    <a:pt x="91674" y="6382"/>
                    <a:pt x="92472" y="13164"/>
                    <a:pt x="93269" y="20211"/>
                  </a:cubicBezTo>
                  <a:cubicBezTo>
                    <a:pt x="94732" y="21541"/>
                    <a:pt x="96062" y="23003"/>
                    <a:pt x="97125" y="24599"/>
                  </a:cubicBezTo>
                  <a:cubicBezTo>
                    <a:pt x="107098" y="39624"/>
                    <a:pt x="97923" y="63293"/>
                    <a:pt x="76781" y="77121"/>
                  </a:cubicBezTo>
                  <a:cubicBezTo>
                    <a:pt x="55639" y="90950"/>
                    <a:pt x="30376" y="90019"/>
                    <a:pt x="20536" y="74994"/>
                  </a:cubicBezTo>
                  <a:cubicBezTo>
                    <a:pt x="16414" y="68878"/>
                    <a:pt x="15616" y="61165"/>
                    <a:pt x="17478" y="53453"/>
                  </a:cubicBezTo>
                  <a:cubicBezTo>
                    <a:pt x="14818" y="49464"/>
                    <a:pt x="12957" y="44810"/>
                    <a:pt x="12159" y="39757"/>
                  </a:cubicBezTo>
                  <a:cubicBezTo>
                    <a:pt x="11760" y="37763"/>
                    <a:pt x="11361" y="35901"/>
                    <a:pt x="10962" y="33907"/>
                  </a:cubicBezTo>
                  <a:cubicBezTo>
                    <a:pt x="-872" y="51060"/>
                    <a:pt x="-3797" y="70739"/>
                    <a:pt x="5511" y="84967"/>
                  </a:cubicBezTo>
                  <a:cubicBezTo>
                    <a:pt x="19339" y="105976"/>
                    <a:pt x="54443" y="107305"/>
                    <a:pt x="83829" y="88025"/>
                  </a:cubicBezTo>
                  <a:cubicBezTo>
                    <a:pt x="113215" y="68744"/>
                    <a:pt x="125847" y="35901"/>
                    <a:pt x="112151" y="14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675468" y="3207937"/>
              <a:ext cx="16324" cy="2660"/>
            </a:xfrm>
            <a:custGeom>
              <a:rect b="b" l="l" r="r" t="t"/>
              <a:pathLst>
                <a:path extrusionOk="0" h="4052" w="24865">
                  <a:moveTo>
                    <a:pt x="0" y="0"/>
                  </a:moveTo>
                  <a:cubicBezTo>
                    <a:pt x="6516" y="4122"/>
                    <a:pt x="15424" y="5186"/>
                    <a:pt x="24865" y="2792"/>
                  </a:cubicBezTo>
                  <a:cubicBezTo>
                    <a:pt x="21674" y="3324"/>
                    <a:pt x="18350" y="3457"/>
                    <a:pt x="14893" y="3324"/>
                  </a:cubicBezTo>
                  <a:cubicBezTo>
                    <a:pt x="9973" y="3058"/>
                    <a:pt x="4521" y="199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769498" y="3104756"/>
              <a:ext cx="23117" cy="40068"/>
            </a:xfrm>
            <a:custGeom>
              <a:rect b="b" l="l" r="r" t="t"/>
              <a:pathLst>
                <a:path extrusionOk="0" h="61032" w="35213">
                  <a:moveTo>
                    <a:pt x="20454" y="35502"/>
                  </a:moveTo>
                  <a:cubicBezTo>
                    <a:pt x="17795" y="31380"/>
                    <a:pt x="16465" y="26594"/>
                    <a:pt x="16465" y="21674"/>
                  </a:cubicBezTo>
                  <a:cubicBezTo>
                    <a:pt x="12077" y="16887"/>
                    <a:pt x="9285" y="10904"/>
                    <a:pt x="8221" y="4122"/>
                  </a:cubicBezTo>
                  <a:cubicBezTo>
                    <a:pt x="7955" y="2659"/>
                    <a:pt x="7689" y="1330"/>
                    <a:pt x="7423" y="0"/>
                  </a:cubicBezTo>
                  <a:cubicBezTo>
                    <a:pt x="-1353" y="15690"/>
                    <a:pt x="-2815" y="32710"/>
                    <a:pt x="5561" y="45342"/>
                  </a:cubicBezTo>
                  <a:cubicBezTo>
                    <a:pt x="11146" y="53719"/>
                    <a:pt x="20188" y="59038"/>
                    <a:pt x="30826" y="61032"/>
                  </a:cubicBezTo>
                  <a:cubicBezTo>
                    <a:pt x="32155" y="55980"/>
                    <a:pt x="33751" y="50927"/>
                    <a:pt x="35214" y="46007"/>
                  </a:cubicBezTo>
                  <a:cubicBezTo>
                    <a:pt x="29097" y="44146"/>
                    <a:pt x="23778" y="40688"/>
                    <a:pt x="20454" y="35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675817" y="2853612"/>
              <a:ext cx="142376" cy="266158"/>
            </a:xfrm>
            <a:custGeom>
              <a:rect b="b" l="l" r="r" t="t"/>
              <a:pathLst>
                <a:path extrusionOk="0" h="405420" w="216871">
                  <a:moveTo>
                    <a:pt x="84169" y="168471"/>
                  </a:moveTo>
                  <a:cubicBezTo>
                    <a:pt x="97333" y="195198"/>
                    <a:pt x="108502" y="220462"/>
                    <a:pt x="116746" y="240274"/>
                  </a:cubicBezTo>
                  <a:lnTo>
                    <a:pt x="119007" y="244795"/>
                  </a:lnTo>
                  <a:lnTo>
                    <a:pt x="118608" y="245061"/>
                  </a:lnTo>
                  <a:cubicBezTo>
                    <a:pt x="140548" y="297716"/>
                    <a:pt x="153579" y="339868"/>
                    <a:pt x="162088" y="384944"/>
                  </a:cubicBezTo>
                  <a:cubicBezTo>
                    <a:pt x="163950" y="397044"/>
                    <a:pt x="172992" y="401830"/>
                    <a:pt x="178178" y="403692"/>
                  </a:cubicBezTo>
                  <a:cubicBezTo>
                    <a:pt x="180704" y="404623"/>
                    <a:pt x="183363" y="405155"/>
                    <a:pt x="186156" y="405421"/>
                  </a:cubicBezTo>
                  <a:cubicBezTo>
                    <a:pt x="194666" y="384279"/>
                    <a:pt x="205037" y="364067"/>
                    <a:pt x="216871" y="342792"/>
                  </a:cubicBezTo>
                  <a:cubicBezTo>
                    <a:pt x="209691" y="300642"/>
                    <a:pt x="198389" y="274846"/>
                    <a:pt x="187485" y="249981"/>
                  </a:cubicBezTo>
                  <a:cubicBezTo>
                    <a:pt x="187087" y="249050"/>
                    <a:pt x="186688" y="248119"/>
                    <a:pt x="186289" y="247189"/>
                  </a:cubicBezTo>
                  <a:cubicBezTo>
                    <a:pt x="185757" y="246922"/>
                    <a:pt x="185092" y="246523"/>
                    <a:pt x="184560" y="246258"/>
                  </a:cubicBezTo>
                  <a:cubicBezTo>
                    <a:pt x="180172" y="236817"/>
                    <a:pt x="175784" y="227908"/>
                    <a:pt x="172992" y="220462"/>
                  </a:cubicBezTo>
                  <a:cubicBezTo>
                    <a:pt x="169668" y="211819"/>
                    <a:pt x="166742" y="202777"/>
                    <a:pt x="163817" y="193602"/>
                  </a:cubicBezTo>
                  <a:cubicBezTo>
                    <a:pt x="135894" y="129245"/>
                    <a:pt x="105311" y="72468"/>
                    <a:pt x="52390" y="0"/>
                  </a:cubicBezTo>
                  <a:cubicBezTo>
                    <a:pt x="43348" y="6383"/>
                    <a:pt x="36034" y="10771"/>
                    <a:pt x="29519" y="14760"/>
                  </a:cubicBezTo>
                  <a:cubicBezTo>
                    <a:pt x="19945" y="20477"/>
                    <a:pt x="11435" y="25663"/>
                    <a:pt x="0" y="35370"/>
                  </a:cubicBezTo>
                  <a:cubicBezTo>
                    <a:pt x="22073" y="59171"/>
                    <a:pt x="43215" y="92147"/>
                    <a:pt x="62096" y="126320"/>
                  </a:cubicBezTo>
                  <a:cubicBezTo>
                    <a:pt x="69011" y="137357"/>
                    <a:pt x="75925" y="148393"/>
                    <a:pt x="82307" y="159695"/>
                  </a:cubicBezTo>
                  <a:cubicBezTo>
                    <a:pt x="82573" y="162620"/>
                    <a:pt x="83371" y="165679"/>
                    <a:pt x="84169" y="168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507776" y="2867869"/>
              <a:ext cx="73343" cy="54759"/>
            </a:xfrm>
            <a:custGeom>
              <a:rect b="b" l="l" r="r" t="t"/>
              <a:pathLst>
                <a:path extrusionOk="0" h="83411" w="111718">
                  <a:moveTo>
                    <a:pt x="7845" y="78674"/>
                  </a:moveTo>
                  <a:cubicBezTo>
                    <a:pt x="14494" y="83594"/>
                    <a:pt x="27658" y="84392"/>
                    <a:pt x="39757" y="82397"/>
                  </a:cubicBezTo>
                  <a:cubicBezTo>
                    <a:pt x="46805" y="80403"/>
                    <a:pt x="54251" y="77610"/>
                    <a:pt x="61698" y="73621"/>
                  </a:cubicBezTo>
                  <a:cubicBezTo>
                    <a:pt x="57177" y="72425"/>
                    <a:pt x="52523" y="71361"/>
                    <a:pt x="47869" y="70164"/>
                  </a:cubicBezTo>
                  <a:cubicBezTo>
                    <a:pt x="33641" y="74951"/>
                    <a:pt x="21275" y="74286"/>
                    <a:pt x="16887" y="67239"/>
                  </a:cubicBezTo>
                  <a:cubicBezTo>
                    <a:pt x="10638" y="57133"/>
                    <a:pt x="22737" y="37853"/>
                    <a:pt x="44146" y="24290"/>
                  </a:cubicBezTo>
                  <a:cubicBezTo>
                    <a:pt x="65421" y="10727"/>
                    <a:pt x="87892" y="7802"/>
                    <a:pt x="94275" y="17907"/>
                  </a:cubicBezTo>
                  <a:cubicBezTo>
                    <a:pt x="94541" y="18306"/>
                    <a:pt x="94673" y="18838"/>
                    <a:pt x="94940" y="19237"/>
                  </a:cubicBezTo>
                  <a:cubicBezTo>
                    <a:pt x="94940" y="19237"/>
                    <a:pt x="95072" y="19237"/>
                    <a:pt x="95205" y="19237"/>
                  </a:cubicBezTo>
                  <a:cubicBezTo>
                    <a:pt x="100258" y="19902"/>
                    <a:pt x="105577" y="20700"/>
                    <a:pt x="111162" y="21896"/>
                  </a:cubicBezTo>
                  <a:cubicBezTo>
                    <a:pt x="112225" y="16711"/>
                    <a:pt x="111826" y="12057"/>
                    <a:pt x="109433" y="8334"/>
                  </a:cubicBezTo>
                  <a:cubicBezTo>
                    <a:pt x="100657" y="-5628"/>
                    <a:pt x="69409" y="-1639"/>
                    <a:pt x="39757" y="17243"/>
                  </a:cubicBezTo>
                  <a:cubicBezTo>
                    <a:pt x="17685" y="31337"/>
                    <a:pt x="2660" y="49820"/>
                    <a:pt x="0" y="64047"/>
                  </a:cubicBezTo>
                  <a:cubicBezTo>
                    <a:pt x="0" y="69366"/>
                    <a:pt x="2261" y="74419"/>
                    <a:pt x="7978" y="78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532219" y="2881895"/>
              <a:ext cx="14054" cy="8729"/>
            </a:xfrm>
            <a:custGeom>
              <a:rect b="b" l="l" r="r" t="t"/>
              <a:pathLst>
                <a:path extrusionOk="0" h="13296" w="21407">
                  <a:moveTo>
                    <a:pt x="20211" y="665"/>
                  </a:moveTo>
                  <a:cubicBezTo>
                    <a:pt x="20211" y="665"/>
                    <a:pt x="21009" y="133"/>
                    <a:pt x="21408" y="0"/>
                  </a:cubicBezTo>
                  <a:cubicBezTo>
                    <a:pt x="17419" y="1596"/>
                    <a:pt x="13164" y="3723"/>
                    <a:pt x="9174" y="6382"/>
                  </a:cubicBezTo>
                  <a:cubicBezTo>
                    <a:pt x="5850" y="8510"/>
                    <a:pt x="2792" y="10904"/>
                    <a:pt x="0" y="13297"/>
                  </a:cubicBezTo>
                  <a:lnTo>
                    <a:pt x="1329" y="12499"/>
                  </a:lnTo>
                  <a:cubicBezTo>
                    <a:pt x="3590" y="10770"/>
                    <a:pt x="6250" y="9175"/>
                    <a:pt x="9042" y="7712"/>
                  </a:cubicBezTo>
                  <a:lnTo>
                    <a:pt x="20344" y="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584857" y="2880585"/>
              <a:ext cx="5935" cy="3928"/>
            </a:xfrm>
            <a:custGeom>
              <a:rect b="b" l="l" r="r" t="t"/>
              <a:pathLst>
                <a:path extrusionOk="0" h="5983" w="9041">
                  <a:moveTo>
                    <a:pt x="2393" y="0"/>
                  </a:moveTo>
                  <a:cubicBezTo>
                    <a:pt x="2393" y="0"/>
                    <a:pt x="1329" y="665"/>
                    <a:pt x="798" y="1064"/>
                  </a:cubicBezTo>
                  <a:cubicBezTo>
                    <a:pt x="532" y="1994"/>
                    <a:pt x="266" y="2925"/>
                    <a:pt x="0" y="3856"/>
                  </a:cubicBezTo>
                  <a:cubicBezTo>
                    <a:pt x="2925" y="4521"/>
                    <a:pt x="5983" y="5186"/>
                    <a:pt x="9042" y="5983"/>
                  </a:cubicBezTo>
                  <a:cubicBezTo>
                    <a:pt x="6515" y="4122"/>
                    <a:pt x="4388" y="226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532566" y="2887650"/>
              <a:ext cx="210205" cy="138367"/>
            </a:xfrm>
            <a:custGeom>
              <a:rect b="b" l="l" r="r" t="t"/>
              <a:pathLst>
                <a:path extrusionOk="0" h="210764" w="320191">
                  <a:moveTo>
                    <a:pt x="137892" y="80455"/>
                  </a:moveTo>
                  <a:cubicBezTo>
                    <a:pt x="146003" y="85774"/>
                    <a:pt x="154114" y="91359"/>
                    <a:pt x="162225" y="97342"/>
                  </a:cubicBezTo>
                  <a:cubicBezTo>
                    <a:pt x="165815" y="99603"/>
                    <a:pt x="169006" y="101730"/>
                    <a:pt x="171400" y="103725"/>
                  </a:cubicBezTo>
                  <a:cubicBezTo>
                    <a:pt x="172730" y="104788"/>
                    <a:pt x="173926" y="105985"/>
                    <a:pt x="175256" y="107049"/>
                  </a:cubicBezTo>
                  <a:cubicBezTo>
                    <a:pt x="181372" y="111703"/>
                    <a:pt x="187622" y="116490"/>
                    <a:pt x="194270" y="121542"/>
                  </a:cubicBezTo>
                  <a:lnTo>
                    <a:pt x="200121" y="126063"/>
                  </a:lnTo>
                  <a:cubicBezTo>
                    <a:pt x="219667" y="141089"/>
                    <a:pt x="236687" y="157976"/>
                    <a:pt x="258228" y="179384"/>
                  </a:cubicBezTo>
                  <a:cubicBezTo>
                    <a:pt x="267669" y="188692"/>
                    <a:pt x="278306" y="199329"/>
                    <a:pt x="290274" y="210764"/>
                  </a:cubicBezTo>
                  <a:cubicBezTo>
                    <a:pt x="297587" y="206376"/>
                    <a:pt x="302506" y="202653"/>
                    <a:pt x="307692" y="198797"/>
                  </a:cubicBezTo>
                  <a:cubicBezTo>
                    <a:pt x="311017" y="196271"/>
                    <a:pt x="314740" y="193744"/>
                    <a:pt x="318862" y="190819"/>
                  </a:cubicBezTo>
                  <a:cubicBezTo>
                    <a:pt x="319659" y="188958"/>
                    <a:pt x="320058" y="186963"/>
                    <a:pt x="320191" y="184836"/>
                  </a:cubicBezTo>
                  <a:cubicBezTo>
                    <a:pt x="314341" y="173932"/>
                    <a:pt x="308490" y="163959"/>
                    <a:pt x="302506" y="154785"/>
                  </a:cubicBezTo>
                  <a:cubicBezTo>
                    <a:pt x="301310" y="153189"/>
                    <a:pt x="300113" y="151593"/>
                    <a:pt x="299182" y="150264"/>
                  </a:cubicBezTo>
                  <a:cubicBezTo>
                    <a:pt x="297986" y="148402"/>
                    <a:pt x="296789" y="146674"/>
                    <a:pt x="295725" y="144812"/>
                  </a:cubicBezTo>
                  <a:cubicBezTo>
                    <a:pt x="272190" y="111570"/>
                    <a:pt x="245862" y="88035"/>
                    <a:pt x="209827" y="60776"/>
                  </a:cubicBezTo>
                  <a:cubicBezTo>
                    <a:pt x="190813" y="46282"/>
                    <a:pt x="156109" y="29130"/>
                    <a:pt x="121404" y="16896"/>
                  </a:cubicBezTo>
                  <a:cubicBezTo>
                    <a:pt x="97735" y="8519"/>
                    <a:pt x="75130" y="2802"/>
                    <a:pt x="55850" y="408"/>
                  </a:cubicBezTo>
                  <a:cubicBezTo>
                    <a:pt x="36969" y="-2118"/>
                    <a:pt x="8514" y="7456"/>
                    <a:pt x="1466" y="18625"/>
                  </a:cubicBezTo>
                  <a:cubicBezTo>
                    <a:pt x="-129" y="21152"/>
                    <a:pt x="-396" y="23545"/>
                    <a:pt x="535" y="25938"/>
                  </a:cubicBezTo>
                  <a:cubicBezTo>
                    <a:pt x="24337" y="30991"/>
                    <a:pt x="45080" y="36709"/>
                    <a:pt x="63562" y="43224"/>
                  </a:cubicBezTo>
                  <a:cubicBezTo>
                    <a:pt x="89092" y="52133"/>
                    <a:pt x="109702" y="62638"/>
                    <a:pt x="129249" y="74738"/>
                  </a:cubicBezTo>
                  <a:cubicBezTo>
                    <a:pt x="130977" y="75536"/>
                    <a:pt x="132839" y="76200"/>
                    <a:pt x="134567" y="76998"/>
                  </a:cubicBezTo>
                  <a:cubicBezTo>
                    <a:pt x="135498" y="78062"/>
                    <a:pt x="136695" y="79126"/>
                    <a:pt x="137892" y="80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5667088" y="2780459"/>
              <a:ext cx="22260" cy="8118"/>
            </a:xfrm>
            <a:custGeom>
              <a:rect b="b" l="l" r="r" t="t"/>
              <a:pathLst>
                <a:path extrusionOk="0" h="12365" w="33907">
                  <a:moveTo>
                    <a:pt x="33907" y="0"/>
                  </a:moveTo>
                  <a:lnTo>
                    <a:pt x="33907" y="0"/>
                  </a:lnTo>
                  <a:cubicBezTo>
                    <a:pt x="29918" y="0"/>
                    <a:pt x="26062" y="532"/>
                    <a:pt x="22871" y="1462"/>
                  </a:cubicBezTo>
                  <a:cubicBezTo>
                    <a:pt x="15025" y="3723"/>
                    <a:pt x="7314" y="7579"/>
                    <a:pt x="0" y="12366"/>
                  </a:cubicBezTo>
                  <a:lnTo>
                    <a:pt x="0" y="12366"/>
                  </a:lnTo>
                  <a:cubicBezTo>
                    <a:pt x="11834" y="6116"/>
                    <a:pt x="23536" y="1861"/>
                    <a:pt x="3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5635448" y="2783543"/>
              <a:ext cx="73541" cy="55872"/>
            </a:xfrm>
            <a:custGeom>
              <a:rect b="b" l="l" r="r" t="t"/>
              <a:pathLst>
                <a:path extrusionOk="0" h="85106" w="112020">
                  <a:moveTo>
                    <a:pt x="194" y="65111"/>
                  </a:moveTo>
                  <a:cubicBezTo>
                    <a:pt x="-338" y="69499"/>
                    <a:pt x="194" y="73488"/>
                    <a:pt x="2188" y="76812"/>
                  </a:cubicBezTo>
                  <a:cubicBezTo>
                    <a:pt x="7507" y="85322"/>
                    <a:pt x="20937" y="87051"/>
                    <a:pt x="37425" y="83062"/>
                  </a:cubicBezTo>
                  <a:cubicBezTo>
                    <a:pt x="39552" y="81599"/>
                    <a:pt x="41813" y="80137"/>
                    <a:pt x="43807" y="78541"/>
                  </a:cubicBezTo>
                  <a:cubicBezTo>
                    <a:pt x="48195" y="79339"/>
                    <a:pt x="52849" y="77610"/>
                    <a:pt x="57237" y="74951"/>
                  </a:cubicBezTo>
                  <a:cubicBezTo>
                    <a:pt x="53115" y="73754"/>
                    <a:pt x="48727" y="72690"/>
                    <a:pt x="44206" y="71361"/>
                  </a:cubicBezTo>
                  <a:cubicBezTo>
                    <a:pt x="31707" y="74685"/>
                    <a:pt x="21336" y="73488"/>
                    <a:pt x="17346" y="67239"/>
                  </a:cubicBezTo>
                  <a:cubicBezTo>
                    <a:pt x="11097" y="57133"/>
                    <a:pt x="23197" y="37853"/>
                    <a:pt x="44605" y="24290"/>
                  </a:cubicBezTo>
                  <a:cubicBezTo>
                    <a:pt x="65880" y="10727"/>
                    <a:pt x="88352" y="7802"/>
                    <a:pt x="94734" y="17907"/>
                  </a:cubicBezTo>
                  <a:cubicBezTo>
                    <a:pt x="95266" y="18705"/>
                    <a:pt x="95532" y="19636"/>
                    <a:pt x="95798" y="20567"/>
                  </a:cubicBezTo>
                  <a:cubicBezTo>
                    <a:pt x="100186" y="21232"/>
                    <a:pt x="104840" y="22029"/>
                    <a:pt x="109759" y="23093"/>
                  </a:cubicBezTo>
                  <a:cubicBezTo>
                    <a:pt x="110823" y="20833"/>
                    <a:pt x="111621" y="18705"/>
                    <a:pt x="112020" y="16711"/>
                  </a:cubicBezTo>
                  <a:cubicBezTo>
                    <a:pt x="112020" y="13652"/>
                    <a:pt x="111355" y="10727"/>
                    <a:pt x="109893" y="8334"/>
                  </a:cubicBezTo>
                  <a:cubicBezTo>
                    <a:pt x="101117" y="-5628"/>
                    <a:pt x="69869" y="-1639"/>
                    <a:pt x="40217" y="17243"/>
                  </a:cubicBezTo>
                  <a:cubicBezTo>
                    <a:pt x="32771" y="22029"/>
                    <a:pt x="26122" y="27348"/>
                    <a:pt x="20405" y="32800"/>
                  </a:cubicBezTo>
                  <a:cubicBezTo>
                    <a:pt x="18676" y="34795"/>
                    <a:pt x="16815" y="36789"/>
                    <a:pt x="15219" y="38784"/>
                  </a:cubicBezTo>
                  <a:cubicBezTo>
                    <a:pt x="9900" y="45432"/>
                    <a:pt x="3119" y="55670"/>
                    <a:pt x="326" y="65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659074" y="2804022"/>
              <a:ext cx="213939" cy="122916"/>
            </a:xfrm>
            <a:custGeom>
              <a:rect b="b" l="l" r="r" t="t"/>
              <a:pathLst>
                <a:path extrusionOk="0" h="187229" w="325878">
                  <a:moveTo>
                    <a:pt x="1436" y="18625"/>
                  </a:moveTo>
                  <a:cubicBezTo>
                    <a:pt x="-160" y="21284"/>
                    <a:pt x="-425" y="23678"/>
                    <a:pt x="638" y="26204"/>
                  </a:cubicBezTo>
                  <a:cubicBezTo>
                    <a:pt x="10611" y="29130"/>
                    <a:pt x="19520" y="31523"/>
                    <a:pt x="27764" y="33783"/>
                  </a:cubicBezTo>
                  <a:cubicBezTo>
                    <a:pt x="43188" y="37905"/>
                    <a:pt x="56618" y="41495"/>
                    <a:pt x="70580" y="46416"/>
                  </a:cubicBezTo>
                  <a:cubicBezTo>
                    <a:pt x="99700" y="56654"/>
                    <a:pt x="128953" y="72078"/>
                    <a:pt x="171503" y="99736"/>
                  </a:cubicBezTo>
                  <a:cubicBezTo>
                    <a:pt x="188124" y="110506"/>
                    <a:pt x="203149" y="120346"/>
                    <a:pt x="216978" y="129654"/>
                  </a:cubicBezTo>
                  <a:cubicBezTo>
                    <a:pt x="224557" y="134308"/>
                    <a:pt x="232003" y="138962"/>
                    <a:pt x="239317" y="144014"/>
                  </a:cubicBezTo>
                  <a:cubicBezTo>
                    <a:pt x="243439" y="146807"/>
                    <a:pt x="247693" y="150264"/>
                    <a:pt x="251816" y="153721"/>
                  </a:cubicBezTo>
                  <a:cubicBezTo>
                    <a:pt x="267905" y="165289"/>
                    <a:pt x="281999" y="176326"/>
                    <a:pt x="294099" y="187229"/>
                  </a:cubicBezTo>
                  <a:lnTo>
                    <a:pt x="303141" y="186564"/>
                  </a:lnTo>
                  <a:cubicBezTo>
                    <a:pt x="310720" y="182043"/>
                    <a:pt x="312981" y="179783"/>
                    <a:pt x="315640" y="177123"/>
                  </a:cubicBezTo>
                  <a:cubicBezTo>
                    <a:pt x="317900" y="174863"/>
                    <a:pt x="320427" y="172336"/>
                    <a:pt x="325879" y="168481"/>
                  </a:cubicBezTo>
                  <a:cubicBezTo>
                    <a:pt x="293434" y="113033"/>
                    <a:pt x="282664" y="105586"/>
                    <a:pt x="257400" y="88301"/>
                  </a:cubicBezTo>
                  <a:cubicBezTo>
                    <a:pt x="253278" y="85508"/>
                    <a:pt x="248890" y="82450"/>
                    <a:pt x="243970" y="78993"/>
                  </a:cubicBezTo>
                  <a:cubicBezTo>
                    <a:pt x="242641" y="78195"/>
                    <a:pt x="241178" y="77530"/>
                    <a:pt x="239848" y="76599"/>
                  </a:cubicBezTo>
                  <a:cubicBezTo>
                    <a:pt x="227748" y="69020"/>
                    <a:pt x="217244" y="61441"/>
                    <a:pt x="206739" y="54393"/>
                  </a:cubicBezTo>
                  <a:cubicBezTo>
                    <a:pt x="184932" y="42559"/>
                    <a:pt x="155414" y="29395"/>
                    <a:pt x="126559" y="19157"/>
                  </a:cubicBezTo>
                  <a:cubicBezTo>
                    <a:pt x="120974" y="17428"/>
                    <a:pt x="115390" y="15567"/>
                    <a:pt x="109805" y="13572"/>
                  </a:cubicBezTo>
                  <a:cubicBezTo>
                    <a:pt x="89062" y="6924"/>
                    <a:pt x="70447" y="2403"/>
                    <a:pt x="55687" y="408"/>
                  </a:cubicBezTo>
                  <a:cubicBezTo>
                    <a:pt x="36806" y="-2118"/>
                    <a:pt x="8350" y="7456"/>
                    <a:pt x="1303" y="187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29551" y="3286299"/>
              <a:ext cx="53832" cy="68185"/>
            </a:xfrm>
            <a:custGeom>
              <a:rect b="b" l="l" r="r" t="t"/>
              <a:pathLst>
                <a:path extrusionOk="0" h="103862" w="81998">
                  <a:moveTo>
                    <a:pt x="12351" y="308"/>
                  </a:moveTo>
                  <a:cubicBezTo>
                    <a:pt x="9958" y="-490"/>
                    <a:pt x="6767" y="308"/>
                    <a:pt x="4107" y="2170"/>
                  </a:cubicBezTo>
                  <a:cubicBezTo>
                    <a:pt x="517" y="4829"/>
                    <a:pt x="-1079" y="9350"/>
                    <a:pt x="783" y="11876"/>
                  </a:cubicBezTo>
                  <a:lnTo>
                    <a:pt x="67533" y="102162"/>
                  </a:lnTo>
                  <a:cubicBezTo>
                    <a:pt x="69262" y="104555"/>
                    <a:pt x="74182" y="104422"/>
                    <a:pt x="77772" y="101763"/>
                  </a:cubicBezTo>
                  <a:cubicBezTo>
                    <a:pt x="79766" y="100300"/>
                    <a:pt x="81229" y="98306"/>
                    <a:pt x="81761" y="96178"/>
                  </a:cubicBezTo>
                  <a:cubicBezTo>
                    <a:pt x="82027" y="95247"/>
                    <a:pt x="82293" y="93386"/>
                    <a:pt x="81229" y="92056"/>
                  </a:cubicBezTo>
                  <a:lnTo>
                    <a:pt x="14479" y="1771"/>
                  </a:lnTo>
                  <a:cubicBezTo>
                    <a:pt x="14479" y="1771"/>
                    <a:pt x="13415" y="707"/>
                    <a:pt x="12484" y="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5908018" y="2963689"/>
              <a:ext cx="39920" cy="67274"/>
            </a:xfrm>
            <a:custGeom>
              <a:rect b="b" l="l" r="r" t="t"/>
              <a:pathLst>
                <a:path extrusionOk="0" h="102473" w="60808">
                  <a:moveTo>
                    <a:pt x="48001" y="133"/>
                  </a:moveTo>
                  <a:cubicBezTo>
                    <a:pt x="39492" y="12765"/>
                    <a:pt x="31513" y="23801"/>
                    <a:pt x="23801" y="34439"/>
                  </a:cubicBezTo>
                  <a:cubicBezTo>
                    <a:pt x="15424" y="45874"/>
                    <a:pt x="7712" y="56777"/>
                    <a:pt x="0" y="68346"/>
                  </a:cubicBezTo>
                  <a:cubicBezTo>
                    <a:pt x="532" y="71803"/>
                    <a:pt x="1197" y="75260"/>
                    <a:pt x="1861" y="78983"/>
                  </a:cubicBezTo>
                  <a:cubicBezTo>
                    <a:pt x="4787" y="90685"/>
                    <a:pt x="10637" y="98530"/>
                    <a:pt x="18615" y="101322"/>
                  </a:cubicBezTo>
                  <a:cubicBezTo>
                    <a:pt x="24333" y="103316"/>
                    <a:pt x="31115" y="102652"/>
                    <a:pt x="37763" y="99859"/>
                  </a:cubicBezTo>
                  <a:cubicBezTo>
                    <a:pt x="38428" y="99194"/>
                    <a:pt x="39226" y="98530"/>
                    <a:pt x="39757" y="97599"/>
                  </a:cubicBezTo>
                  <a:cubicBezTo>
                    <a:pt x="42018" y="96934"/>
                    <a:pt x="44146" y="96003"/>
                    <a:pt x="46273" y="94939"/>
                  </a:cubicBezTo>
                  <a:cubicBezTo>
                    <a:pt x="46805" y="94540"/>
                    <a:pt x="47337" y="94408"/>
                    <a:pt x="47736" y="93876"/>
                  </a:cubicBezTo>
                  <a:cubicBezTo>
                    <a:pt x="57442" y="85765"/>
                    <a:pt x="62096" y="74728"/>
                    <a:pt x="60500" y="64224"/>
                  </a:cubicBezTo>
                  <a:cubicBezTo>
                    <a:pt x="56246" y="38162"/>
                    <a:pt x="52124" y="17419"/>
                    <a:pt x="4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5789456" y="2844533"/>
              <a:ext cx="173924" cy="459863"/>
            </a:xfrm>
            <a:custGeom>
              <a:rect b="b" l="l" r="r" t="t"/>
              <a:pathLst>
                <a:path extrusionOk="0" h="700477" w="264926">
                  <a:moveTo>
                    <a:pt x="37391" y="687712"/>
                  </a:moveTo>
                  <a:lnTo>
                    <a:pt x="39119" y="689840"/>
                  </a:lnTo>
                  <a:cubicBezTo>
                    <a:pt x="43242" y="695025"/>
                    <a:pt x="47629" y="700344"/>
                    <a:pt x="50821" y="700477"/>
                  </a:cubicBezTo>
                  <a:cubicBezTo>
                    <a:pt x="52283" y="700477"/>
                    <a:pt x="54411" y="699281"/>
                    <a:pt x="56671" y="697020"/>
                  </a:cubicBezTo>
                  <a:lnTo>
                    <a:pt x="52549" y="691435"/>
                  </a:lnTo>
                  <a:cubicBezTo>
                    <a:pt x="46965" y="683856"/>
                    <a:pt x="49491" y="672288"/>
                    <a:pt x="58400" y="665772"/>
                  </a:cubicBezTo>
                  <a:cubicBezTo>
                    <a:pt x="64117" y="661518"/>
                    <a:pt x="71298" y="660188"/>
                    <a:pt x="77281" y="662315"/>
                  </a:cubicBezTo>
                  <a:cubicBezTo>
                    <a:pt x="78744" y="662847"/>
                    <a:pt x="80207" y="663512"/>
                    <a:pt x="81403" y="664576"/>
                  </a:cubicBezTo>
                  <a:cubicBezTo>
                    <a:pt x="82201" y="659124"/>
                    <a:pt x="79808" y="653274"/>
                    <a:pt x="74356" y="643700"/>
                  </a:cubicBezTo>
                  <a:cubicBezTo>
                    <a:pt x="40449" y="584130"/>
                    <a:pt x="41114" y="534931"/>
                    <a:pt x="53480" y="470176"/>
                  </a:cubicBezTo>
                  <a:cubicBezTo>
                    <a:pt x="61458" y="428690"/>
                    <a:pt x="82999" y="394118"/>
                    <a:pt x="106002" y="357552"/>
                  </a:cubicBezTo>
                  <a:cubicBezTo>
                    <a:pt x="118369" y="337873"/>
                    <a:pt x="131000" y="317529"/>
                    <a:pt x="141372" y="296120"/>
                  </a:cubicBezTo>
                  <a:cubicBezTo>
                    <a:pt x="159456" y="258623"/>
                    <a:pt x="176742" y="234689"/>
                    <a:pt x="195224" y="209292"/>
                  </a:cubicBezTo>
                  <a:cubicBezTo>
                    <a:pt x="205862" y="194533"/>
                    <a:pt x="216898" y="179374"/>
                    <a:pt x="228998" y="160360"/>
                  </a:cubicBezTo>
                  <a:cubicBezTo>
                    <a:pt x="255326" y="119006"/>
                    <a:pt x="270883" y="65686"/>
                    <a:pt x="262772" y="22339"/>
                  </a:cubicBezTo>
                  <a:cubicBezTo>
                    <a:pt x="261177" y="19546"/>
                    <a:pt x="259581" y="16754"/>
                    <a:pt x="257852" y="13962"/>
                  </a:cubicBezTo>
                  <a:cubicBezTo>
                    <a:pt x="252267" y="9441"/>
                    <a:pt x="246284" y="4654"/>
                    <a:pt x="240168" y="0"/>
                  </a:cubicBezTo>
                  <a:cubicBezTo>
                    <a:pt x="239769" y="14360"/>
                    <a:pt x="238572" y="30184"/>
                    <a:pt x="234982" y="41885"/>
                  </a:cubicBezTo>
                  <a:cubicBezTo>
                    <a:pt x="225541" y="72202"/>
                    <a:pt x="213175" y="99194"/>
                    <a:pt x="195889" y="126852"/>
                  </a:cubicBezTo>
                  <a:cubicBezTo>
                    <a:pt x="186980" y="141212"/>
                    <a:pt x="177938" y="155573"/>
                    <a:pt x="168896" y="169934"/>
                  </a:cubicBezTo>
                  <a:cubicBezTo>
                    <a:pt x="140441" y="215276"/>
                    <a:pt x="111055" y="262214"/>
                    <a:pt x="83797" y="310082"/>
                  </a:cubicBezTo>
                  <a:cubicBezTo>
                    <a:pt x="79808" y="316997"/>
                    <a:pt x="75952" y="323778"/>
                    <a:pt x="72229" y="330160"/>
                  </a:cubicBezTo>
                  <a:cubicBezTo>
                    <a:pt x="66910" y="339335"/>
                    <a:pt x="61857" y="348244"/>
                    <a:pt x="57070" y="356754"/>
                  </a:cubicBezTo>
                  <a:cubicBezTo>
                    <a:pt x="52017" y="368189"/>
                    <a:pt x="46965" y="379491"/>
                    <a:pt x="40981" y="390395"/>
                  </a:cubicBezTo>
                  <a:cubicBezTo>
                    <a:pt x="35662" y="399969"/>
                    <a:pt x="30609" y="409409"/>
                    <a:pt x="25822" y="418717"/>
                  </a:cubicBezTo>
                  <a:cubicBezTo>
                    <a:pt x="12260" y="451028"/>
                    <a:pt x="3484" y="484669"/>
                    <a:pt x="692" y="528948"/>
                  </a:cubicBezTo>
                  <a:cubicBezTo>
                    <a:pt x="-1303" y="560727"/>
                    <a:pt x="-1569" y="639711"/>
                    <a:pt x="37524" y="6877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5895523" y="2991099"/>
              <a:ext cx="77227" cy="66954"/>
            </a:xfrm>
            <a:custGeom>
              <a:rect b="b" l="l" r="r" t="t"/>
              <a:pathLst>
                <a:path extrusionOk="0" h="101986" w="117635">
                  <a:moveTo>
                    <a:pt x="83788" y="88690"/>
                  </a:moveTo>
                  <a:cubicBezTo>
                    <a:pt x="113174" y="69410"/>
                    <a:pt x="125806" y="36566"/>
                    <a:pt x="112111" y="15557"/>
                  </a:cubicBezTo>
                  <a:cubicBezTo>
                    <a:pt x="106659" y="7314"/>
                    <a:pt x="97883" y="2128"/>
                    <a:pt x="87511" y="0"/>
                  </a:cubicBezTo>
                  <a:cubicBezTo>
                    <a:pt x="88575" y="5984"/>
                    <a:pt x="89639" y="12233"/>
                    <a:pt x="90836" y="18882"/>
                  </a:cubicBezTo>
                  <a:cubicBezTo>
                    <a:pt x="93362" y="20610"/>
                    <a:pt x="95490" y="22738"/>
                    <a:pt x="97218" y="25397"/>
                  </a:cubicBezTo>
                  <a:cubicBezTo>
                    <a:pt x="107191" y="40422"/>
                    <a:pt x="98016" y="64091"/>
                    <a:pt x="76874" y="77920"/>
                  </a:cubicBezTo>
                  <a:cubicBezTo>
                    <a:pt x="55732" y="91748"/>
                    <a:pt x="30468" y="90818"/>
                    <a:pt x="20495" y="75792"/>
                  </a:cubicBezTo>
                  <a:cubicBezTo>
                    <a:pt x="16905" y="70207"/>
                    <a:pt x="15842" y="63559"/>
                    <a:pt x="16905" y="56512"/>
                  </a:cubicBezTo>
                  <a:cubicBezTo>
                    <a:pt x="14246" y="52390"/>
                    <a:pt x="11852" y="47204"/>
                    <a:pt x="10124" y="40689"/>
                  </a:cubicBezTo>
                  <a:cubicBezTo>
                    <a:pt x="7066" y="45741"/>
                    <a:pt x="4140" y="50927"/>
                    <a:pt x="1082" y="56512"/>
                  </a:cubicBezTo>
                  <a:cubicBezTo>
                    <a:pt x="-1178" y="67016"/>
                    <a:pt x="18" y="77255"/>
                    <a:pt x="5470" y="85499"/>
                  </a:cubicBezTo>
                  <a:cubicBezTo>
                    <a:pt x="7997" y="89222"/>
                    <a:pt x="11321" y="92147"/>
                    <a:pt x="15044" y="94674"/>
                  </a:cubicBezTo>
                  <a:cubicBezTo>
                    <a:pt x="22889" y="98663"/>
                    <a:pt x="32064" y="101056"/>
                    <a:pt x="41371" y="101987"/>
                  </a:cubicBezTo>
                  <a:cubicBezTo>
                    <a:pt x="54934" y="101987"/>
                    <a:pt x="69959" y="97599"/>
                    <a:pt x="83788" y="88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5717543" y="2459829"/>
              <a:ext cx="5150" cy="14752"/>
            </a:xfrm>
            <a:custGeom>
              <a:rect b="b" l="l" r="r" t="t"/>
              <a:pathLst>
                <a:path extrusionOk="0" h="22471" w="7845">
                  <a:moveTo>
                    <a:pt x="7845" y="11302"/>
                  </a:moveTo>
                  <a:lnTo>
                    <a:pt x="1596" y="0"/>
                  </a:lnTo>
                  <a:cubicBezTo>
                    <a:pt x="2261" y="8377"/>
                    <a:pt x="399" y="14892"/>
                    <a:pt x="0" y="22472"/>
                  </a:cubicBezTo>
                  <a:cubicBezTo>
                    <a:pt x="931" y="20743"/>
                    <a:pt x="1862" y="18882"/>
                    <a:pt x="3192" y="17020"/>
                  </a:cubicBezTo>
                  <a:cubicBezTo>
                    <a:pt x="4521" y="15158"/>
                    <a:pt x="6116" y="13164"/>
                    <a:pt x="7845" y="11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5782053" y="2597405"/>
              <a:ext cx="2095" cy="5761"/>
            </a:xfrm>
            <a:custGeom>
              <a:rect b="b" l="l" r="r" t="t"/>
              <a:pathLst>
                <a:path extrusionOk="0" h="8775" w="3191">
                  <a:moveTo>
                    <a:pt x="0" y="0"/>
                  </a:moveTo>
                  <a:cubicBezTo>
                    <a:pt x="1064" y="2925"/>
                    <a:pt x="2128" y="5851"/>
                    <a:pt x="3191" y="8776"/>
                  </a:cubicBezTo>
                  <a:cubicBezTo>
                    <a:pt x="2128" y="5851"/>
                    <a:pt x="1064" y="292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039133" y="2955571"/>
              <a:ext cx="7944" cy="3491"/>
            </a:xfrm>
            <a:custGeom>
              <a:rect b="b" l="l" r="r" t="t"/>
              <a:pathLst>
                <a:path extrusionOk="0" h="5318" w="12100">
                  <a:moveTo>
                    <a:pt x="1729" y="798"/>
                  </a:moveTo>
                  <a:cubicBezTo>
                    <a:pt x="1729" y="798"/>
                    <a:pt x="665" y="266"/>
                    <a:pt x="0" y="0"/>
                  </a:cubicBezTo>
                  <a:cubicBezTo>
                    <a:pt x="3192" y="2792"/>
                    <a:pt x="7446" y="4521"/>
                    <a:pt x="12100" y="5319"/>
                  </a:cubicBezTo>
                  <a:cubicBezTo>
                    <a:pt x="8909" y="4521"/>
                    <a:pt x="5984" y="3191"/>
                    <a:pt x="3324" y="1197"/>
                  </a:cubicBezTo>
                  <a:cubicBezTo>
                    <a:pt x="2793" y="1064"/>
                    <a:pt x="2128" y="1064"/>
                    <a:pt x="1729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047688" y="2959150"/>
              <a:ext cx="872" cy="87"/>
            </a:xfrm>
            <a:custGeom>
              <a:rect b="b" l="l" r="r" t="t"/>
              <a:pathLst>
                <a:path extrusionOk="0" h="132" w="1329">
                  <a:moveTo>
                    <a:pt x="1330" y="133"/>
                  </a:moveTo>
                  <a:cubicBezTo>
                    <a:pt x="1330" y="133"/>
                    <a:pt x="399" y="133"/>
                    <a:pt x="0" y="0"/>
                  </a:cubicBezTo>
                  <a:cubicBezTo>
                    <a:pt x="399" y="0"/>
                    <a:pt x="931" y="0"/>
                    <a:pt x="133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058687" y="2953475"/>
              <a:ext cx="9340" cy="4626"/>
            </a:xfrm>
            <a:custGeom>
              <a:rect b="b" l="l" r="r" t="t"/>
              <a:pathLst>
                <a:path extrusionOk="0" h="7047" w="14227">
                  <a:moveTo>
                    <a:pt x="0" y="7047"/>
                  </a:moveTo>
                  <a:cubicBezTo>
                    <a:pt x="4388" y="5718"/>
                    <a:pt x="8643" y="3723"/>
                    <a:pt x="12765" y="1064"/>
                  </a:cubicBezTo>
                  <a:cubicBezTo>
                    <a:pt x="13297" y="798"/>
                    <a:pt x="13696" y="266"/>
                    <a:pt x="14227" y="0"/>
                  </a:cubicBezTo>
                  <a:cubicBezTo>
                    <a:pt x="13031" y="665"/>
                    <a:pt x="11834" y="931"/>
                    <a:pt x="10504" y="1463"/>
                  </a:cubicBezTo>
                  <a:cubicBezTo>
                    <a:pt x="8377" y="2925"/>
                    <a:pt x="6382" y="4255"/>
                    <a:pt x="4255" y="5319"/>
                  </a:cubicBezTo>
                  <a:cubicBezTo>
                    <a:pt x="2792" y="5984"/>
                    <a:pt x="1462" y="6516"/>
                    <a:pt x="0" y="7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022548" y="2866269"/>
              <a:ext cx="51678" cy="83909"/>
            </a:xfrm>
            <a:custGeom>
              <a:rect b="b" l="l" r="r" t="t"/>
              <a:pathLst>
                <a:path extrusionOk="0" h="127812" w="78718">
                  <a:moveTo>
                    <a:pt x="13297" y="89754"/>
                  </a:moveTo>
                  <a:cubicBezTo>
                    <a:pt x="16621" y="94940"/>
                    <a:pt x="19945" y="100391"/>
                    <a:pt x="23535" y="106508"/>
                  </a:cubicBezTo>
                  <a:lnTo>
                    <a:pt x="24998" y="109034"/>
                  </a:lnTo>
                  <a:lnTo>
                    <a:pt x="23801" y="111693"/>
                  </a:lnTo>
                  <a:cubicBezTo>
                    <a:pt x="22339" y="114885"/>
                    <a:pt x="22206" y="117544"/>
                    <a:pt x="23004" y="119805"/>
                  </a:cubicBezTo>
                  <a:cubicBezTo>
                    <a:pt x="24333" y="121400"/>
                    <a:pt x="25796" y="122996"/>
                    <a:pt x="27391" y="124459"/>
                  </a:cubicBezTo>
                  <a:cubicBezTo>
                    <a:pt x="28588" y="125123"/>
                    <a:pt x="29652" y="125655"/>
                    <a:pt x="30716" y="126054"/>
                  </a:cubicBezTo>
                  <a:cubicBezTo>
                    <a:pt x="41619" y="129910"/>
                    <a:pt x="60900" y="127650"/>
                    <a:pt x="71138" y="117012"/>
                  </a:cubicBezTo>
                  <a:cubicBezTo>
                    <a:pt x="71537" y="116613"/>
                    <a:pt x="72069" y="116214"/>
                    <a:pt x="72335" y="115683"/>
                  </a:cubicBezTo>
                  <a:cubicBezTo>
                    <a:pt x="73665" y="114220"/>
                    <a:pt x="74728" y="112491"/>
                    <a:pt x="75659" y="110630"/>
                  </a:cubicBezTo>
                  <a:cubicBezTo>
                    <a:pt x="85632" y="90153"/>
                    <a:pt x="69409" y="66351"/>
                    <a:pt x="53054" y="46007"/>
                  </a:cubicBezTo>
                  <a:cubicBezTo>
                    <a:pt x="36034" y="30051"/>
                    <a:pt x="18615" y="14095"/>
                    <a:pt x="0" y="0"/>
                  </a:cubicBezTo>
                  <a:cubicBezTo>
                    <a:pt x="3989" y="10637"/>
                    <a:pt x="6782" y="22073"/>
                    <a:pt x="8909" y="32179"/>
                  </a:cubicBezTo>
                  <a:cubicBezTo>
                    <a:pt x="13164" y="51459"/>
                    <a:pt x="14494" y="69410"/>
                    <a:pt x="13031" y="89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024468" y="2916463"/>
              <a:ext cx="71667" cy="56159"/>
            </a:xfrm>
            <a:custGeom>
              <a:rect b="b" l="l" r="r" t="t"/>
              <a:pathLst>
                <a:path extrusionOk="0" h="85543" w="109166">
                  <a:moveTo>
                    <a:pt x="83238" y="133"/>
                  </a:moveTo>
                  <a:cubicBezTo>
                    <a:pt x="84036" y="1994"/>
                    <a:pt x="84568" y="3856"/>
                    <a:pt x="85233" y="5718"/>
                  </a:cubicBezTo>
                  <a:cubicBezTo>
                    <a:pt x="86563" y="6914"/>
                    <a:pt x="87626" y="8244"/>
                    <a:pt x="88690" y="9707"/>
                  </a:cubicBezTo>
                  <a:cubicBezTo>
                    <a:pt x="98663" y="24865"/>
                    <a:pt x="89488" y="48401"/>
                    <a:pt x="68346" y="62229"/>
                  </a:cubicBezTo>
                  <a:cubicBezTo>
                    <a:pt x="47204" y="76058"/>
                    <a:pt x="21940" y="75127"/>
                    <a:pt x="11967" y="60102"/>
                  </a:cubicBezTo>
                  <a:cubicBezTo>
                    <a:pt x="8510" y="54916"/>
                    <a:pt x="7446" y="48533"/>
                    <a:pt x="8244" y="42018"/>
                  </a:cubicBezTo>
                  <a:cubicBezTo>
                    <a:pt x="8111" y="39625"/>
                    <a:pt x="8244" y="36699"/>
                    <a:pt x="9441" y="33375"/>
                  </a:cubicBezTo>
                  <a:cubicBezTo>
                    <a:pt x="9175" y="32843"/>
                    <a:pt x="8909" y="32444"/>
                    <a:pt x="8510" y="31912"/>
                  </a:cubicBezTo>
                  <a:cubicBezTo>
                    <a:pt x="8244" y="33907"/>
                    <a:pt x="7978" y="35902"/>
                    <a:pt x="7712" y="38029"/>
                  </a:cubicBezTo>
                  <a:cubicBezTo>
                    <a:pt x="6383" y="46273"/>
                    <a:pt x="4388" y="54916"/>
                    <a:pt x="2393" y="63293"/>
                  </a:cubicBezTo>
                  <a:cubicBezTo>
                    <a:pt x="1596" y="66750"/>
                    <a:pt x="798" y="70340"/>
                    <a:pt x="0" y="73797"/>
                  </a:cubicBezTo>
                  <a:cubicBezTo>
                    <a:pt x="5585" y="79914"/>
                    <a:pt x="13297" y="83903"/>
                    <a:pt x="22206" y="85499"/>
                  </a:cubicBezTo>
                  <a:cubicBezTo>
                    <a:pt x="27258" y="85632"/>
                    <a:pt x="32843" y="85499"/>
                    <a:pt x="38561" y="84701"/>
                  </a:cubicBezTo>
                  <a:cubicBezTo>
                    <a:pt x="41619" y="84435"/>
                    <a:pt x="44678" y="84036"/>
                    <a:pt x="47337" y="83238"/>
                  </a:cubicBezTo>
                  <a:cubicBezTo>
                    <a:pt x="58107" y="81111"/>
                    <a:pt x="68346" y="77520"/>
                    <a:pt x="75260" y="72867"/>
                  </a:cubicBezTo>
                  <a:cubicBezTo>
                    <a:pt x="81775" y="68479"/>
                    <a:pt x="88823" y="62096"/>
                    <a:pt x="95205" y="54916"/>
                  </a:cubicBezTo>
                  <a:cubicBezTo>
                    <a:pt x="103449" y="44544"/>
                    <a:pt x="108369" y="33109"/>
                    <a:pt x="109167" y="22339"/>
                  </a:cubicBezTo>
                  <a:cubicBezTo>
                    <a:pt x="106640" y="20344"/>
                    <a:pt x="104114" y="18350"/>
                    <a:pt x="101588" y="16222"/>
                  </a:cubicBezTo>
                  <a:cubicBezTo>
                    <a:pt x="95471" y="10904"/>
                    <a:pt x="89355" y="5452"/>
                    <a:pt x="83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5722716" y="2458152"/>
              <a:ext cx="163391" cy="312269"/>
            </a:xfrm>
            <a:custGeom>
              <a:rect b="b" l="l" r="r" t="t"/>
              <a:pathLst>
                <a:path extrusionOk="0" h="475657" w="248882">
                  <a:moveTo>
                    <a:pt x="233325" y="474727"/>
                  </a:moveTo>
                  <a:cubicBezTo>
                    <a:pt x="233325" y="474727"/>
                    <a:pt x="234256" y="475657"/>
                    <a:pt x="234256" y="475657"/>
                  </a:cubicBezTo>
                  <a:lnTo>
                    <a:pt x="248882" y="445739"/>
                  </a:lnTo>
                  <a:lnTo>
                    <a:pt x="246090" y="450792"/>
                  </a:lnTo>
                  <a:cubicBezTo>
                    <a:pt x="183063" y="415157"/>
                    <a:pt x="173223" y="358246"/>
                    <a:pt x="162719" y="298012"/>
                  </a:cubicBezTo>
                  <a:cubicBezTo>
                    <a:pt x="158597" y="274609"/>
                    <a:pt x="154475" y="250276"/>
                    <a:pt x="146763" y="227139"/>
                  </a:cubicBezTo>
                  <a:cubicBezTo>
                    <a:pt x="141045" y="209853"/>
                    <a:pt x="136258" y="192967"/>
                    <a:pt x="131605" y="176611"/>
                  </a:cubicBezTo>
                  <a:cubicBezTo>
                    <a:pt x="115648" y="120632"/>
                    <a:pt x="100623" y="67577"/>
                    <a:pt x="53020" y="561"/>
                  </a:cubicBezTo>
                  <a:cubicBezTo>
                    <a:pt x="38394" y="-3029"/>
                    <a:pt x="15124" y="11199"/>
                    <a:pt x="4620" y="26224"/>
                  </a:cubicBezTo>
                  <a:cubicBezTo>
                    <a:pt x="2492" y="29415"/>
                    <a:pt x="-2295" y="37128"/>
                    <a:pt x="1295" y="41383"/>
                  </a:cubicBezTo>
                  <a:cubicBezTo>
                    <a:pt x="51025" y="93240"/>
                    <a:pt x="94373" y="174218"/>
                    <a:pt x="117111" y="257855"/>
                  </a:cubicBezTo>
                  <a:cubicBezTo>
                    <a:pt x="118308" y="262110"/>
                    <a:pt x="119504" y="266631"/>
                    <a:pt x="120701" y="271418"/>
                  </a:cubicBezTo>
                  <a:lnTo>
                    <a:pt x="122696" y="274343"/>
                  </a:lnTo>
                  <a:cubicBezTo>
                    <a:pt x="124158" y="281257"/>
                    <a:pt x="125488" y="288172"/>
                    <a:pt x="126818" y="294953"/>
                  </a:cubicBezTo>
                  <a:cubicBezTo>
                    <a:pt x="144103" y="361836"/>
                    <a:pt x="170963" y="452787"/>
                    <a:pt x="233325" y="474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5944943" y="2798791"/>
              <a:ext cx="330293" cy="371958"/>
            </a:xfrm>
            <a:custGeom>
              <a:rect b="b" l="l" r="r" t="t"/>
              <a:pathLst>
                <a:path extrusionOk="0" h="566578" w="503112">
                  <a:moveTo>
                    <a:pt x="451028" y="566445"/>
                  </a:moveTo>
                  <a:cubicBezTo>
                    <a:pt x="463926" y="562988"/>
                    <a:pt x="469511" y="536794"/>
                    <a:pt x="475362" y="525624"/>
                  </a:cubicBezTo>
                  <a:cubicBezTo>
                    <a:pt x="478819" y="518843"/>
                    <a:pt x="483340" y="512327"/>
                    <a:pt x="487595" y="505812"/>
                  </a:cubicBezTo>
                  <a:lnTo>
                    <a:pt x="493180" y="519906"/>
                  </a:lnTo>
                  <a:cubicBezTo>
                    <a:pt x="493180" y="519906"/>
                    <a:pt x="493180" y="519641"/>
                    <a:pt x="493445" y="519507"/>
                  </a:cubicBezTo>
                  <a:cubicBezTo>
                    <a:pt x="495307" y="513524"/>
                    <a:pt x="496770" y="507540"/>
                    <a:pt x="497834" y="501956"/>
                  </a:cubicBezTo>
                  <a:cubicBezTo>
                    <a:pt x="499163" y="494377"/>
                    <a:pt x="500227" y="487063"/>
                    <a:pt x="501025" y="479750"/>
                  </a:cubicBezTo>
                  <a:cubicBezTo>
                    <a:pt x="501025" y="478819"/>
                    <a:pt x="501025" y="477888"/>
                    <a:pt x="501025" y="476958"/>
                  </a:cubicBezTo>
                  <a:cubicBezTo>
                    <a:pt x="501290" y="475894"/>
                    <a:pt x="501424" y="474830"/>
                    <a:pt x="501689" y="473899"/>
                  </a:cubicBezTo>
                  <a:cubicBezTo>
                    <a:pt x="507407" y="413798"/>
                    <a:pt x="495972" y="361009"/>
                    <a:pt x="465921" y="311811"/>
                  </a:cubicBezTo>
                  <a:cubicBezTo>
                    <a:pt x="461400" y="306093"/>
                    <a:pt x="457145" y="300243"/>
                    <a:pt x="453688" y="293860"/>
                  </a:cubicBezTo>
                  <a:cubicBezTo>
                    <a:pt x="453156" y="292929"/>
                    <a:pt x="452491" y="291999"/>
                    <a:pt x="451959" y="290935"/>
                  </a:cubicBezTo>
                  <a:cubicBezTo>
                    <a:pt x="435072" y="268064"/>
                    <a:pt x="413930" y="245726"/>
                    <a:pt x="388400" y="223786"/>
                  </a:cubicBezTo>
                  <a:cubicBezTo>
                    <a:pt x="353430" y="193868"/>
                    <a:pt x="314736" y="171131"/>
                    <a:pt x="277372" y="149191"/>
                  </a:cubicBezTo>
                  <a:cubicBezTo>
                    <a:pt x="260086" y="138952"/>
                    <a:pt x="242401" y="128315"/>
                    <a:pt x="224849" y="117145"/>
                  </a:cubicBezTo>
                  <a:cubicBezTo>
                    <a:pt x="197857" y="101588"/>
                    <a:pt x="180438" y="89222"/>
                    <a:pt x="160891" y="65554"/>
                  </a:cubicBezTo>
                  <a:cubicBezTo>
                    <a:pt x="160492" y="65022"/>
                    <a:pt x="159961" y="64490"/>
                    <a:pt x="159562" y="63958"/>
                  </a:cubicBezTo>
                  <a:cubicBezTo>
                    <a:pt x="126320" y="31514"/>
                    <a:pt x="94540" y="1064"/>
                    <a:pt x="35103" y="0"/>
                  </a:cubicBezTo>
                  <a:cubicBezTo>
                    <a:pt x="16488" y="3058"/>
                    <a:pt x="8909" y="9973"/>
                    <a:pt x="1728" y="16621"/>
                  </a:cubicBezTo>
                  <a:cubicBezTo>
                    <a:pt x="1197" y="17153"/>
                    <a:pt x="665" y="17685"/>
                    <a:pt x="0" y="18217"/>
                  </a:cubicBezTo>
                  <a:cubicBezTo>
                    <a:pt x="18615" y="22738"/>
                    <a:pt x="35901" y="31647"/>
                    <a:pt x="52123" y="42018"/>
                  </a:cubicBezTo>
                  <a:cubicBezTo>
                    <a:pt x="56644" y="44678"/>
                    <a:pt x="61032" y="47204"/>
                    <a:pt x="64888" y="49332"/>
                  </a:cubicBezTo>
                  <a:lnTo>
                    <a:pt x="64224" y="49332"/>
                  </a:lnTo>
                  <a:cubicBezTo>
                    <a:pt x="64224" y="49332"/>
                    <a:pt x="64224" y="49863"/>
                    <a:pt x="64224" y="49996"/>
                  </a:cubicBezTo>
                  <a:cubicBezTo>
                    <a:pt x="70606" y="54384"/>
                    <a:pt x="76856" y="58905"/>
                    <a:pt x="82839" y="63160"/>
                  </a:cubicBezTo>
                  <a:cubicBezTo>
                    <a:pt x="88158" y="66883"/>
                    <a:pt x="103316" y="75659"/>
                    <a:pt x="107172" y="80047"/>
                  </a:cubicBezTo>
                  <a:cubicBezTo>
                    <a:pt x="107704" y="80313"/>
                    <a:pt x="108236" y="80579"/>
                    <a:pt x="108635" y="80845"/>
                  </a:cubicBezTo>
                  <a:cubicBezTo>
                    <a:pt x="109300" y="81377"/>
                    <a:pt x="109965" y="82042"/>
                    <a:pt x="110497" y="82574"/>
                  </a:cubicBezTo>
                  <a:cubicBezTo>
                    <a:pt x="138819" y="101854"/>
                    <a:pt x="164216" y="125655"/>
                    <a:pt x="188815" y="148925"/>
                  </a:cubicBezTo>
                  <a:cubicBezTo>
                    <a:pt x="193469" y="153313"/>
                    <a:pt x="198255" y="157701"/>
                    <a:pt x="203043" y="162222"/>
                  </a:cubicBezTo>
                  <a:cubicBezTo>
                    <a:pt x="204638" y="163418"/>
                    <a:pt x="206234" y="164482"/>
                    <a:pt x="207697" y="165812"/>
                  </a:cubicBezTo>
                  <a:cubicBezTo>
                    <a:pt x="207298" y="165812"/>
                    <a:pt x="207031" y="165812"/>
                    <a:pt x="206633" y="165679"/>
                  </a:cubicBezTo>
                  <a:cubicBezTo>
                    <a:pt x="214345" y="172859"/>
                    <a:pt x="222323" y="180039"/>
                    <a:pt x="230301" y="186821"/>
                  </a:cubicBezTo>
                  <a:cubicBezTo>
                    <a:pt x="245061" y="199453"/>
                    <a:pt x="261947" y="210622"/>
                    <a:pt x="278436" y="221525"/>
                  </a:cubicBezTo>
                  <a:cubicBezTo>
                    <a:pt x="304630" y="238811"/>
                    <a:pt x="331756" y="256762"/>
                    <a:pt x="352765" y="282026"/>
                  </a:cubicBezTo>
                  <a:cubicBezTo>
                    <a:pt x="381087" y="315933"/>
                    <a:pt x="406617" y="361275"/>
                    <a:pt x="424967" y="409809"/>
                  </a:cubicBezTo>
                  <a:cubicBezTo>
                    <a:pt x="436402" y="440125"/>
                    <a:pt x="450364" y="487462"/>
                    <a:pt x="447305" y="530411"/>
                  </a:cubicBezTo>
                  <a:cubicBezTo>
                    <a:pt x="450098" y="542245"/>
                    <a:pt x="452358" y="553946"/>
                    <a:pt x="451427" y="566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5940230" y="2817647"/>
              <a:ext cx="206809" cy="420406"/>
            </a:xfrm>
            <a:custGeom>
              <a:rect b="b" l="l" r="r" t="t"/>
              <a:pathLst>
                <a:path extrusionOk="0" h="640375" w="315018">
                  <a:moveTo>
                    <a:pt x="311545" y="613915"/>
                  </a:moveTo>
                  <a:cubicBezTo>
                    <a:pt x="315800" y="607134"/>
                    <a:pt x="315800" y="602214"/>
                    <a:pt x="313407" y="598092"/>
                  </a:cubicBezTo>
                  <a:cubicBezTo>
                    <a:pt x="254102" y="593039"/>
                    <a:pt x="222722" y="533070"/>
                    <a:pt x="199851" y="489191"/>
                  </a:cubicBezTo>
                  <a:lnTo>
                    <a:pt x="198655" y="486797"/>
                  </a:lnTo>
                  <a:cubicBezTo>
                    <a:pt x="185624" y="461799"/>
                    <a:pt x="178576" y="436535"/>
                    <a:pt x="171795" y="412069"/>
                  </a:cubicBezTo>
                  <a:cubicBezTo>
                    <a:pt x="165945" y="390794"/>
                    <a:pt x="159828" y="368855"/>
                    <a:pt x="149722" y="347048"/>
                  </a:cubicBezTo>
                  <a:cubicBezTo>
                    <a:pt x="146132" y="339202"/>
                    <a:pt x="141345" y="330825"/>
                    <a:pt x="136426" y="322182"/>
                  </a:cubicBezTo>
                  <a:cubicBezTo>
                    <a:pt x="127118" y="306093"/>
                    <a:pt x="117677" y="289339"/>
                    <a:pt x="114220" y="273383"/>
                  </a:cubicBezTo>
                  <a:cubicBezTo>
                    <a:pt x="109832" y="253039"/>
                    <a:pt x="114752" y="231897"/>
                    <a:pt x="119672" y="211420"/>
                  </a:cubicBezTo>
                  <a:cubicBezTo>
                    <a:pt x="121666" y="202910"/>
                    <a:pt x="123528" y="194932"/>
                    <a:pt x="124724" y="186953"/>
                  </a:cubicBezTo>
                  <a:cubicBezTo>
                    <a:pt x="129378" y="156637"/>
                    <a:pt x="129112" y="134032"/>
                    <a:pt x="123528" y="108768"/>
                  </a:cubicBezTo>
                  <a:cubicBezTo>
                    <a:pt x="121134" y="97865"/>
                    <a:pt x="118076" y="85100"/>
                    <a:pt x="113555" y="74329"/>
                  </a:cubicBezTo>
                  <a:cubicBezTo>
                    <a:pt x="111693" y="69676"/>
                    <a:pt x="108635" y="63958"/>
                    <a:pt x="106242" y="60368"/>
                  </a:cubicBezTo>
                  <a:cubicBezTo>
                    <a:pt x="98530" y="55315"/>
                    <a:pt x="90950" y="49863"/>
                    <a:pt x="82972" y="44012"/>
                  </a:cubicBezTo>
                  <a:cubicBezTo>
                    <a:pt x="57044" y="25264"/>
                    <a:pt x="30317" y="6117"/>
                    <a:pt x="0" y="0"/>
                  </a:cubicBezTo>
                  <a:cubicBezTo>
                    <a:pt x="52256" y="53586"/>
                    <a:pt x="77919" y="122597"/>
                    <a:pt x="69011" y="187220"/>
                  </a:cubicBezTo>
                  <a:cubicBezTo>
                    <a:pt x="60500" y="248651"/>
                    <a:pt x="60899" y="298514"/>
                    <a:pt x="91083" y="342527"/>
                  </a:cubicBezTo>
                  <a:cubicBezTo>
                    <a:pt x="114619" y="376832"/>
                    <a:pt x="120070" y="391060"/>
                    <a:pt x="125256" y="431881"/>
                  </a:cubicBezTo>
                  <a:cubicBezTo>
                    <a:pt x="126187" y="439461"/>
                    <a:pt x="127782" y="446907"/>
                    <a:pt x="129511" y="454087"/>
                  </a:cubicBezTo>
                  <a:cubicBezTo>
                    <a:pt x="130841" y="459007"/>
                    <a:pt x="132171" y="463794"/>
                    <a:pt x="133367" y="468713"/>
                  </a:cubicBezTo>
                  <a:cubicBezTo>
                    <a:pt x="141345" y="495041"/>
                    <a:pt x="152914" y="518975"/>
                    <a:pt x="163152" y="538256"/>
                  </a:cubicBezTo>
                  <a:cubicBezTo>
                    <a:pt x="185890" y="580939"/>
                    <a:pt x="214611" y="611788"/>
                    <a:pt x="253571" y="635589"/>
                  </a:cubicBezTo>
                  <a:cubicBezTo>
                    <a:pt x="256496" y="637318"/>
                    <a:pt x="259288" y="638913"/>
                    <a:pt x="262214" y="640376"/>
                  </a:cubicBezTo>
                  <a:lnTo>
                    <a:pt x="271122" y="640376"/>
                  </a:lnTo>
                  <a:cubicBezTo>
                    <a:pt x="284020" y="635057"/>
                    <a:pt x="303833" y="626680"/>
                    <a:pt x="311678" y="614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5893004" y="2779936"/>
              <a:ext cx="28807" cy="44345"/>
            </a:xfrm>
            <a:custGeom>
              <a:rect b="b" l="l" r="r" t="t"/>
              <a:pathLst>
                <a:path extrusionOk="0" h="67547" w="43879">
                  <a:moveTo>
                    <a:pt x="0" y="41885"/>
                  </a:moveTo>
                  <a:cubicBezTo>
                    <a:pt x="10106" y="55448"/>
                    <a:pt x="25264" y="64489"/>
                    <a:pt x="43879" y="67548"/>
                  </a:cubicBezTo>
                  <a:cubicBezTo>
                    <a:pt x="43348" y="66085"/>
                    <a:pt x="43082" y="64357"/>
                    <a:pt x="42683" y="62894"/>
                  </a:cubicBezTo>
                  <a:cubicBezTo>
                    <a:pt x="30981" y="51591"/>
                    <a:pt x="21940" y="27258"/>
                    <a:pt x="32577" y="0"/>
                  </a:cubicBezTo>
                  <a:cubicBezTo>
                    <a:pt x="18350" y="9840"/>
                    <a:pt x="5452" y="22870"/>
                    <a:pt x="0" y="41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5918662" y="2763481"/>
              <a:ext cx="56921" cy="50499"/>
            </a:xfrm>
            <a:custGeom>
              <a:rect b="b" l="l" r="r" t="t"/>
              <a:pathLst>
                <a:path extrusionOk="0" h="76922" w="86703">
                  <a:moveTo>
                    <a:pt x="82848" y="37298"/>
                  </a:moveTo>
                  <a:cubicBezTo>
                    <a:pt x="84177" y="37830"/>
                    <a:pt x="85507" y="38362"/>
                    <a:pt x="86703" y="39026"/>
                  </a:cubicBezTo>
                  <a:cubicBezTo>
                    <a:pt x="80853" y="22405"/>
                    <a:pt x="64631" y="8177"/>
                    <a:pt x="48940" y="2593"/>
                  </a:cubicBezTo>
                  <a:cubicBezTo>
                    <a:pt x="38968" y="-864"/>
                    <a:pt x="29394" y="-864"/>
                    <a:pt x="22214" y="2593"/>
                  </a:cubicBezTo>
                  <a:cubicBezTo>
                    <a:pt x="15565" y="5917"/>
                    <a:pt x="10645" y="12034"/>
                    <a:pt x="7587" y="20942"/>
                  </a:cubicBezTo>
                  <a:lnTo>
                    <a:pt x="7587" y="21341"/>
                  </a:lnTo>
                  <a:cubicBezTo>
                    <a:pt x="7587" y="21341"/>
                    <a:pt x="7189" y="21740"/>
                    <a:pt x="7189" y="21740"/>
                  </a:cubicBezTo>
                  <a:cubicBezTo>
                    <a:pt x="-5444" y="45675"/>
                    <a:pt x="806" y="66683"/>
                    <a:pt x="8917" y="76922"/>
                  </a:cubicBezTo>
                  <a:lnTo>
                    <a:pt x="10513" y="76124"/>
                  </a:lnTo>
                  <a:cubicBezTo>
                    <a:pt x="25937" y="56711"/>
                    <a:pt x="57451" y="28389"/>
                    <a:pt x="82715" y="37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5426448" y="2585436"/>
              <a:ext cx="419853" cy="241854"/>
            </a:xfrm>
            <a:custGeom>
              <a:rect b="b" l="l" r="r" t="t"/>
              <a:pathLst>
                <a:path extrusionOk="0" h="368399" w="639533">
                  <a:moveTo>
                    <a:pt x="398861" y="270472"/>
                  </a:moveTo>
                  <a:cubicBezTo>
                    <a:pt x="401387" y="269807"/>
                    <a:pt x="403913" y="269275"/>
                    <a:pt x="406440" y="268743"/>
                  </a:cubicBezTo>
                  <a:cubicBezTo>
                    <a:pt x="441676" y="257840"/>
                    <a:pt x="477578" y="249197"/>
                    <a:pt x="510820" y="247468"/>
                  </a:cubicBezTo>
                  <a:cubicBezTo>
                    <a:pt x="512948" y="247468"/>
                    <a:pt x="515341" y="247335"/>
                    <a:pt x="517867" y="247203"/>
                  </a:cubicBezTo>
                  <a:cubicBezTo>
                    <a:pt x="525579" y="246537"/>
                    <a:pt x="533292" y="246537"/>
                    <a:pt x="540871" y="247335"/>
                  </a:cubicBezTo>
                  <a:lnTo>
                    <a:pt x="541004" y="247335"/>
                  </a:lnTo>
                  <a:cubicBezTo>
                    <a:pt x="569858" y="248665"/>
                    <a:pt x="607887" y="253186"/>
                    <a:pt x="639533" y="264488"/>
                  </a:cubicBezTo>
                  <a:cubicBezTo>
                    <a:pt x="624641" y="249330"/>
                    <a:pt x="612541" y="230049"/>
                    <a:pt x="602568" y="209173"/>
                  </a:cubicBezTo>
                  <a:cubicBezTo>
                    <a:pt x="573980" y="200929"/>
                    <a:pt x="542467" y="199467"/>
                    <a:pt x="511618" y="198137"/>
                  </a:cubicBezTo>
                  <a:cubicBezTo>
                    <a:pt x="507097" y="197871"/>
                    <a:pt x="502576" y="197738"/>
                    <a:pt x="498055" y="197472"/>
                  </a:cubicBezTo>
                  <a:cubicBezTo>
                    <a:pt x="402983" y="192818"/>
                    <a:pt x="303656" y="235368"/>
                    <a:pt x="210046" y="279248"/>
                  </a:cubicBezTo>
                  <a:cubicBezTo>
                    <a:pt x="204461" y="281907"/>
                    <a:pt x="197680" y="285098"/>
                    <a:pt x="190366" y="288157"/>
                  </a:cubicBezTo>
                  <a:cubicBezTo>
                    <a:pt x="189303" y="288689"/>
                    <a:pt x="188106" y="289087"/>
                    <a:pt x="186909" y="289619"/>
                  </a:cubicBezTo>
                  <a:cubicBezTo>
                    <a:pt x="160581" y="300656"/>
                    <a:pt x="126807" y="311160"/>
                    <a:pt x="101543" y="301719"/>
                  </a:cubicBezTo>
                  <a:cubicBezTo>
                    <a:pt x="92634" y="298395"/>
                    <a:pt x="85454" y="292811"/>
                    <a:pt x="80003" y="285098"/>
                  </a:cubicBezTo>
                  <a:cubicBezTo>
                    <a:pt x="75881" y="280445"/>
                    <a:pt x="72556" y="274727"/>
                    <a:pt x="70695" y="267679"/>
                  </a:cubicBezTo>
                  <a:cubicBezTo>
                    <a:pt x="57664" y="217285"/>
                    <a:pt x="101677" y="189095"/>
                    <a:pt x="126010" y="151332"/>
                  </a:cubicBezTo>
                  <a:cubicBezTo>
                    <a:pt x="128137" y="146412"/>
                    <a:pt x="130132" y="141227"/>
                    <a:pt x="132259" y="135642"/>
                  </a:cubicBezTo>
                  <a:cubicBezTo>
                    <a:pt x="139971" y="114766"/>
                    <a:pt x="148614" y="90965"/>
                    <a:pt x="169756" y="77934"/>
                  </a:cubicBezTo>
                  <a:cubicBezTo>
                    <a:pt x="194222" y="62908"/>
                    <a:pt x="196217" y="62243"/>
                    <a:pt x="241027" y="53866"/>
                  </a:cubicBezTo>
                  <a:cubicBezTo>
                    <a:pt x="295544" y="43628"/>
                    <a:pt x="365618" y="50675"/>
                    <a:pt x="428646" y="72881"/>
                  </a:cubicBezTo>
                  <a:cubicBezTo>
                    <a:pt x="468137" y="86843"/>
                    <a:pt x="496725" y="103863"/>
                    <a:pt x="529702" y="123675"/>
                  </a:cubicBezTo>
                  <a:cubicBezTo>
                    <a:pt x="533691" y="126068"/>
                    <a:pt x="537813" y="128461"/>
                    <a:pt x="541935" y="130988"/>
                  </a:cubicBezTo>
                  <a:cubicBezTo>
                    <a:pt x="542999" y="131520"/>
                    <a:pt x="543929" y="132185"/>
                    <a:pt x="544860" y="132717"/>
                  </a:cubicBezTo>
                  <a:cubicBezTo>
                    <a:pt x="549248" y="135376"/>
                    <a:pt x="553769" y="138035"/>
                    <a:pt x="558423" y="140695"/>
                  </a:cubicBezTo>
                  <a:cubicBezTo>
                    <a:pt x="565869" y="144950"/>
                    <a:pt x="574113" y="150933"/>
                    <a:pt x="582490" y="157715"/>
                  </a:cubicBezTo>
                  <a:cubicBezTo>
                    <a:pt x="575442" y="136041"/>
                    <a:pt x="569858" y="114500"/>
                    <a:pt x="564938" y="95352"/>
                  </a:cubicBezTo>
                  <a:cubicBezTo>
                    <a:pt x="524117" y="68227"/>
                    <a:pt x="479706" y="42963"/>
                    <a:pt x="448591" y="32059"/>
                  </a:cubicBezTo>
                  <a:cubicBezTo>
                    <a:pt x="448591" y="32059"/>
                    <a:pt x="448591" y="32059"/>
                    <a:pt x="448325" y="32059"/>
                  </a:cubicBezTo>
                  <a:cubicBezTo>
                    <a:pt x="342615" y="-5038"/>
                    <a:pt x="143694" y="-34425"/>
                    <a:pt x="68434" y="90300"/>
                  </a:cubicBezTo>
                  <a:cubicBezTo>
                    <a:pt x="61919" y="101203"/>
                    <a:pt x="58861" y="115830"/>
                    <a:pt x="55935" y="130057"/>
                  </a:cubicBezTo>
                  <a:cubicBezTo>
                    <a:pt x="53276" y="142822"/>
                    <a:pt x="50616" y="156119"/>
                    <a:pt x="45298" y="167155"/>
                  </a:cubicBezTo>
                  <a:cubicBezTo>
                    <a:pt x="41043" y="176064"/>
                    <a:pt x="33596" y="185904"/>
                    <a:pt x="25884" y="196142"/>
                  </a:cubicBezTo>
                  <a:cubicBezTo>
                    <a:pt x="15247" y="210370"/>
                    <a:pt x="4211" y="224997"/>
                    <a:pt x="1551" y="237097"/>
                  </a:cubicBezTo>
                  <a:cubicBezTo>
                    <a:pt x="-8554" y="282971"/>
                    <a:pt x="32533" y="316878"/>
                    <a:pt x="71891" y="345067"/>
                  </a:cubicBezTo>
                  <a:cubicBezTo>
                    <a:pt x="133855" y="389478"/>
                    <a:pt x="186643" y="362353"/>
                    <a:pt x="247809" y="330972"/>
                  </a:cubicBezTo>
                  <a:cubicBezTo>
                    <a:pt x="271344" y="318872"/>
                    <a:pt x="295677" y="306373"/>
                    <a:pt x="322138" y="297066"/>
                  </a:cubicBezTo>
                  <a:lnTo>
                    <a:pt x="331712" y="293741"/>
                  </a:lnTo>
                  <a:cubicBezTo>
                    <a:pt x="331712" y="293741"/>
                    <a:pt x="332908" y="293209"/>
                    <a:pt x="333573" y="292944"/>
                  </a:cubicBezTo>
                  <a:cubicBezTo>
                    <a:pt x="353784" y="284168"/>
                    <a:pt x="377985" y="276056"/>
                    <a:pt x="398728" y="2703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5929143" y="2819043"/>
              <a:ext cx="13966" cy="12919"/>
            </a:xfrm>
            <a:custGeom>
              <a:rect b="b" l="l" r="r" t="t"/>
              <a:pathLst>
                <a:path extrusionOk="0" h="19679" w="21274">
                  <a:moveTo>
                    <a:pt x="0" y="3856"/>
                  </a:moveTo>
                  <a:cubicBezTo>
                    <a:pt x="5451" y="7845"/>
                    <a:pt x="13031" y="13430"/>
                    <a:pt x="21275" y="19679"/>
                  </a:cubicBezTo>
                  <a:cubicBezTo>
                    <a:pt x="15557" y="12898"/>
                    <a:pt x="9441" y="6383"/>
                    <a:pt x="2792" y="0"/>
                  </a:cubicBezTo>
                  <a:cubicBezTo>
                    <a:pt x="1861" y="1330"/>
                    <a:pt x="930" y="2526"/>
                    <a:pt x="0" y="3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5884451" y="2743833"/>
              <a:ext cx="72713" cy="55045"/>
            </a:xfrm>
            <a:custGeom>
              <a:rect b="b" l="l" r="r" t="t"/>
              <a:pathLst>
                <a:path extrusionOk="0" h="83846" w="110759">
                  <a:moveTo>
                    <a:pt x="4517" y="81719"/>
                  </a:moveTo>
                  <a:cubicBezTo>
                    <a:pt x="4783" y="82516"/>
                    <a:pt x="5182" y="83181"/>
                    <a:pt x="5581" y="83846"/>
                  </a:cubicBezTo>
                  <a:cubicBezTo>
                    <a:pt x="15953" y="60311"/>
                    <a:pt x="36563" y="46083"/>
                    <a:pt x="54380" y="36111"/>
                  </a:cubicBezTo>
                  <a:cubicBezTo>
                    <a:pt x="58236" y="29994"/>
                    <a:pt x="63422" y="25207"/>
                    <a:pt x="69539" y="22282"/>
                  </a:cubicBezTo>
                  <a:cubicBezTo>
                    <a:pt x="79511" y="17362"/>
                    <a:pt x="92144" y="17229"/>
                    <a:pt x="105042" y="21750"/>
                  </a:cubicBezTo>
                  <a:cubicBezTo>
                    <a:pt x="106903" y="22415"/>
                    <a:pt x="108897" y="23213"/>
                    <a:pt x="110759" y="24143"/>
                  </a:cubicBezTo>
                  <a:cubicBezTo>
                    <a:pt x="104510" y="16564"/>
                    <a:pt x="94936" y="9650"/>
                    <a:pt x="83368" y="4730"/>
                  </a:cubicBezTo>
                  <a:cubicBezTo>
                    <a:pt x="54912" y="-4179"/>
                    <a:pt x="31111" y="-456"/>
                    <a:pt x="15687" y="15501"/>
                  </a:cubicBezTo>
                  <a:cubicBezTo>
                    <a:pt x="-4" y="31723"/>
                    <a:pt x="-4392" y="58316"/>
                    <a:pt x="4650" y="81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5984138" y="2792331"/>
              <a:ext cx="6197" cy="1833"/>
            </a:xfrm>
            <a:custGeom>
              <a:rect b="b" l="l" r="r" t="t"/>
              <a:pathLst>
                <a:path extrusionOk="0" h="2792" w="9440">
                  <a:moveTo>
                    <a:pt x="266" y="798"/>
                  </a:moveTo>
                  <a:cubicBezTo>
                    <a:pt x="3457" y="1330"/>
                    <a:pt x="6383" y="2128"/>
                    <a:pt x="9441" y="2792"/>
                  </a:cubicBezTo>
                  <a:cubicBezTo>
                    <a:pt x="6383" y="1729"/>
                    <a:pt x="3324" y="798"/>
                    <a:pt x="0" y="0"/>
                  </a:cubicBezTo>
                  <a:cubicBezTo>
                    <a:pt x="0" y="266"/>
                    <a:pt x="133" y="532"/>
                    <a:pt x="266" y="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5694805" y="2395054"/>
              <a:ext cx="42728" cy="66870"/>
            </a:xfrm>
            <a:custGeom>
              <a:rect b="b" l="l" r="r" t="t"/>
              <a:pathLst>
                <a:path extrusionOk="0" h="101858" w="65085">
                  <a:moveTo>
                    <a:pt x="65085" y="92152"/>
                  </a:moveTo>
                  <a:lnTo>
                    <a:pt x="58969" y="81116"/>
                  </a:lnTo>
                  <a:cubicBezTo>
                    <a:pt x="56443" y="77526"/>
                    <a:pt x="54315" y="73537"/>
                    <a:pt x="52321" y="69149"/>
                  </a:cubicBezTo>
                  <a:lnTo>
                    <a:pt x="15355" y="2399"/>
                  </a:lnTo>
                  <a:cubicBezTo>
                    <a:pt x="14823" y="1468"/>
                    <a:pt x="14026" y="803"/>
                    <a:pt x="12829" y="404"/>
                  </a:cubicBezTo>
                  <a:cubicBezTo>
                    <a:pt x="10568" y="-394"/>
                    <a:pt x="7643" y="5"/>
                    <a:pt x="5117" y="1468"/>
                  </a:cubicBezTo>
                  <a:cubicBezTo>
                    <a:pt x="1128" y="3728"/>
                    <a:pt x="-1000" y="7851"/>
                    <a:pt x="463" y="10643"/>
                  </a:cubicBezTo>
                  <a:lnTo>
                    <a:pt x="50991" y="101859"/>
                  </a:lnTo>
                  <a:cubicBezTo>
                    <a:pt x="55246" y="98269"/>
                    <a:pt x="60033" y="94945"/>
                    <a:pt x="65085" y="92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5842722" y="2681992"/>
              <a:ext cx="54384" cy="66255"/>
            </a:xfrm>
            <a:custGeom>
              <a:rect b="b" l="l" r="r" t="t"/>
              <a:pathLst>
                <a:path extrusionOk="0" h="100922" w="82839">
                  <a:moveTo>
                    <a:pt x="69808" y="100923"/>
                  </a:moveTo>
                  <a:cubicBezTo>
                    <a:pt x="73798" y="97333"/>
                    <a:pt x="78052" y="93743"/>
                    <a:pt x="82839" y="90019"/>
                  </a:cubicBezTo>
                  <a:cubicBezTo>
                    <a:pt x="68346" y="65553"/>
                    <a:pt x="36699" y="34173"/>
                    <a:pt x="13563" y="12100"/>
                  </a:cubicBezTo>
                  <a:cubicBezTo>
                    <a:pt x="9574" y="8244"/>
                    <a:pt x="4920" y="4255"/>
                    <a:pt x="0" y="0"/>
                  </a:cubicBezTo>
                  <a:cubicBezTo>
                    <a:pt x="9441" y="38827"/>
                    <a:pt x="29519" y="76590"/>
                    <a:pt x="69676" y="100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4948335" y="3236235"/>
              <a:ext cx="2740" cy="2464"/>
            </a:xfrm>
            <a:custGeom>
              <a:rect b="b" l="l" r="r" t="t"/>
              <a:pathLst>
                <a:path extrusionOk="0" h="3753" w="4173">
                  <a:moveTo>
                    <a:pt x="1294" y="2637"/>
                  </a:moveTo>
                  <a:cubicBezTo>
                    <a:pt x="9936" y="-5209"/>
                    <a:pt x="-4158" y="7424"/>
                    <a:pt x="1294" y="2637"/>
                  </a:cubicBezTo>
                  <a:lnTo>
                    <a:pt x="1294" y="26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4819525" y="2387697"/>
              <a:ext cx="1598277" cy="1363625"/>
            </a:xfrm>
            <a:custGeom>
              <a:rect b="b" l="l" r="r" t="t"/>
              <a:pathLst>
                <a:path extrusionOk="0" h="2077113" w="2434542">
                  <a:moveTo>
                    <a:pt x="2433496" y="525667"/>
                  </a:moveTo>
                  <a:cubicBezTo>
                    <a:pt x="2435092" y="507849"/>
                    <a:pt x="2434958" y="489766"/>
                    <a:pt x="2432432" y="471815"/>
                  </a:cubicBezTo>
                  <a:cubicBezTo>
                    <a:pt x="2428709" y="443758"/>
                    <a:pt x="2418072" y="415835"/>
                    <a:pt x="2400785" y="393496"/>
                  </a:cubicBezTo>
                  <a:cubicBezTo>
                    <a:pt x="2383633" y="370892"/>
                    <a:pt x="2360895" y="354403"/>
                    <a:pt x="2337493" y="342703"/>
                  </a:cubicBezTo>
                  <a:cubicBezTo>
                    <a:pt x="2313957" y="331001"/>
                    <a:pt x="2289624" y="323555"/>
                    <a:pt x="2265424" y="318502"/>
                  </a:cubicBezTo>
                  <a:cubicBezTo>
                    <a:pt x="2216757" y="308264"/>
                    <a:pt x="2167692" y="310524"/>
                    <a:pt x="2123414" y="321029"/>
                  </a:cubicBezTo>
                  <a:cubicBezTo>
                    <a:pt x="2079002" y="331400"/>
                    <a:pt x="2038979" y="348686"/>
                    <a:pt x="2002811" y="367700"/>
                  </a:cubicBezTo>
                  <a:cubicBezTo>
                    <a:pt x="1969037" y="385518"/>
                    <a:pt x="1938455" y="404932"/>
                    <a:pt x="1910000" y="423946"/>
                  </a:cubicBezTo>
                  <a:cubicBezTo>
                    <a:pt x="1905213" y="419159"/>
                    <a:pt x="1900160" y="414372"/>
                    <a:pt x="1895107" y="409718"/>
                  </a:cubicBezTo>
                  <a:cubicBezTo>
                    <a:pt x="1877422" y="393364"/>
                    <a:pt x="1858009" y="377939"/>
                    <a:pt x="1835537" y="365174"/>
                  </a:cubicBezTo>
                  <a:cubicBezTo>
                    <a:pt x="1820911" y="356930"/>
                    <a:pt x="1804822" y="350149"/>
                    <a:pt x="1787535" y="346160"/>
                  </a:cubicBezTo>
                  <a:cubicBezTo>
                    <a:pt x="1770250" y="342304"/>
                    <a:pt x="1751767" y="341772"/>
                    <a:pt x="1734215" y="345229"/>
                  </a:cubicBezTo>
                  <a:cubicBezTo>
                    <a:pt x="1720387" y="348021"/>
                    <a:pt x="1707622" y="353074"/>
                    <a:pt x="1695920" y="359324"/>
                  </a:cubicBezTo>
                  <a:cubicBezTo>
                    <a:pt x="1695123" y="357063"/>
                    <a:pt x="1694325" y="354670"/>
                    <a:pt x="1693261" y="352409"/>
                  </a:cubicBezTo>
                  <a:cubicBezTo>
                    <a:pt x="1691267" y="348021"/>
                    <a:pt x="1689006" y="343633"/>
                    <a:pt x="1685682" y="339378"/>
                  </a:cubicBezTo>
                  <a:cubicBezTo>
                    <a:pt x="1682357" y="335123"/>
                    <a:pt x="1677837" y="331001"/>
                    <a:pt x="1672119" y="328342"/>
                  </a:cubicBezTo>
                  <a:cubicBezTo>
                    <a:pt x="1669327" y="327012"/>
                    <a:pt x="1666268" y="326082"/>
                    <a:pt x="1663077" y="325550"/>
                  </a:cubicBezTo>
                  <a:cubicBezTo>
                    <a:pt x="1661614" y="325284"/>
                    <a:pt x="1659886" y="325151"/>
                    <a:pt x="1658158" y="325018"/>
                  </a:cubicBezTo>
                  <a:lnTo>
                    <a:pt x="1656429" y="325018"/>
                  </a:lnTo>
                  <a:cubicBezTo>
                    <a:pt x="1655232" y="325018"/>
                    <a:pt x="1654168" y="325018"/>
                    <a:pt x="1653237" y="325284"/>
                  </a:cubicBezTo>
                  <a:cubicBezTo>
                    <a:pt x="1649382" y="325948"/>
                    <a:pt x="1646722" y="327012"/>
                    <a:pt x="1644196" y="328076"/>
                  </a:cubicBezTo>
                  <a:cubicBezTo>
                    <a:pt x="1641669" y="329140"/>
                    <a:pt x="1639542" y="330336"/>
                    <a:pt x="1637414" y="331533"/>
                  </a:cubicBezTo>
                  <a:cubicBezTo>
                    <a:pt x="1629170" y="336320"/>
                    <a:pt x="1622256" y="341639"/>
                    <a:pt x="1615342" y="347090"/>
                  </a:cubicBezTo>
                  <a:cubicBezTo>
                    <a:pt x="1608560" y="352542"/>
                    <a:pt x="1601912" y="358260"/>
                    <a:pt x="1595396" y="364110"/>
                  </a:cubicBezTo>
                  <a:cubicBezTo>
                    <a:pt x="1582365" y="375812"/>
                    <a:pt x="1569733" y="387912"/>
                    <a:pt x="1557101" y="400411"/>
                  </a:cubicBezTo>
                  <a:cubicBezTo>
                    <a:pt x="1554841" y="402671"/>
                    <a:pt x="1552581" y="404932"/>
                    <a:pt x="1550320" y="407192"/>
                  </a:cubicBezTo>
                  <a:cubicBezTo>
                    <a:pt x="1550054" y="405863"/>
                    <a:pt x="1549788" y="404666"/>
                    <a:pt x="1549655" y="403336"/>
                  </a:cubicBezTo>
                  <a:cubicBezTo>
                    <a:pt x="1545533" y="379535"/>
                    <a:pt x="1541278" y="354803"/>
                    <a:pt x="1533300" y="330868"/>
                  </a:cubicBezTo>
                  <a:cubicBezTo>
                    <a:pt x="1527716" y="313848"/>
                    <a:pt x="1522929" y="296961"/>
                    <a:pt x="1518275" y="280739"/>
                  </a:cubicBezTo>
                  <a:cubicBezTo>
                    <a:pt x="1501920" y="223297"/>
                    <a:pt x="1486495" y="168913"/>
                    <a:pt x="1436898" y="99636"/>
                  </a:cubicBezTo>
                  <a:lnTo>
                    <a:pt x="1435834" y="98174"/>
                  </a:lnTo>
                  <a:lnTo>
                    <a:pt x="1434106" y="97642"/>
                  </a:lnTo>
                  <a:cubicBezTo>
                    <a:pt x="1426393" y="94849"/>
                    <a:pt x="1417485" y="95780"/>
                    <a:pt x="1408709" y="98839"/>
                  </a:cubicBezTo>
                  <a:lnTo>
                    <a:pt x="1358447" y="8154"/>
                  </a:lnTo>
                  <a:cubicBezTo>
                    <a:pt x="1353926" y="43"/>
                    <a:pt x="1342092" y="-2484"/>
                    <a:pt x="1332651" y="2702"/>
                  </a:cubicBezTo>
                  <a:cubicBezTo>
                    <a:pt x="1323077" y="8021"/>
                    <a:pt x="1318955" y="19058"/>
                    <a:pt x="1323609" y="27434"/>
                  </a:cubicBezTo>
                  <a:lnTo>
                    <a:pt x="1369350" y="110008"/>
                  </a:lnTo>
                  <a:lnTo>
                    <a:pt x="1375600" y="121310"/>
                  </a:lnTo>
                  <a:cubicBezTo>
                    <a:pt x="1373871" y="123305"/>
                    <a:pt x="1372276" y="125166"/>
                    <a:pt x="1370946" y="127028"/>
                  </a:cubicBezTo>
                  <a:cubicBezTo>
                    <a:pt x="1369616" y="128889"/>
                    <a:pt x="1368685" y="130618"/>
                    <a:pt x="1367755" y="132480"/>
                  </a:cubicBezTo>
                  <a:cubicBezTo>
                    <a:pt x="1365494" y="137001"/>
                    <a:pt x="1364297" y="141255"/>
                    <a:pt x="1364430" y="145245"/>
                  </a:cubicBezTo>
                  <a:lnTo>
                    <a:pt x="1364430" y="145777"/>
                  </a:lnTo>
                  <a:cubicBezTo>
                    <a:pt x="1364430" y="147638"/>
                    <a:pt x="1364829" y="149367"/>
                    <a:pt x="1365494" y="151095"/>
                  </a:cubicBezTo>
                  <a:cubicBezTo>
                    <a:pt x="1365494" y="151361"/>
                    <a:pt x="1365627" y="151627"/>
                    <a:pt x="1365760" y="151760"/>
                  </a:cubicBezTo>
                  <a:cubicBezTo>
                    <a:pt x="1366425" y="153355"/>
                    <a:pt x="1367223" y="155084"/>
                    <a:pt x="1368552" y="156547"/>
                  </a:cubicBezTo>
                  <a:cubicBezTo>
                    <a:pt x="1372940" y="161068"/>
                    <a:pt x="1377195" y="165988"/>
                    <a:pt x="1381450" y="170907"/>
                  </a:cubicBezTo>
                  <a:cubicBezTo>
                    <a:pt x="1382381" y="171971"/>
                    <a:pt x="1383312" y="173035"/>
                    <a:pt x="1384110" y="174098"/>
                  </a:cubicBezTo>
                  <a:cubicBezTo>
                    <a:pt x="1388232" y="179019"/>
                    <a:pt x="1392354" y="184204"/>
                    <a:pt x="1396343" y="189523"/>
                  </a:cubicBezTo>
                  <a:cubicBezTo>
                    <a:pt x="1396874" y="190321"/>
                    <a:pt x="1397539" y="191118"/>
                    <a:pt x="1398071" y="191917"/>
                  </a:cubicBezTo>
                  <a:cubicBezTo>
                    <a:pt x="1401795" y="197102"/>
                    <a:pt x="1405650" y="202288"/>
                    <a:pt x="1409241" y="207739"/>
                  </a:cubicBezTo>
                  <a:cubicBezTo>
                    <a:pt x="1409772" y="208404"/>
                    <a:pt x="1410171" y="209202"/>
                    <a:pt x="1410703" y="209867"/>
                  </a:cubicBezTo>
                  <a:cubicBezTo>
                    <a:pt x="1414693" y="215851"/>
                    <a:pt x="1418548" y="221967"/>
                    <a:pt x="1422271" y="228217"/>
                  </a:cubicBezTo>
                  <a:cubicBezTo>
                    <a:pt x="1422803" y="229148"/>
                    <a:pt x="1423335" y="230078"/>
                    <a:pt x="1423867" y="231009"/>
                  </a:cubicBezTo>
                  <a:cubicBezTo>
                    <a:pt x="1431579" y="244040"/>
                    <a:pt x="1438892" y="257736"/>
                    <a:pt x="1445807" y="271963"/>
                  </a:cubicBezTo>
                  <a:cubicBezTo>
                    <a:pt x="1446073" y="272628"/>
                    <a:pt x="1446472" y="273293"/>
                    <a:pt x="1446738" y="273825"/>
                  </a:cubicBezTo>
                  <a:cubicBezTo>
                    <a:pt x="1453785" y="288718"/>
                    <a:pt x="1460301" y="304009"/>
                    <a:pt x="1466151" y="319566"/>
                  </a:cubicBezTo>
                  <a:cubicBezTo>
                    <a:pt x="1467215" y="322491"/>
                    <a:pt x="1468279" y="325416"/>
                    <a:pt x="1469342" y="328342"/>
                  </a:cubicBezTo>
                  <a:cubicBezTo>
                    <a:pt x="1469342" y="328342"/>
                    <a:pt x="1469342" y="328608"/>
                    <a:pt x="1469342" y="328608"/>
                  </a:cubicBezTo>
                  <a:cubicBezTo>
                    <a:pt x="1471470" y="334591"/>
                    <a:pt x="1473464" y="340708"/>
                    <a:pt x="1475459" y="346825"/>
                  </a:cubicBezTo>
                  <a:cubicBezTo>
                    <a:pt x="1475725" y="347622"/>
                    <a:pt x="1475991" y="348287"/>
                    <a:pt x="1476124" y="349085"/>
                  </a:cubicBezTo>
                  <a:cubicBezTo>
                    <a:pt x="1478118" y="355467"/>
                    <a:pt x="1479980" y="361850"/>
                    <a:pt x="1481708" y="368232"/>
                  </a:cubicBezTo>
                  <a:cubicBezTo>
                    <a:pt x="1482772" y="372089"/>
                    <a:pt x="1483836" y="376077"/>
                    <a:pt x="1484900" y="380332"/>
                  </a:cubicBezTo>
                  <a:cubicBezTo>
                    <a:pt x="1446738" y="355601"/>
                    <a:pt x="1406448" y="333395"/>
                    <a:pt x="1376663" y="322890"/>
                  </a:cubicBezTo>
                  <a:cubicBezTo>
                    <a:pt x="1376663" y="322890"/>
                    <a:pt x="1376530" y="322890"/>
                    <a:pt x="1376398" y="322890"/>
                  </a:cubicBezTo>
                  <a:cubicBezTo>
                    <a:pt x="1267496" y="284728"/>
                    <a:pt x="1061927" y="254943"/>
                    <a:pt x="982944" y="386050"/>
                  </a:cubicBezTo>
                  <a:cubicBezTo>
                    <a:pt x="975365" y="398549"/>
                    <a:pt x="972174" y="414239"/>
                    <a:pt x="968982" y="429398"/>
                  </a:cubicBezTo>
                  <a:cubicBezTo>
                    <a:pt x="966323" y="442030"/>
                    <a:pt x="963929" y="453997"/>
                    <a:pt x="959143" y="463704"/>
                  </a:cubicBezTo>
                  <a:cubicBezTo>
                    <a:pt x="955287" y="471682"/>
                    <a:pt x="948372" y="480990"/>
                    <a:pt x="940926" y="490829"/>
                  </a:cubicBezTo>
                  <a:cubicBezTo>
                    <a:pt x="929491" y="505988"/>
                    <a:pt x="917657" y="521678"/>
                    <a:pt x="914465" y="536171"/>
                  </a:cubicBezTo>
                  <a:cubicBezTo>
                    <a:pt x="902897" y="588827"/>
                    <a:pt x="947043" y="625659"/>
                    <a:pt x="989326" y="655976"/>
                  </a:cubicBezTo>
                  <a:cubicBezTo>
                    <a:pt x="1001427" y="664619"/>
                    <a:pt x="1013261" y="670868"/>
                    <a:pt x="1024962" y="674990"/>
                  </a:cubicBezTo>
                  <a:cubicBezTo>
                    <a:pt x="1078017" y="693606"/>
                    <a:pt x="1126550" y="668874"/>
                    <a:pt x="1177211" y="642679"/>
                  </a:cubicBezTo>
                  <a:cubicBezTo>
                    <a:pt x="1200347" y="630845"/>
                    <a:pt x="1224414" y="618479"/>
                    <a:pt x="1250078" y="609437"/>
                  </a:cubicBezTo>
                  <a:lnTo>
                    <a:pt x="1264837" y="604251"/>
                  </a:lnTo>
                  <a:cubicBezTo>
                    <a:pt x="1293292" y="594146"/>
                    <a:pt x="1323742" y="583508"/>
                    <a:pt x="1353926" y="574998"/>
                  </a:cubicBezTo>
                  <a:cubicBezTo>
                    <a:pt x="1344219" y="582843"/>
                    <a:pt x="1334380" y="590555"/>
                    <a:pt x="1324407" y="598401"/>
                  </a:cubicBezTo>
                  <a:cubicBezTo>
                    <a:pt x="1324407" y="598401"/>
                    <a:pt x="1324407" y="598401"/>
                    <a:pt x="1324407" y="598401"/>
                  </a:cubicBezTo>
                  <a:cubicBezTo>
                    <a:pt x="1314035" y="600262"/>
                    <a:pt x="1302334" y="604517"/>
                    <a:pt x="1290500" y="610767"/>
                  </a:cubicBezTo>
                  <a:cubicBezTo>
                    <a:pt x="1287043" y="612628"/>
                    <a:pt x="1283586" y="614490"/>
                    <a:pt x="1280261" y="616750"/>
                  </a:cubicBezTo>
                  <a:cubicBezTo>
                    <a:pt x="1257657" y="631244"/>
                    <a:pt x="1241567" y="649727"/>
                    <a:pt x="1236515" y="665018"/>
                  </a:cubicBezTo>
                  <a:cubicBezTo>
                    <a:pt x="1226010" y="672597"/>
                    <a:pt x="1215506" y="680176"/>
                    <a:pt x="1204868" y="687623"/>
                  </a:cubicBezTo>
                  <a:cubicBezTo>
                    <a:pt x="1185987" y="700786"/>
                    <a:pt x="1167105" y="713684"/>
                    <a:pt x="1148091" y="726050"/>
                  </a:cubicBezTo>
                  <a:cubicBezTo>
                    <a:pt x="1132135" y="723923"/>
                    <a:pt x="1108466" y="730571"/>
                    <a:pt x="1085463" y="745198"/>
                  </a:cubicBezTo>
                  <a:cubicBezTo>
                    <a:pt x="1063124" y="759425"/>
                    <a:pt x="1047168" y="777642"/>
                    <a:pt x="1041849" y="792933"/>
                  </a:cubicBezTo>
                  <a:cubicBezTo>
                    <a:pt x="1029882" y="800513"/>
                    <a:pt x="1018048" y="808225"/>
                    <a:pt x="1006346" y="815937"/>
                  </a:cubicBezTo>
                  <a:cubicBezTo>
                    <a:pt x="992784" y="824846"/>
                    <a:pt x="979354" y="833888"/>
                    <a:pt x="966057" y="842796"/>
                  </a:cubicBezTo>
                  <a:cubicBezTo>
                    <a:pt x="950234" y="841733"/>
                    <a:pt x="928028" y="848514"/>
                    <a:pt x="906487" y="862210"/>
                  </a:cubicBezTo>
                  <a:cubicBezTo>
                    <a:pt x="902764" y="864603"/>
                    <a:pt x="899307" y="867130"/>
                    <a:pt x="895983" y="869656"/>
                  </a:cubicBezTo>
                  <a:cubicBezTo>
                    <a:pt x="895185" y="870188"/>
                    <a:pt x="894387" y="870853"/>
                    <a:pt x="893722" y="871518"/>
                  </a:cubicBezTo>
                  <a:cubicBezTo>
                    <a:pt x="890930" y="873778"/>
                    <a:pt x="888138" y="876039"/>
                    <a:pt x="885611" y="878432"/>
                  </a:cubicBezTo>
                  <a:cubicBezTo>
                    <a:pt x="885345" y="878698"/>
                    <a:pt x="884946" y="879097"/>
                    <a:pt x="884547" y="879363"/>
                  </a:cubicBezTo>
                  <a:cubicBezTo>
                    <a:pt x="878298" y="885346"/>
                    <a:pt x="873112" y="891463"/>
                    <a:pt x="869256" y="897447"/>
                  </a:cubicBezTo>
                  <a:cubicBezTo>
                    <a:pt x="869256" y="897447"/>
                    <a:pt x="869256" y="897579"/>
                    <a:pt x="869123" y="897712"/>
                  </a:cubicBezTo>
                  <a:cubicBezTo>
                    <a:pt x="867527" y="900239"/>
                    <a:pt x="866065" y="902765"/>
                    <a:pt x="864868" y="905159"/>
                  </a:cubicBezTo>
                  <a:cubicBezTo>
                    <a:pt x="864868" y="905424"/>
                    <a:pt x="864602" y="905558"/>
                    <a:pt x="864469" y="905823"/>
                  </a:cubicBezTo>
                  <a:cubicBezTo>
                    <a:pt x="863273" y="908350"/>
                    <a:pt x="862342" y="910876"/>
                    <a:pt x="861810" y="913270"/>
                  </a:cubicBezTo>
                  <a:cubicBezTo>
                    <a:pt x="848912" y="922045"/>
                    <a:pt x="836014" y="930556"/>
                    <a:pt x="823249" y="939065"/>
                  </a:cubicBezTo>
                  <a:cubicBezTo>
                    <a:pt x="814473" y="944916"/>
                    <a:pt x="805697" y="950634"/>
                    <a:pt x="797054" y="956218"/>
                  </a:cubicBezTo>
                  <a:cubicBezTo>
                    <a:pt x="781098" y="954091"/>
                    <a:pt x="757430" y="960739"/>
                    <a:pt x="734559" y="975366"/>
                  </a:cubicBezTo>
                  <a:cubicBezTo>
                    <a:pt x="713550" y="988796"/>
                    <a:pt x="698126" y="1005683"/>
                    <a:pt x="692009" y="1020309"/>
                  </a:cubicBezTo>
                  <a:cubicBezTo>
                    <a:pt x="679111" y="1027622"/>
                    <a:pt x="666214" y="1034670"/>
                    <a:pt x="653449" y="1041451"/>
                  </a:cubicBezTo>
                  <a:cubicBezTo>
                    <a:pt x="626190" y="1056078"/>
                    <a:pt x="599064" y="1068444"/>
                    <a:pt x="572471" y="1080278"/>
                  </a:cubicBezTo>
                  <a:cubicBezTo>
                    <a:pt x="546010" y="1091979"/>
                    <a:pt x="520480" y="1103281"/>
                    <a:pt x="496280" y="1114584"/>
                  </a:cubicBezTo>
                  <a:cubicBezTo>
                    <a:pt x="447879" y="1137056"/>
                    <a:pt x="404931" y="1159926"/>
                    <a:pt x="369295" y="1183062"/>
                  </a:cubicBezTo>
                  <a:cubicBezTo>
                    <a:pt x="348153" y="1196758"/>
                    <a:pt x="329538" y="1210587"/>
                    <a:pt x="313449" y="1224017"/>
                  </a:cubicBezTo>
                  <a:cubicBezTo>
                    <a:pt x="313449" y="1224017"/>
                    <a:pt x="313581" y="1224017"/>
                    <a:pt x="313581" y="1224017"/>
                  </a:cubicBezTo>
                  <a:cubicBezTo>
                    <a:pt x="294567" y="1228538"/>
                    <a:pt x="205877" y="1287443"/>
                    <a:pt x="197234" y="1295288"/>
                  </a:cubicBezTo>
                  <a:cubicBezTo>
                    <a:pt x="189123" y="1302601"/>
                    <a:pt x="174231" y="1314568"/>
                    <a:pt x="158274" y="1328397"/>
                  </a:cubicBezTo>
                  <a:cubicBezTo>
                    <a:pt x="144180" y="1340630"/>
                    <a:pt x="129154" y="1354326"/>
                    <a:pt x="116788" y="1368021"/>
                  </a:cubicBezTo>
                  <a:cubicBezTo>
                    <a:pt x="103624" y="1382648"/>
                    <a:pt x="90062" y="1400067"/>
                    <a:pt x="77695" y="1420810"/>
                  </a:cubicBezTo>
                  <a:cubicBezTo>
                    <a:pt x="65330" y="1441420"/>
                    <a:pt x="54160" y="1465488"/>
                    <a:pt x="46847" y="1492746"/>
                  </a:cubicBezTo>
                  <a:cubicBezTo>
                    <a:pt x="45251" y="1498862"/>
                    <a:pt x="43789" y="1505112"/>
                    <a:pt x="42592" y="1511494"/>
                  </a:cubicBezTo>
                  <a:cubicBezTo>
                    <a:pt x="40730" y="1515882"/>
                    <a:pt x="38470" y="1521068"/>
                    <a:pt x="35811" y="1527450"/>
                  </a:cubicBezTo>
                  <a:cubicBezTo>
                    <a:pt x="27699" y="1547795"/>
                    <a:pt x="16131" y="1578112"/>
                    <a:pt x="7754" y="1619199"/>
                  </a:cubicBezTo>
                  <a:cubicBezTo>
                    <a:pt x="3632" y="1639676"/>
                    <a:pt x="441" y="1662945"/>
                    <a:pt x="42" y="1688608"/>
                  </a:cubicBezTo>
                  <a:cubicBezTo>
                    <a:pt x="-357" y="1714271"/>
                    <a:pt x="2036" y="1742327"/>
                    <a:pt x="9350" y="1771714"/>
                  </a:cubicBezTo>
                  <a:cubicBezTo>
                    <a:pt x="16663" y="1800966"/>
                    <a:pt x="29162" y="1831283"/>
                    <a:pt x="47512" y="1860403"/>
                  </a:cubicBezTo>
                  <a:cubicBezTo>
                    <a:pt x="65861" y="1889523"/>
                    <a:pt x="90062" y="1917181"/>
                    <a:pt x="119049" y="1941913"/>
                  </a:cubicBezTo>
                  <a:cubicBezTo>
                    <a:pt x="148036" y="1966645"/>
                    <a:pt x="181677" y="1988585"/>
                    <a:pt x="218775" y="2007200"/>
                  </a:cubicBezTo>
                  <a:cubicBezTo>
                    <a:pt x="237391" y="2016508"/>
                    <a:pt x="256804" y="2024885"/>
                    <a:pt x="277015" y="2032331"/>
                  </a:cubicBezTo>
                  <a:cubicBezTo>
                    <a:pt x="287121" y="2036054"/>
                    <a:pt x="297492" y="2039512"/>
                    <a:pt x="308130" y="2042570"/>
                  </a:cubicBezTo>
                  <a:cubicBezTo>
                    <a:pt x="313449" y="2044166"/>
                    <a:pt x="318634" y="2045628"/>
                    <a:pt x="324352" y="2046958"/>
                  </a:cubicBezTo>
                  <a:lnTo>
                    <a:pt x="340574" y="2050548"/>
                  </a:lnTo>
                  <a:cubicBezTo>
                    <a:pt x="427136" y="2069164"/>
                    <a:pt x="521943" y="2078206"/>
                    <a:pt x="621270" y="2077009"/>
                  </a:cubicBezTo>
                  <a:cubicBezTo>
                    <a:pt x="671000" y="2076477"/>
                    <a:pt x="721794" y="2073419"/>
                    <a:pt x="773519" y="2068233"/>
                  </a:cubicBezTo>
                  <a:cubicBezTo>
                    <a:pt x="799315" y="2065573"/>
                    <a:pt x="825377" y="2062515"/>
                    <a:pt x="851704" y="2058792"/>
                  </a:cubicBezTo>
                  <a:cubicBezTo>
                    <a:pt x="877766" y="2055069"/>
                    <a:pt x="904094" y="2051080"/>
                    <a:pt x="930687" y="2046692"/>
                  </a:cubicBezTo>
                  <a:cubicBezTo>
                    <a:pt x="983875" y="2037783"/>
                    <a:pt x="1037993" y="2027146"/>
                    <a:pt x="1092244" y="2011721"/>
                  </a:cubicBezTo>
                  <a:cubicBezTo>
                    <a:pt x="1146362" y="1996297"/>
                    <a:pt x="1200746" y="1976352"/>
                    <a:pt x="1252338" y="1947764"/>
                  </a:cubicBezTo>
                  <a:cubicBezTo>
                    <a:pt x="1265236" y="1940583"/>
                    <a:pt x="1277735" y="1933004"/>
                    <a:pt x="1289968" y="1924893"/>
                  </a:cubicBezTo>
                  <a:cubicBezTo>
                    <a:pt x="1296085" y="1920771"/>
                    <a:pt x="1302068" y="1916516"/>
                    <a:pt x="1307919" y="1912394"/>
                  </a:cubicBezTo>
                  <a:lnTo>
                    <a:pt x="1325072" y="1899762"/>
                  </a:lnTo>
                  <a:cubicBezTo>
                    <a:pt x="1347809" y="1882742"/>
                    <a:pt x="1369749" y="1864924"/>
                    <a:pt x="1391157" y="1846841"/>
                  </a:cubicBezTo>
                  <a:cubicBezTo>
                    <a:pt x="1433707" y="1810673"/>
                    <a:pt x="1473597" y="1773176"/>
                    <a:pt x="1512557" y="1736477"/>
                  </a:cubicBezTo>
                  <a:cubicBezTo>
                    <a:pt x="1551517" y="1699778"/>
                    <a:pt x="1589413" y="1663876"/>
                    <a:pt x="1627708" y="1630235"/>
                  </a:cubicBezTo>
                  <a:cubicBezTo>
                    <a:pt x="1646855" y="1613481"/>
                    <a:pt x="1666003" y="1597259"/>
                    <a:pt x="1685416" y="1581702"/>
                  </a:cubicBezTo>
                  <a:cubicBezTo>
                    <a:pt x="1704829" y="1566277"/>
                    <a:pt x="1724243" y="1551252"/>
                    <a:pt x="1743922" y="1538221"/>
                  </a:cubicBezTo>
                  <a:cubicBezTo>
                    <a:pt x="1783812" y="1511893"/>
                    <a:pt x="1825964" y="1489555"/>
                    <a:pt x="1867051" y="1468147"/>
                  </a:cubicBezTo>
                  <a:lnTo>
                    <a:pt x="1987653" y="1406450"/>
                  </a:lnTo>
                  <a:cubicBezTo>
                    <a:pt x="2065439" y="1366160"/>
                    <a:pt x="2137243" y="1326003"/>
                    <a:pt x="2198408" y="1282390"/>
                  </a:cubicBezTo>
                  <a:cubicBezTo>
                    <a:pt x="2259573" y="1239042"/>
                    <a:pt x="2310234" y="1191971"/>
                    <a:pt x="2345471" y="1143305"/>
                  </a:cubicBezTo>
                  <a:cubicBezTo>
                    <a:pt x="2363156" y="1118972"/>
                    <a:pt x="2376851" y="1094505"/>
                    <a:pt x="2386824" y="1070837"/>
                  </a:cubicBezTo>
                  <a:cubicBezTo>
                    <a:pt x="2392010" y="1058737"/>
                    <a:pt x="2396132" y="1046770"/>
                    <a:pt x="2399456" y="1035202"/>
                  </a:cubicBezTo>
                  <a:cubicBezTo>
                    <a:pt x="2402647" y="1024298"/>
                    <a:pt x="2405041" y="1013794"/>
                    <a:pt x="2406902" y="1003688"/>
                  </a:cubicBezTo>
                  <a:cubicBezTo>
                    <a:pt x="2407700" y="999167"/>
                    <a:pt x="2408365" y="994646"/>
                    <a:pt x="2408897" y="990391"/>
                  </a:cubicBezTo>
                  <a:cubicBezTo>
                    <a:pt x="2412886" y="980552"/>
                    <a:pt x="2416476" y="968584"/>
                    <a:pt x="2418736" y="954889"/>
                  </a:cubicBezTo>
                  <a:cubicBezTo>
                    <a:pt x="2419268" y="951698"/>
                    <a:pt x="2419667" y="948373"/>
                    <a:pt x="2420066" y="944916"/>
                  </a:cubicBezTo>
                  <a:cubicBezTo>
                    <a:pt x="2420731" y="938800"/>
                    <a:pt x="2421130" y="932284"/>
                    <a:pt x="2421263" y="925636"/>
                  </a:cubicBezTo>
                  <a:cubicBezTo>
                    <a:pt x="2421263" y="923243"/>
                    <a:pt x="2421263" y="920716"/>
                    <a:pt x="2421263" y="918190"/>
                  </a:cubicBezTo>
                  <a:cubicBezTo>
                    <a:pt x="2421263" y="914068"/>
                    <a:pt x="2421263" y="909813"/>
                    <a:pt x="2420997" y="905558"/>
                  </a:cubicBezTo>
                  <a:cubicBezTo>
                    <a:pt x="2420731" y="898111"/>
                    <a:pt x="2420199" y="890399"/>
                    <a:pt x="2419401" y="882554"/>
                  </a:cubicBezTo>
                  <a:cubicBezTo>
                    <a:pt x="2419401" y="881091"/>
                    <a:pt x="2419135" y="879762"/>
                    <a:pt x="2419002" y="878299"/>
                  </a:cubicBezTo>
                  <a:cubicBezTo>
                    <a:pt x="2419002" y="878299"/>
                    <a:pt x="2419002" y="878299"/>
                    <a:pt x="2419002" y="878299"/>
                  </a:cubicBezTo>
                  <a:cubicBezTo>
                    <a:pt x="2417939" y="868327"/>
                    <a:pt x="2416742" y="858088"/>
                    <a:pt x="2415146" y="847584"/>
                  </a:cubicBezTo>
                  <a:cubicBezTo>
                    <a:pt x="2412487" y="829765"/>
                    <a:pt x="2409163" y="811283"/>
                    <a:pt x="2406636" y="792534"/>
                  </a:cubicBezTo>
                  <a:cubicBezTo>
                    <a:pt x="2405439" y="783226"/>
                    <a:pt x="2404243" y="773786"/>
                    <a:pt x="2403844" y="764345"/>
                  </a:cubicBezTo>
                  <a:cubicBezTo>
                    <a:pt x="2403578" y="759691"/>
                    <a:pt x="2403445" y="755037"/>
                    <a:pt x="2403578" y="750384"/>
                  </a:cubicBezTo>
                  <a:cubicBezTo>
                    <a:pt x="2403711" y="745862"/>
                    <a:pt x="2403977" y="740544"/>
                    <a:pt x="2404243" y="735757"/>
                  </a:cubicBezTo>
                  <a:cubicBezTo>
                    <a:pt x="2406769" y="696664"/>
                    <a:pt x="2416476" y="659034"/>
                    <a:pt x="2423656" y="623664"/>
                  </a:cubicBezTo>
                  <a:cubicBezTo>
                    <a:pt x="2431102" y="588295"/>
                    <a:pt x="2434958" y="554787"/>
                    <a:pt x="2433230" y="526731"/>
                  </a:cubicBezTo>
                  <a:cubicBezTo>
                    <a:pt x="2433230" y="526332"/>
                    <a:pt x="2433230" y="526066"/>
                    <a:pt x="2433230" y="525800"/>
                  </a:cubicBezTo>
                  <a:close/>
                  <a:moveTo>
                    <a:pt x="2012385" y="386582"/>
                  </a:moveTo>
                  <a:cubicBezTo>
                    <a:pt x="2048154" y="369296"/>
                    <a:pt x="2086980" y="354005"/>
                    <a:pt x="2128732" y="345495"/>
                  </a:cubicBezTo>
                  <a:cubicBezTo>
                    <a:pt x="2170352" y="336985"/>
                    <a:pt x="2215162" y="336187"/>
                    <a:pt x="2259174" y="346692"/>
                  </a:cubicBezTo>
                  <a:cubicBezTo>
                    <a:pt x="2281247" y="352010"/>
                    <a:pt x="2303320" y="359324"/>
                    <a:pt x="2323398" y="369961"/>
                  </a:cubicBezTo>
                  <a:cubicBezTo>
                    <a:pt x="2343476" y="380598"/>
                    <a:pt x="2361693" y="394826"/>
                    <a:pt x="2374857" y="412910"/>
                  </a:cubicBezTo>
                  <a:cubicBezTo>
                    <a:pt x="2388154" y="430993"/>
                    <a:pt x="2395999" y="452800"/>
                    <a:pt x="2398658" y="476203"/>
                  </a:cubicBezTo>
                  <a:cubicBezTo>
                    <a:pt x="2401451" y="499605"/>
                    <a:pt x="2399323" y="524470"/>
                    <a:pt x="2394403" y="549202"/>
                  </a:cubicBezTo>
                  <a:cubicBezTo>
                    <a:pt x="2384298" y="598933"/>
                    <a:pt x="2363289" y="648530"/>
                    <a:pt x="2338556" y="697329"/>
                  </a:cubicBezTo>
                  <a:cubicBezTo>
                    <a:pt x="2311963" y="746129"/>
                    <a:pt x="2289225" y="799449"/>
                    <a:pt x="2255052" y="840935"/>
                  </a:cubicBezTo>
                  <a:cubicBezTo>
                    <a:pt x="2238032" y="861545"/>
                    <a:pt x="2217821" y="878831"/>
                    <a:pt x="2194685" y="887075"/>
                  </a:cubicBezTo>
                  <a:cubicBezTo>
                    <a:pt x="2188967" y="889202"/>
                    <a:pt x="2182984" y="890665"/>
                    <a:pt x="2176867" y="891729"/>
                  </a:cubicBezTo>
                  <a:cubicBezTo>
                    <a:pt x="2171681" y="892526"/>
                    <a:pt x="2166894" y="892925"/>
                    <a:pt x="2162108" y="893058"/>
                  </a:cubicBezTo>
                  <a:cubicBezTo>
                    <a:pt x="2162108" y="893058"/>
                    <a:pt x="2161841" y="892793"/>
                    <a:pt x="2161709" y="892660"/>
                  </a:cubicBezTo>
                  <a:cubicBezTo>
                    <a:pt x="2145220" y="873113"/>
                    <a:pt x="2127137" y="856226"/>
                    <a:pt x="2109585" y="841201"/>
                  </a:cubicBezTo>
                  <a:cubicBezTo>
                    <a:pt x="2095756" y="829366"/>
                    <a:pt x="2081396" y="818729"/>
                    <a:pt x="2066902" y="808757"/>
                  </a:cubicBezTo>
                  <a:cubicBezTo>
                    <a:pt x="2066104" y="807427"/>
                    <a:pt x="2065439" y="806097"/>
                    <a:pt x="2064641" y="804900"/>
                  </a:cubicBezTo>
                  <a:cubicBezTo>
                    <a:pt x="2064641" y="804768"/>
                    <a:pt x="2064376" y="804501"/>
                    <a:pt x="2064243" y="804369"/>
                  </a:cubicBezTo>
                  <a:cubicBezTo>
                    <a:pt x="2064509" y="804103"/>
                    <a:pt x="2064775" y="803837"/>
                    <a:pt x="2065173" y="803571"/>
                  </a:cubicBezTo>
                  <a:cubicBezTo>
                    <a:pt x="2073949" y="795992"/>
                    <a:pt x="2082858" y="788014"/>
                    <a:pt x="2091767" y="779371"/>
                  </a:cubicBezTo>
                  <a:cubicBezTo>
                    <a:pt x="2106527" y="765143"/>
                    <a:pt x="2121153" y="749320"/>
                    <a:pt x="2135115" y="731502"/>
                  </a:cubicBezTo>
                  <a:cubicBezTo>
                    <a:pt x="2149077" y="713684"/>
                    <a:pt x="2162506" y="694005"/>
                    <a:pt x="2173277" y="671267"/>
                  </a:cubicBezTo>
                  <a:cubicBezTo>
                    <a:pt x="2178595" y="659965"/>
                    <a:pt x="2183383" y="647865"/>
                    <a:pt x="2186574" y="634701"/>
                  </a:cubicBezTo>
                  <a:cubicBezTo>
                    <a:pt x="2189898" y="621670"/>
                    <a:pt x="2191627" y="607575"/>
                    <a:pt x="2190297" y="592683"/>
                  </a:cubicBezTo>
                  <a:cubicBezTo>
                    <a:pt x="2189632" y="585237"/>
                    <a:pt x="2188169" y="577791"/>
                    <a:pt x="2185776" y="570344"/>
                  </a:cubicBezTo>
                  <a:cubicBezTo>
                    <a:pt x="2183116" y="562499"/>
                    <a:pt x="2179127" y="555186"/>
                    <a:pt x="2174208" y="548670"/>
                  </a:cubicBezTo>
                  <a:cubicBezTo>
                    <a:pt x="2164368" y="535773"/>
                    <a:pt x="2152002" y="526332"/>
                    <a:pt x="2139370" y="518886"/>
                  </a:cubicBezTo>
                  <a:cubicBezTo>
                    <a:pt x="2113840" y="503993"/>
                    <a:pt x="2086847" y="495217"/>
                    <a:pt x="2059855" y="486840"/>
                  </a:cubicBezTo>
                  <a:cubicBezTo>
                    <a:pt x="2032862" y="478596"/>
                    <a:pt x="2005338" y="471416"/>
                    <a:pt x="1979010" y="462507"/>
                  </a:cubicBezTo>
                  <a:cubicBezTo>
                    <a:pt x="1975686" y="461443"/>
                    <a:pt x="1972494" y="460247"/>
                    <a:pt x="1969170" y="459050"/>
                  </a:cubicBezTo>
                  <a:cubicBezTo>
                    <a:pt x="1986722" y="451870"/>
                    <a:pt x="2011188" y="442030"/>
                    <a:pt x="2041239" y="431260"/>
                  </a:cubicBezTo>
                  <a:cubicBezTo>
                    <a:pt x="2073417" y="419824"/>
                    <a:pt x="2111978" y="406660"/>
                    <a:pt x="2155725" y="397884"/>
                  </a:cubicBezTo>
                  <a:cubicBezTo>
                    <a:pt x="2177532" y="393629"/>
                    <a:pt x="2200668" y="390438"/>
                    <a:pt x="2224071" y="391369"/>
                  </a:cubicBezTo>
                  <a:cubicBezTo>
                    <a:pt x="2235772" y="391901"/>
                    <a:pt x="2247340" y="393364"/>
                    <a:pt x="2258643" y="396820"/>
                  </a:cubicBezTo>
                  <a:cubicBezTo>
                    <a:pt x="2270344" y="400278"/>
                    <a:pt x="2281912" y="404666"/>
                    <a:pt x="2293081" y="410117"/>
                  </a:cubicBezTo>
                  <a:cubicBezTo>
                    <a:pt x="2315287" y="420888"/>
                    <a:pt x="2334434" y="436046"/>
                    <a:pt x="2347067" y="454795"/>
                  </a:cubicBezTo>
                  <a:cubicBezTo>
                    <a:pt x="2359965" y="473543"/>
                    <a:pt x="2366081" y="495350"/>
                    <a:pt x="2367145" y="516625"/>
                  </a:cubicBezTo>
                  <a:cubicBezTo>
                    <a:pt x="2368208" y="538033"/>
                    <a:pt x="2364618" y="558643"/>
                    <a:pt x="2359167" y="577392"/>
                  </a:cubicBezTo>
                  <a:cubicBezTo>
                    <a:pt x="2353582" y="596140"/>
                    <a:pt x="2346136" y="613160"/>
                    <a:pt x="2338291" y="628053"/>
                  </a:cubicBezTo>
                  <a:cubicBezTo>
                    <a:pt x="2322467" y="657970"/>
                    <a:pt x="2305314" y="679910"/>
                    <a:pt x="2293081" y="694670"/>
                  </a:cubicBezTo>
                  <a:cubicBezTo>
                    <a:pt x="2280715" y="709296"/>
                    <a:pt x="2273269" y="716875"/>
                    <a:pt x="2273269" y="717008"/>
                  </a:cubicBezTo>
                  <a:cubicBezTo>
                    <a:pt x="2273269" y="717008"/>
                    <a:pt x="2281646" y="710360"/>
                    <a:pt x="2295475" y="696930"/>
                  </a:cubicBezTo>
                  <a:cubicBezTo>
                    <a:pt x="2309171" y="683500"/>
                    <a:pt x="2328584" y="662890"/>
                    <a:pt x="2347332" y="633371"/>
                  </a:cubicBezTo>
                  <a:cubicBezTo>
                    <a:pt x="2356640" y="618612"/>
                    <a:pt x="2365682" y="601592"/>
                    <a:pt x="2372862" y="581913"/>
                  </a:cubicBezTo>
                  <a:cubicBezTo>
                    <a:pt x="2379910" y="562366"/>
                    <a:pt x="2385095" y="540160"/>
                    <a:pt x="2384963" y="516093"/>
                  </a:cubicBezTo>
                  <a:cubicBezTo>
                    <a:pt x="2384963" y="492159"/>
                    <a:pt x="2378713" y="466097"/>
                    <a:pt x="2363953" y="443626"/>
                  </a:cubicBezTo>
                  <a:cubicBezTo>
                    <a:pt x="2349460" y="421021"/>
                    <a:pt x="2327121" y="403070"/>
                    <a:pt x="2302389" y="391103"/>
                  </a:cubicBezTo>
                  <a:cubicBezTo>
                    <a:pt x="2290023" y="384986"/>
                    <a:pt x="2277258" y="380332"/>
                    <a:pt x="2264493" y="376742"/>
                  </a:cubicBezTo>
                  <a:cubicBezTo>
                    <a:pt x="2251329" y="372886"/>
                    <a:pt x="2237633" y="371291"/>
                    <a:pt x="2224736" y="371158"/>
                  </a:cubicBezTo>
                  <a:cubicBezTo>
                    <a:pt x="2198674" y="370892"/>
                    <a:pt x="2174474" y="375147"/>
                    <a:pt x="2152002" y="380466"/>
                  </a:cubicBezTo>
                  <a:cubicBezTo>
                    <a:pt x="2107058" y="391635"/>
                    <a:pt x="2068897" y="407458"/>
                    <a:pt x="2037383" y="421553"/>
                  </a:cubicBezTo>
                  <a:cubicBezTo>
                    <a:pt x="2006135" y="435647"/>
                    <a:pt x="1981669" y="448412"/>
                    <a:pt x="1964783" y="457454"/>
                  </a:cubicBezTo>
                  <a:cubicBezTo>
                    <a:pt x="1956671" y="454396"/>
                    <a:pt x="1948826" y="451072"/>
                    <a:pt x="1941380" y="447349"/>
                  </a:cubicBezTo>
                  <a:cubicBezTo>
                    <a:pt x="1935529" y="444423"/>
                    <a:pt x="1930078" y="441099"/>
                    <a:pt x="1925158" y="437642"/>
                  </a:cubicBezTo>
                  <a:cubicBezTo>
                    <a:pt x="1924626" y="437243"/>
                    <a:pt x="1924094" y="436844"/>
                    <a:pt x="1923429" y="436312"/>
                  </a:cubicBezTo>
                  <a:cubicBezTo>
                    <a:pt x="1951219" y="419159"/>
                    <a:pt x="1980606" y="402006"/>
                    <a:pt x="2012518" y="386449"/>
                  </a:cubicBezTo>
                  <a:close/>
                  <a:moveTo>
                    <a:pt x="273824" y="1261780"/>
                  </a:moveTo>
                  <a:cubicBezTo>
                    <a:pt x="276882" y="1260849"/>
                    <a:pt x="279808" y="1259918"/>
                    <a:pt x="282733" y="1259120"/>
                  </a:cubicBezTo>
                  <a:cubicBezTo>
                    <a:pt x="286190" y="1258189"/>
                    <a:pt x="289381" y="1257392"/>
                    <a:pt x="292439" y="1256727"/>
                  </a:cubicBezTo>
                  <a:cubicBezTo>
                    <a:pt x="295365" y="1256727"/>
                    <a:pt x="298689" y="1257126"/>
                    <a:pt x="301880" y="1257392"/>
                  </a:cubicBezTo>
                  <a:cubicBezTo>
                    <a:pt x="319964" y="1258588"/>
                    <a:pt x="341904" y="1262046"/>
                    <a:pt x="366370" y="1270423"/>
                  </a:cubicBezTo>
                  <a:cubicBezTo>
                    <a:pt x="373683" y="1272816"/>
                    <a:pt x="381129" y="1275741"/>
                    <a:pt x="388709" y="1279066"/>
                  </a:cubicBezTo>
                  <a:cubicBezTo>
                    <a:pt x="416499" y="1291166"/>
                    <a:pt x="446018" y="1308851"/>
                    <a:pt x="475005" y="1332120"/>
                  </a:cubicBezTo>
                  <a:cubicBezTo>
                    <a:pt x="493488" y="1346880"/>
                    <a:pt x="511704" y="1363766"/>
                    <a:pt x="529522" y="1382515"/>
                  </a:cubicBezTo>
                  <a:cubicBezTo>
                    <a:pt x="538431" y="1391823"/>
                    <a:pt x="547207" y="1401662"/>
                    <a:pt x="555717" y="1411768"/>
                  </a:cubicBezTo>
                  <a:cubicBezTo>
                    <a:pt x="559972" y="1416821"/>
                    <a:pt x="564227" y="1422007"/>
                    <a:pt x="568482" y="1427325"/>
                  </a:cubicBezTo>
                  <a:cubicBezTo>
                    <a:pt x="570476" y="1429852"/>
                    <a:pt x="572338" y="1432245"/>
                    <a:pt x="574199" y="1434905"/>
                  </a:cubicBezTo>
                  <a:lnTo>
                    <a:pt x="580183" y="1443547"/>
                  </a:lnTo>
                  <a:cubicBezTo>
                    <a:pt x="612627" y="1489156"/>
                    <a:pt x="642279" y="1532769"/>
                    <a:pt x="665548" y="1574521"/>
                  </a:cubicBezTo>
                  <a:cubicBezTo>
                    <a:pt x="688818" y="1616274"/>
                    <a:pt x="705705" y="1656031"/>
                    <a:pt x="715412" y="1690736"/>
                  </a:cubicBezTo>
                  <a:cubicBezTo>
                    <a:pt x="720066" y="1707357"/>
                    <a:pt x="722991" y="1722648"/>
                    <a:pt x="724853" y="1736477"/>
                  </a:cubicBezTo>
                  <a:cubicBezTo>
                    <a:pt x="662092" y="1743524"/>
                    <a:pt x="600793" y="1748045"/>
                    <a:pt x="541090" y="1750305"/>
                  </a:cubicBezTo>
                  <a:cubicBezTo>
                    <a:pt x="492424" y="1752167"/>
                    <a:pt x="445353" y="1753497"/>
                    <a:pt x="399878" y="1751635"/>
                  </a:cubicBezTo>
                  <a:cubicBezTo>
                    <a:pt x="354536" y="1749774"/>
                    <a:pt x="310656" y="1744854"/>
                    <a:pt x="270101" y="1734350"/>
                  </a:cubicBezTo>
                  <a:cubicBezTo>
                    <a:pt x="229546" y="1723845"/>
                    <a:pt x="192314" y="1707224"/>
                    <a:pt x="162662" y="1683157"/>
                  </a:cubicBezTo>
                  <a:cubicBezTo>
                    <a:pt x="147903" y="1671190"/>
                    <a:pt x="135138" y="1657493"/>
                    <a:pt x="124633" y="1642468"/>
                  </a:cubicBezTo>
                  <a:cubicBezTo>
                    <a:pt x="119315" y="1635022"/>
                    <a:pt x="114661" y="1627177"/>
                    <a:pt x="110539" y="1619199"/>
                  </a:cubicBezTo>
                  <a:cubicBezTo>
                    <a:pt x="108544" y="1615210"/>
                    <a:pt x="106550" y="1611088"/>
                    <a:pt x="104821" y="1607231"/>
                  </a:cubicBezTo>
                  <a:cubicBezTo>
                    <a:pt x="103225" y="1603376"/>
                    <a:pt x="101630" y="1599386"/>
                    <a:pt x="100433" y="1595264"/>
                  </a:cubicBezTo>
                  <a:cubicBezTo>
                    <a:pt x="95513" y="1578909"/>
                    <a:pt x="93652" y="1561623"/>
                    <a:pt x="93652" y="1544870"/>
                  </a:cubicBezTo>
                  <a:cubicBezTo>
                    <a:pt x="93652" y="1527982"/>
                    <a:pt x="95380" y="1511494"/>
                    <a:pt x="98306" y="1495538"/>
                  </a:cubicBezTo>
                  <a:cubicBezTo>
                    <a:pt x="104156" y="1463626"/>
                    <a:pt x="114262" y="1434373"/>
                    <a:pt x="126362" y="1408178"/>
                  </a:cubicBezTo>
                  <a:cubicBezTo>
                    <a:pt x="150695" y="1355921"/>
                    <a:pt x="183671" y="1316696"/>
                    <a:pt x="216116" y="1292362"/>
                  </a:cubicBezTo>
                  <a:cubicBezTo>
                    <a:pt x="236593" y="1276805"/>
                    <a:pt x="256671" y="1267364"/>
                    <a:pt x="273957" y="1261647"/>
                  </a:cubicBezTo>
                  <a:close/>
                  <a:moveTo>
                    <a:pt x="572471" y="1159527"/>
                  </a:moveTo>
                  <a:lnTo>
                    <a:pt x="572471" y="1159527"/>
                  </a:lnTo>
                  <a:cubicBezTo>
                    <a:pt x="568083" y="1161655"/>
                    <a:pt x="563828" y="1163383"/>
                    <a:pt x="559573" y="1164713"/>
                  </a:cubicBezTo>
                  <a:cubicBezTo>
                    <a:pt x="554653" y="1166309"/>
                    <a:pt x="549999" y="1167505"/>
                    <a:pt x="545611" y="1168037"/>
                  </a:cubicBezTo>
                  <a:cubicBezTo>
                    <a:pt x="534309" y="1169633"/>
                    <a:pt x="525134" y="1167771"/>
                    <a:pt x="520347" y="1161921"/>
                  </a:cubicBezTo>
                  <a:cubicBezTo>
                    <a:pt x="509976" y="1149023"/>
                    <a:pt x="524868" y="1121897"/>
                    <a:pt x="553456" y="1101553"/>
                  </a:cubicBezTo>
                  <a:cubicBezTo>
                    <a:pt x="582044" y="1081209"/>
                    <a:pt x="613824" y="1075225"/>
                    <a:pt x="624195" y="1088123"/>
                  </a:cubicBezTo>
                  <a:cubicBezTo>
                    <a:pt x="626988" y="1091580"/>
                    <a:pt x="627919" y="1096234"/>
                    <a:pt x="627254" y="1101420"/>
                  </a:cubicBezTo>
                  <a:lnTo>
                    <a:pt x="627254" y="1101420"/>
                  </a:lnTo>
                  <a:cubicBezTo>
                    <a:pt x="627254" y="1101420"/>
                    <a:pt x="627254" y="1101420"/>
                    <a:pt x="627254" y="1101420"/>
                  </a:cubicBezTo>
                  <a:cubicBezTo>
                    <a:pt x="620472" y="1099293"/>
                    <a:pt x="614090" y="1097830"/>
                    <a:pt x="608106" y="1096766"/>
                  </a:cubicBezTo>
                  <a:cubicBezTo>
                    <a:pt x="599330" y="1089719"/>
                    <a:pt x="578189" y="1094373"/>
                    <a:pt x="558908" y="1108068"/>
                  </a:cubicBezTo>
                  <a:cubicBezTo>
                    <a:pt x="538298" y="1122695"/>
                    <a:pt x="527660" y="1142108"/>
                    <a:pt x="535107" y="1151549"/>
                  </a:cubicBezTo>
                  <a:cubicBezTo>
                    <a:pt x="539627" y="1157267"/>
                    <a:pt x="549999" y="1157799"/>
                    <a:pt x="561966" y="1154075"/>
                  </a:cubicBezTo>
                  <a:cubicBezTo>
                    <a:pt x="565024" y="1155804"/>
                    <a:pt x="568615" y="1157665"/>
                    <a:pt x="572604" y="1159527"/>
                  </a:cubicBezTo>
                  <a:lnTo>
                    <a:pt x="572604" y="1159527"/>
                  </a:lnTo>
                  <a:close/>
                  <a:moveTo>
                    <a:pt x="549068" y="1140779"/>
                  </a:moveTo>
                  <a:cubicBezTo>
                    <a:pt x="550265" y="1144635"/>
                    <a:pt x="552792" y="1147693"/>
                    <a:pt x="556248" y="1150485"/>
                  </a:cubicBezTo>
                  <a:cubicBezTo>
                    <a:pt x="549733" y="1151283"/>
                    <a:pt x="544414" y="1150219"/>
                    <a:pt x="541622" y="1146762"/>
                  </a:cubicBezTo>
                  <a:cubicBezTo>
                    <a:pt x="536171" y="1139981"/>
                    <a:pt x="542553" y="1126551"/>
                    <a:pt x="555983" y="1115248"/>
                  </a:cubicBezTo>
                  <a:cubicBezTo>
                    <a:pt x="555584" y="1116047"/>
                    <a:pt x="555185" y="1116711"/>
                    <a:pt x="554786" y="1117642"/>
                  </a:cubicBezTo>
                  <a:cubicBezTo>
                    <a:pt x="548935" y="1127349"/>
                    <a:pt x="547074" y="1134529"/>
                    <a:pt x="549068" y="1140646"/>
                  </a:cubicBezTo>
                  <a:close/>
                  <a:moveTo>
                    <a:pt x="584438" y="1152347"/>
                  </a:moveTo>
                  <a:cubicBezTo>
                    <a:pt x="571141" y="1146363"/>
                    <a:pt x="561568" y="1141975"/>
                    <a:pt x="560105" y="1137321"/>
                  </a:cubicBezTo>
                  <a:cubicBezTo>
                    <a:pt x="559307" y="1134529"/>
                    <a:pt x="560770" y="1130008"/>
                    <a:pt x="564892" y="1123360"/>
                  </a:cubicBezTo>
                  <a:lnTo>
                    <a:pt x="565158" y="1122828"/>
                  </a:lnTo>
                  <a:cubicBezTo>
                    <a:pt x="568216" y="1116312"/>
                    <a:pt x="568881" y="1116047"/>
                    <a:pt x="575928" y="1111525"/>
                  </a:cubicBezTo>
                  <a:cubicBezTo>
                    <a:pt x="586831" y="1104611"/>
                    <a:pt x="605181" y="1105675"/>
                    <a:pt x="630445" y="1114584"/>
                  </a:cubicBezTo>
                  <a:cubicBezTo>
                    <a:pt x="659565" y="1124822"/>
                    <a:pt x="690414" y="1143039"/>
                    <a:pt x="707965" y="1153677"/>
                  </a:cubicBezTo>
                  <a:cubicBezTo>
                    <a:pt x="709428" y="1154474"/>
                    <a:pt x="710891" y="1155405"/>
                    <a:pt x="712087" y="1156203"/>
                  </a:cubicBezTo>
                  <a:cubicBezTo>
                    <a:pt x="733629" y="1169367"/>
                    <a:pt x="749452" y="1180137"/>
                    <a:pt x="765541" y="1192104"/>
                  </a:cubicBezTo>
                  <a:cubicBezTo>
                    <a:pt x="776843" y="1200481"/>
                    <a:pt x="788411" y="1209523"/>
                    <a:pt x="802107" y="1220294"/>
                  </a:cubicBezTo>
                  <a:cubicBezTo>
                    <a:pt x="809288" y="1226011"/>
                    <a:pt x="817265" y="1232128"/>
                    <a:pt x="825909" y="1238909"/>
                  </a:cubicBezTo>
                  <a:cubicBezTo>
                    <a:pt x="865533" y="1269625"/>
                    <a:pt x="1002224" y="1392886"/>
                    <a:pt x="1001161" y="1446473"/>
                  </a:cubicBezTo>
                  <a:cubicBezTo>
                    <a:pt x="1001161" y="1447404"/>
                    <a:pt x="1001161" y="1448334"/>
                    <a:pt x="1001161" y="1449265"/>
                  </a:cubicBezTo>
                  <a:cubicBezTo>
                    <a:pt x="1000629" y="1453653"/>
                    <a:pt x="998900" y="1457376"/>
                    <a:pt x="996108" y="1460435"/>
                  </a:cubicBezTo>
                  <a:cubicBezTo>
                    <a:pt x="993847" y="1462828"/>
                    <a:pt x="991055" y="1464956"/>
                    <a:pt x="987465" y="1466551"/>
                  </a:cubicBezTo>
                  <a:cubicBezTo>
                    <a:pt x="973503" y="1472934"/>
                    <a:pt x="963929" y="1474795"/>
                    <a:pt x="957547" y="1472535"/>
                  </a:cubicBezTo>
                  <a:cubicBezTo>
                    <a:pt x="949569" y="1469742"/>
                    <a:pt x="944117" y="1460302"/>
                    <a:pt x="936006" y="1445941"/>
                  </a:cubicBezTo>
                  <a:cubicBezTo>
                    <a:pt x="927762" y="1431713"/>
                    <a:pt x="916593" y="1412167"/>
                    <a:pt x="897179" y="1391025"/>
                  </a:cubicBezTo>
                  <a:cubicBezTo>
                    <a:pt x="859283" y="1349805"/>
                    <a:pt x="823648" y="1316563"/>
                    <a:pt x="784821" y="1286379"/>
                  </a:cubicBezTo>
                  <a:cubicBezTo>
                    <a:pt x="739612" y="1251275"/>
                    <a:pt x="697727" y="1220693"/>
                    <a:pt x="649194" y="1187451"/>
                  </a:cubicBezTo>
                  <a:cubicBezTo>
                    <a:pt x="648130" y="1186786"/>
                    <a:pt x="647199" y="1186121"/>
                    <a:pt x="646268" y="1185456"/>
                  </a:cubicBezTo>
                  <a:cubicBezTo>
                    <a:pt x="646002" y="1185323"/>
                    <a:pt x="645736" y="1185057"/>
                    <a:pt x="645471" y="1184924"/>
                  </a:cubicBezTo>
                  <a:cubicBezTo>
                    <a:pt x="620472" y="1168170"/>
                    <a:pt x="599862" y="1158862"/>
                    <a:pt x="584571" y="1151948"/>
                  </a:cubicBezTo>
                  <a:close/>
                  <a:moveTo>
                    <a:pt x="783624" y="994779"/>
                  </a:moveTo>
                  <a:cubicBezTo>
                    <a:pt x="802905" y="997306"/>
                    <a:pt x="825509" y="1003024"/>
                    <a:pt x="849178" y="1011400"/>
                  </a:cubicBezTo>
                  <a:cubicBezTo>
                    <a:pt x="883883" y="1023633"/>
                    <a:pt x="918587" y="1040787"/>
                    <a:pt x="937602" y="1055280"/>
                  </a:cubicBezTo>
                  <a:cubicBezTo>
                    <a:pt x="986135" y="1092112"/>
                    <a:pt x="1022835" y="1127482"/>
                    <a:pt x="1054614" y="1187982"/>
                  </a:cubicBezTo>
                  <a:cubicBezTo>
                    <a:pt x="1048099" y="1192769"/>
                    <a:pt x="1044376" y="1197689"/>
                    <a:pt x="1041051" y="1201944"/>
                  </a:cubicBezTo>
                  <a:cubicBezTo>
                    <a:pt x="1037594" y="1206332"/>
                    <a:pt x="1034669" y="1210321"/>
                    <a:pt x="1028951" y="1214177"/>
                  </a:cubicBezTo>
                  <a:cubicBezTo>
                    <a:pt x="1021771" y="1207263"/>
                    <a:pt x="1014857" y="1200614"/>
                    <a:pt x="1008075" y="1193966"/>
                  </a:cubicBezTo>
                  <a:cubicBezTo>
                    <a:pt x="1006081" y="1191971"/>
                    <a:pt x="1003953" y="1189977"/>
                    <a:pt x="1001959" y="1188115"/>
                  </a:cubicBezTo>
                  <a:cubicBezTo>
                    <a:pt x="993715" y="1180137"/>
                    <a:pt x="985870" y="1172558"/>
                    <a:pt x="978290" y="1165245"/>
                  </a:cubicBezTo>
                  <a:cubicBezTo>
                    <a:pt x="959807" y="1147427"/>
                    <a:pt x="942921" y="1132003"/>
                    <a:pt x="927629" y="1120301"/>
                  </a:cubicBezTo>
                  <a:lnTo>
                    <a:pt x="921646" y="1115780"/>
                  </a:lnTo>
                  <a:cubicBezTo>
                    <a:pt x="876968" y="1081342"/>
                    <a:pt x="844657" y="1056477"/>
                    <a:pt x="791071" y="1037595"/>
                  </a:cubicBezTo>
                  <a:cubicBezTo>
                    <a:pt x="772588" y="1031080"/>
                    <a:pt x="751845" y="1025362"/>
                    <a:pt x="728044" y="1020309"/>
                  </a:cubicBezTo>
                  <a:cubicBezTo>
                    <a:pt x="726980" y="1017916"/>
                    <a:pt x="727379" y="1015522"/>
                    <a:pt x="728975" y="1012996"/>
                  </a:cubicBezTo>
                  <a:cubicBezTo>
                    <a:pt x="736022" y="1001826"/>
                    <a:pt x="764477" y="992253"/>
                    <a:pt x="783359" y="994646"/>
                  </a:cubicBezTo>
                  <a:close/>
                  <a:moveTo>
                    <a:pt x="742936" y="989993"/>
                  </a:moveTo>
                  <a:cubicBezTo>
                    <a:pt x="742936" y="989993"/>
                    <a:pt x="743335" y="989727"/>
                    <a:pt x="743601" y="989461"/>
                  </a:cubicBezTo>
                  <a:cubicBezTo>
                    <a:pt x="747058" y="987200"/>
                    <a:pt x="750515" y="985339"/>
                    <a:pt x="753973" y="983876"/>
                  </a:cubicBezTo>
                  <a:cubicBezTo>
                    <a:pt x="751313" y="985472"/>
                    <a:pt x="748787" y="987067"/>
                    <a:pt x="746128" y="988663"/>
                  </a:cubicBezTo>
                  <a:cubicBezTo>
                    <a:pt x="745064" y="989062"/>
                    <a:pt x="744000" y="989461"/>
                    <a:pt x="742936" y="989859"/>
                  </a:cubicBezTo>
                  <a:close/>
                  <a:moveTo>
                    <a:pt x="901435" y="901170"/>
                  </a:moveTo>
                  <a:cubicBezTo>
                    <a:pt x="900371" y="898643"/>
                    <a:pt x="900769" y="896383"/>
                    <a:pt x="902365" y="893856"/>
                  </a:cubicBezTo>
                  <a:cubicBezTo>
                    <a:pt x="909413" y="882687"/>
                    <a:pt x="937868" y="873113"/>
                    <a:pt x="956749" y="875507"/>
                  </a:cubicBezTo>
                  <a:cubicBezTo>
                    <a:pt x="976030" y="878033"/>
                    <a:pt x="998634" y="883751"/>
                    <a:pt x="1022303" y="891995"/>
                  </a:cubicBezTo>
                  <a:cubicBezTo>
                    <a:pt x="1057007" y="904228"/>
                    <a:pt x="1091712" y="921381"/>
                    <a:pt x="1110727" y="935874"/>
                  </a:cubicBezTo>
                  <a:cubicBezTo>
                    <a:pt x="1158994" y="972574"/>
                    <a:pt x="1195694" y="1007810"/>
                    <a:pt x="1227340" y="1067912"/>
                  </a:cubicBezTo>
                  <a:cubicBezTo>
                    <a:pt x="1227340" y="1068178"/>
                    <a:pt x="1227606" y="1068311"/>
                    <a:pt x="1227739" y="1068444"/>
                  </a:cubicBezTo>
                  <a:cubicBezTo>
                    <a:pt x="1227473" y="1068710"/>
                    <a:pt x="1227207" y="1068843"/>
                    <a:pt x="1226941" y="1068976"/>
                  </a:cubicBezTo>
                  <a:cubicBezTo>
                    <a:pt x="1221356" y="1072699"/>
                    <a:pt x="1216702" y="1076023"/>
                    <a:pt x="1212182" y="1079347"/>
                  </a:cubicBezTo>
                  <a:cubicBezTo>
                    <a:pt x="1206331" y="1083602"/>
                    <a:pt x="1200613" y="1087724"/>
                    <a:pt x="1193300" y="1092245"/>
                  </a:cubicBezTo>
                  <a:cubicBezTo>
                    <a:pt x="1189976" y="1087990"/>
                    <a:pt x="1186519" y="1083735"/>
                    <a:pt x="1183061" y="1079480"/>
                  </a:cubicBezTo>
                  <a:cubicBezTo>
                    <a:pt x="1156069" y="1045839"/>
                    <a:pt x="1128145" y="1011001"/>
                    <a:pt x="1103015" y="991721"/>
                  </a:cubicBezTo>
                  <a:cubicBezTo>
                    <a:pt x="1100621" y="989859"/>
                    <a:pt x="1098228" y="988131"/>
                    <a:pt x="1095967" y="986403"/>
                  </a:cubicBezTo>
                  <a:cubicBezTo>
                    <a:pt x="1091313" y="982812"/>
                    <a:pt x="1086659" y="979488"/>
                    <a:pt x="1082272" y="976164"/>
                  </a:cubicBezTo>
                  <a:cubicBezTo>
                    <a:pt x="1050093" y="952761"/>
                    <a:pt x="1022037" y="936273"/>
                    <a:pt x="984008" y="922976"/>
                  </a:cubicBezTo>
                  <a:cubicBezTo>
                    <a:pt x="977891" y="920849"/>
                    <a:pt x="971509" y="918721"/>
                    <a:pt x="964860" y="916727"/>
                  </a:cubicBezTo>
                  <a:cubicBezTo>
                    <a:pt x="961669" y="915796"/>
                    <a:pt x="958478" y="914865"/>
                    <a:pt x="955021" y="913935"/>
                  </a:cubicBezTo>
                  <a:cubicBezTo>
                    <a:pt x="939463" y="909546"/>
                    <a:pt x="921779" y="905292"/>
                    <a:pt x="901435" y="900904"/>
                  </a:cubicBezTo>
                  <a:close/>
                  <a:moveTo>
                    <a:pt x="912870" y="915397"/>
                  </a:moveTo>
                  <a:cubicBezTo>
                    <a:pt x="911540" y="915663"/>
                    <a:pt x="910211" y="915929"/>
                    <a:pt x="909014" y="916062"/>
                  </a:cubicBezTo>
                  <a:cubicBezTo>
                    <a:pt x="909545" y="915663"/>
                    <a:pt x="910211" y="915264"/>
                    <a:pt x="910742" y="914865"/>
                  </a:cubicBezTo>
                  <a:cubicBezTo>
                    <a:pt x="911407" y="914998"/>
                    <a:pt x="912072" y="915131"/>
                    <a:pt x="912870" y="915397"/>
                  </a:cubicBezTo>
                  <a:close/>
                  <a:moveTo>
                    <a:pt x="1149686" y="805167"/>
                  </a:moveTo>
                  <a:cubicBezTo>
                    <a:pt x="1131204" y="798651"/>
                    <a:pt x="1110461" y="792933"/>
                    <a:pt x="1086659" y="787880"/>
                  </a:cubicBezTo>
                  <a:cubicBezTo>
                    <a:pt x="1085596" y="785354"/>
                    <a:pt x="1085995" y="783094"/>
                    <a:pt x="1087590" y="780567"/>
                  </a:cubicBezTo>
                  <a:cubicBezTo>
                    <a:pt x="1094638" y="769398"/>
                    <a:pt x="1123093" y="759824"/>
                    <a:pt x="1141974" y="762351"/>
                  </a:cubicBezTo>
                  <a:cubicBezTo>
                    <a:pt x="1161254" y="764877"/>
                    <a:pt x="1183859" y="770595"/>
                    <a:pt x="1207528" y="778839"/>
                  </a:cubicBezTo>
                  <a:cubicBezTo>
                    <a:pt x="1242233" y="791072"/>
                    <a:pt x="1276937" y="808225"/>
                    <a:pt x="1295951" y="822718"/>
                  </a:cubicBezTo>
                  <a:cubicBezTo>
                    <a:pt x="1331853" y="849977"/>
                    <a:pt x="1358181" y="873512"/>
                    <a:pt x="1381849" y="906754"/>
                  </a:cubicBezTo>
                  <a:cubicBezTo>
                    <a:pt x="1384110" y="910078"/>
                    <a:pt x="1386370" y="913403"/>
                    <a:pt x="1388630" y="916860"/>
                  </a:cubicBezTo>
                  <a:cubicBezTo>
                    <a:pt x="1394614" y="926035"/>
                    <a:pt x="1400465" y="936007"/>
                    <a:pt x="1406315" y="946911"/>
                  </a:cubicBezTo>
                  <a:cubicBezTo>
                    <a:pt x="1406980" y="948108"/>
                    <a:pt x="1407645" y="949304"/>
                    <a:pt x="1408310" y="950634"/>
                  </a:cubicBezTo>
                  <a:cubicBezTo>
                    <a:pt x="1407113" y="951432"/>
                    <a:pt x="1406182" y="952096"/>
                    <a:pt x="1404986" y="952894"/>
                  </a:cubicBezTo>
                  <a:cubicBezTo>
                    <a:pt x="1400864" y="955686"/>
                    <a:pt x="1397273" y="958346"/>
                    <a:pt x="1393816" y="960872"/>
                  </a:cubicBezTo>
                  <a:cubicBezTo>
                    <a:pt x="1388630" y="964729"/>
                    <a:pt x="1383578" y="968452"/>
                    <a:pt x="1376398" y="972839"/>
                  </a:cubicBezTo>
                  <a:cubicBezTo>
                    <a:pt x="1364430" y="961271"/>
                    <a:pt x="1353793" y="950767"/>
                    <a:pt x="1344352" y="941459"/>
                  </a:cubicBezTo>
                  <a:cubicBezTo>
                    <a:pt x="1322811" y="920051"/>
                    <a:pt x="1305658" y="903164"/>
                    <a:pt x="1286245" y="888139"/>
                  </a:cubicBezTo>
                  <a:lnTo>
                    <a:pt x="1280394" y="883618"/>
                  </a:lnTo>
                  <a:cubicBezTo>
                    <a:pt x="1273879" y="878565"/>
                    <a:pt x="1267496" y="873778"/>
                    <a:pt x="1261380" y="869124"/>
                  </a:cubicBezTo>
                  <a:cubicBezTo>
                    <a:pt x="1256992" y="865800"/>
                    <a:pt x="1252604" y="862476"/>
                    <a:pt x="1248349" y="859284"/>
                  </a:cubicBezTo>
                  <a:cubicBezTo>
                    <a:pt x="1240105" y="853301"/>
                    <a:pt x="1232127" y="847716"/>
                    <a:pt x="1224016" y="842398"/>
                  </a:cubicBezTo>
                  <a:cubicBezTo>
                    <a:pt x="1221223" y="840536"/>
                    <a:pt x="1218298" y="838674"/>
                    <a:pt x="1215506" y="836946"/>
                  </a:cubicBezTo>
                  <a:cubicBezTo>
                    <a:pt x="1195959" y="824846"/>
                    <a:pt x="1175349" y="814474"/>
                    <a:pt x="1149819" y="805432"/>
                  </a:cubicBezTo>
                  <a:close/>
                  <a:moveTo>
                    <a:pt x="1085330" y="766207"/>
                  </a:moveTo>
                  <a:cubicBezTo>
                    <a:pt x="1088122" y="763813"/>
                    <a:pt x="1091047" y="761420"/>
                    <a:pt x="1094505" y="759292"/>
                  </a:cubicBezTo>
                  <a:cubicBezTo>
                    <a:pt x="1098626" y="756633"/>
                    <a:pt x="1102748" y="754506"/>
                    <a:pt x="1106738" y="752910"/>
                  </a:cubicBezTo>
                  <a:cubicBezTo>
                    <a:pt x="1106339" y="753176"/>
                    <a:pt x="1105940" y="753442"/>
                    <a:pt x="1105541" y="753575"/>
                  </a:cubicBezTo>
                  <a:lnTo>
                    <a:pt x="1094239" y="760489"/>
                  </a:lnTo>
                  <a:cubicBezTo>
                    <a:pt x="1091446" y="761952"/>
                    <a:pt x="1088920" y="763547"/>
                    <a:pt x="1086526" y="765276"/>
                  </a:cubicBezTo>
                  <a:lnTo>
                    <a:pt x="1085197" y="766074"/>
                  </a:lnTo>
                  <a:close/>
                  <a:moveTo>
                    <a:pt x="1051290" y="595343"/>
                  </a:moveTo>
                  <a:cubicBezTo>
                    <a:pt x="1043977" y="595608"/>
                    <a:pt x="1036929" y="594944"/>
                    <a:pt x="1030680" y="592816"/>
                  </a:cubicBezTo>
                  <a:cubicBezTo>
                    <a:pt x="1030414" y="592816"/>
                    <a:pt x="1030148" y="592683"/>
                    <a:pt x="1029882" y="592550"/>
                  </a:cubicBezTo>
                  <a:cubicBezTo>
                    <a:pt x="1027488" y="591619"/>
                    <a:pt x="1025228" y="590555"/>
                    <a:pt x="1023234" y="589226"/>
                  </a:cubicBezTo>
                  <a:cubicBezTo>
                    <a:pt x="1017250" y="585370"/>
                    <a:pt x="1012596" y="579785"/>
                    <a:pt x="1009272" y="572206"/>
                  </a:cubicBezTo>
                  <a:cubicBezTo>
                    <a:pt x="995310" y="540293"/>
                    <a:pt x="1014325" y="518619"/>
                    <a:pt x="1034403" y="495483"/>
                  </a:cubicBezTo>
                  <a:cubicBezTo>
                    <a:pt x="1043445" y="485112"/>
                    <a:pt x="1052753" y="474474"/>
                    <a:pt x="1058470" y="463039"/>
                  </a:cubicBezTo>
                  <a:cubicBezTo>
                    <a:pt x="1061794" y="456524"/>
                    <a:pt x="1064454" y="449077"/>
                    <a:pt x="1067379" y="441232"/>
                  </a:cubicBezTo>
                  <a:cubicBezTo>
                    <a:pt x="1074426" y="422085"/>
                    <a:pt x="1082404" y="400278"/>
                    <a:pt x="1100222" y="389374"/>
                  </a:cubicBezTo>
                  <a:cubicBezTo>
                    <a:pt x="1123093" y="375280"/>
                    <a:pt x="1123625" y="375014"/>
                    <a:pt x="1167637" y="366770"/>
                  </a:cubicBezTo>
                  <a:cubicBezTo>
                    <a:pt x="1220292" y="356930"/>
                    <a:pt x="1288106" y="363845"/>
                    <a:pt x="1349272" y="385385"/>
                  </a:cubicBezTo>
                  <a:cubicBezTo>
                    <a:pt x="1387700" y="398948"/>
                    <a:pt x="1415756" y="415702"/>
                    <a:pt x="1448333" y="435248"/>
                  </a:cubicBezTo>
                  <a:cubicBezTo>
                    <a:pt x="1453918" y="438573"/>
                    <a:pt x="1459635" y="441897"/>
                    <a:pt x="1465486" y="445354"/>
                  </a:cubicBezTo>
                  <a:cubicBezTo>
                    <a:pt x="1469342" y="447614"/>
                    <a:pt x="1473199" y="449875"/>
                    <a:pt x="1477187" y="452268"/>
                  </a:cubicBezTo>
                  <a:cubicBezTo>
                    <a:pt x="1480910" y="454396"/>
                    <a:pt x="1484767" y="457055"/>
                    <a:pt x="1488889" y="459980"/>
                  </a:cubicBezTo>
                  <a:cubicBezTo>
                    <a:pt x="1490085" y="460778"/>
                    <a:pt x="1491282" y="461576"/>
                    <a:pt x="1492479" y="462507"/>
                  </a:cubicBezTo>
                  <a:lnTo>
                    <a:pt x="1479448" y="473145"/>
                  </a:lnTo>
                  <a:lnTo>
                    <a:pt x="1459902" y="489234"/>
                  </a:lnTo>
                  <a:cubicBezTo>
                    <a:pt x="1452189" y="488835"/>
                    <a:pt x="1444344" y="488436"/>
                    <a:pt x="1436632" y="488037"/>
                  </a:cubicBezTo>
                  <a:cubicBezTo>
                    <a:pt x="1432111" y="487771"/>
                    <a:pt x="1427590" y="487638"/>
                    <a:pt x="1423069" y="487372"/>
                  </a:cubicBezTo>
                  <a:cubicBezTo>
                    <a:pt x="1325470" y="482585"/>
                    <a:pt x="1224548" y="525667"/>
                    <a:pt x="1129608" y="570211"/>
                  </a:cubicBezTo>
                  <a:cubicBezTo>
                    <a:pt x="1125087" y="572339"/>
                    <a:pt x="1119636" y="574865"/>
                    <a:pt x="1113652" y="577525"/>
                  </a:cubicBezTo>
                  <a:cubicBezTo>
                    <a:pt x="1111391" y="578588"/>
                    <a:pt x="1108998" y="579519"/>
                    <a:pt x="1106472" y="580583"/>
                  </a:cubicBezTo>
                  <a:cubicBezTo>
                    <a:pt x="1089585" y="587630"/>
                    <a:pt x="1069374" y="594412"/>
                    <a:pt x="1051423" y="595209"/>
                  </a:cubicBezTo>
                  <a:close/>
                  <a:moveTo>
                    <a:pt x="1512291" y="478729"/>
                  </a:moveTo>
                  <a:cubicBezTo>
                    <a:pt x="1512291" y="478729"/>
                    <a:pt x="1513488" y="479793"/>
                    <a:pt x="1514153" y="480325"/>
                  </a:cubicBezTo>
                  <a:cubicBezTo>
                    <a:pt x="1515349" y="483383"/>
                    <a:pt x="1516546" y="486441"/>
                    <a:pt x="1517743" y="489499"/>
                  </a:cubicBezTo>
                  <a:cubicBezTo>
                    <a:pt x="1504047" y="487771"/>
                    <a:pt x="1494340" y="489101"/>
                    <a:pt x="1487027" y="491494"/>
                  </a:cubicBezTo>
                  <a:cubicBezTo>
                    <a:pt x="1484767" y="491228"/>
                    <a:pt x="1482506" y="491095"/>
                    <a:pt x="1480246" y="490829"/>
                  </a:cubicBezTo>
                  <a:cubicBezTo>
                    <a:pt x="1491415" y="484580"/>
                    <a:pt x="1502584" y="480458"/>
                    <a:pt x="1512424" y="478729"/>
                  </a:cubicBezTo>
                  <a:close/>
                  <a:moveTo>
                    <a:pt x="1502584" y="402405"/>
                  </a:moveTo>
                  <a:cubicBezTo>
                    <a:pt x="1501388" y="398018"/>
                    <a:pt x="1500324" y="393629"/>
                    <a:pt x="1499260" y="389374"/>
                  </a:cubicBezTo>
                  <a:cubicBezTo>
                    <a:pt x="1498329" y="385784"/>
                    <a:pt x="1497399" y="382194"/>
                    <a:pt x="1496468" y="378737"/>
                  </a:cubicBezTo>
                  <a:cubicBezTo>
                    <a:pt x="1495271" y="373950"/>
                    <a:pt x="1494075" y="369429"/>
                    <a:pt x="1492878" y="365174"/>
                  </a:cubicBezTo>
                  <a:cubicBezTo>
                    <a:pt x="1470140" y="281537"/>
                    <a:pt x="1426660" y="200559"/>
                    <a:pt x="1377062" y="148702"/>
                  </a:cubicBezTo>
                  <a:cubicBezTo>
                    <a:pt x="1373472" y="144447"/>
                    <a:pt x="1378259" y="136602"/>
                    <a:pt x="1380386" y="133543"/>
                  </a:cubicBezTo>
                  <a:cubicBezTo>
                    <a:pt x="1390891" y="118518"/>
                    <a:pt x="1414161" y="104290"/>
                    <a:pt x="1428787" y="107880"/>
                  </a:cubicBezTo>
                  <a:cubicBezTo>
                    <a:pt x="1476390" y="174896"/>
                    <a:pt x="1491415" y="227818"/>
                    <a:pt x="1507371" y="283930"/>
                  </a:cubicBezTo>
                  <a:cubicBezTo>
                    <a:pt x="1512025" y="300286"/>
                    <a:pt x="1516812" y="317173"/>
                    <a:pt x="1522530" y="334458"/>
                  </a:cubicBezTo>
                  <a:cubicBezTo>
                    <a:pt x="1530109" y="357595"/>
                    <a:pt x="1534364" y="381928"/>
                    <a:pt x="1538486" y="405331"/>
                  </a:cubicBezTo>
                  <a:cubicBezTo>
                    <a:pt x="1548990" y="465565"/>
                    <a:pt x="1558830" y="522476"/>
                    <a:pt x="1621857" y="558111"/>
                  </a:cubicBezTo>
                  <a:lnTo>
                    <a:pt x="1624649" y="553058"/>
                  </a:lnTo>
                  <a:lnTo>
                    <a:pt x="1610023" y="582976"/>
                  </a:lnTo>
                  <a:cubicBezTo>
                    <a:pt x="1610023" y="582976"/>
                    <a:pt x="1609358" y="582046"/>
                    <a:pt x="1609092" y="582046"/>
                  </a:cubicBezTo>
                  <a:cubicBezTo>
                    <a:pt x="1546730" y="560106"/>
                    <a:pt x="1519870" y="469155"/>
                    <a:pt x="1502584" y="402272"/>
                  </a:cubicBezTo>
                  <a:close/>
                  <a:moveTo>
                    <a:pt x="1917712" y="1273082"/>
                  </a:moveTo>
                  <a:cubicBezTo>
                    <a:pt x="1858142" y="1312175"/>
                    <a:pt x="1797641" y="1355789"/>
                    <a:pt x="1733817" y="1399003"/>
                  </a:cubicBezTo>
                  <a:cubicBezTo>
                    <a:pt x="1700840" y="1421342"/>
                    <a:pt x="1666800" y="1443415"/>
                    <a:pt x="1631564" y="1464424"/>
                  </a:cubicBezTo>
                  <a:cubicBezTo>
                    <a:pt x="1631697" y="1460700"/>
                    <a:pt x="1630766" y="1456977"/>
                    <a:pt x="1628639" y="1454052"/>
                  </a:cubicBezTo>
                  <a:lnTo>
                    <a:pt x="1567207" y="1371080"/>
                  </a:lnTo>
                  <a:cubicBezTo>
                    <a:pt x="1572260" y="1361240"/>
                    <a:pt x="1571329" y="1351267"/>
                    <a:pt x="1561622" y="1334115"/>
                  </a:cubicBezTo>
                  <a:cubicBezTo>
                    <a:pt x="1529311" y="1277337"/>
                    <a:pt x="1529843" y="1231995"/>
                    <a:pt x="1542076" y="1168436"/>
                  </a:cubicBezTo>
                  <a:cubicBezTo>
                    <a:pt x="1544868" y="1154075"/>
                    <a:pt x="1549389" y="1140513"/>
                    <a:pt x="1555107" y="1127349"/>
                  </a:cubicBezTo>
                  <a:cubicBezTo>
                    <a:pt x="1563484" y="1117376"/>
                    <a:pt x="1569069" y="1106340"/>
                    <a:pt x="1571196" y="1095569"/>
                  </a:cubicBezTo>
                  <a:cubicBezTo>
                    <a:pt x="1577978" y="1083602"/>
                    <a:pt x="1585424" y="1071768"/>
                    <a:pt x="1592870" y="1059801"/>
                  </a:cubicBezTo>
                  <a:cubicBezTo>
                    <a:pt x="1605369" y="1039856"/>
                    <a:pt x="1618267" y="1019113"/>
                    <a:pt x="1628904" y="997173"/>
                  </a:cubicBezTo>
                  <a:cubicBezTo>
                    <a:pt x="1629702" y="995577"/>
                    <a:pt x="1630367" y="994248"/>
                    <a:pt x="1631032" y="992785"/>
                  </a:cubicBezTo>
                  <a:cubicBezTo>
                    <a:pt x="1631697" y="998901"/>
                    <a:pt x="1633558" y="1004619"/>
                    <a:pt x="1637016" y="1009805"/>
                  </a:cubicBezTo>
                  <a:cubicBezTo>
                    <a:pt x="1652706" y="1033606"/>
                    <a:pt x="1692596" y="1035202"/>
                    <a:pt x="1725838" y="1013262"/>
                  </a:cubicBezTo>
                  <a:cubicBezTo>
                    <a:pt x="1759213" y="991322"/>
                    <a:pt x="1773574" y="954091"/>
                    <a:pt x="1757884" y="930290"/>
                  </a:cubicBezTo>
                  <a:cubicBezTo>
                    <a:pt x="1750836" y="919519"/>
                    <a:pt x="1738736" y="913403"/>
                    <a:pt x="1724774" y="911807"/>
                  </a:cubicBezTo>
                  <a:cubicBezTo>
                    <a:pt x="1721317" y="893325"/>
                    <a:pt x="1717860" y="878033"/>
                    <a:pt x="1714270" y="864736"/>
                  </a:cubicBezTo>
                  <a:cubicBezTo>
                    <a:pt x="1714802" y="864071"/>
                    <a:pt x="1715201" y="863407"/>
                    <a:pt x="1715600" y="862609"/>
                  </a:cubicBezTo>
                  <a:cubicBezTo>
                    <a:pt x="1716132" y="861811"/>
                    <a:pt x="1716664" y="860880"/>
                    <a:pt x="1717196" y="860083"/>
                  </a:cubicBezTo>
                  <a:cubicBezTo>
                    <a:pt x="1720520" y="858753"/>
                    <a:pt x="1725306" y="855960"/>
                    <a:pt x="1732619" y="850509"/>
                  </a:cubicBezTo>
                  <a:cubicBezTo>
                    <a:pt x="1747911" y="838940"/>
                    <a:pt x="1749374" y="834686"/>
                    <a:pt x="1747645" y="832292"/>
                  </a:cubicBezTo>
                  <a:cubicBezTo>
                    <a:pt x="1745916" y="830032"/>
                    <a:pt x="1742061" y="829898"/>
                    <a:pt x="1728631" y="839738"/>
                  </a:cubicBezTo>
                  <a:cubicBezTo>
                    <a:pt x="1736210" y="824580"/>
                    <a:pt x="1742459" y="808358"/>
                    <a:pt x="1746847" y="791870"/>
                  </a:cubicBezTo>
                  <a:cubicBezTo>
                    <a:pt x="1748709" y="793199"/>
                    <a:pt x="1752831" y="792534"/>
                    <a:pt x="1763202" y="785886"/>
                  </a:cubicBezTo>
                  <a:cubicBezTo>
                    <a:pt x="1764665" y="794662"/>
                    <a:pt x="1765463" y="803438"/>
                    <a:pt x="1765729" y="812081"/>
                  </a:cubicBezTo>
                  <a:cubicBezTo>
                    <a:pt x="1756421" y="819660"/>
                    <a:pt x="1755224" y="823250"/>
                    <a:pt x="1756687" y="825378"/>
                  </a:cubicBezTo>
                  <a:cubicBezTo>
                    <a:pt x="1757884" y="826973"/>
                    <a:pt x="1760011" y="827505"/>
                    <a:pt x="1765596" y="824580"/>
                  </a:cubicBezTo>
                  <a:cubicBezTo>
                    <a:pt x="1765330" y="829898"/>
                    <a:pt x="1764931" y="835350"/>
                    <a:pt x="1764266" y="840536"/>
                  </a:cubicBezTo>
                  <a:cubicBezTo>
                    <a:pt x="1756554" y="895984"/>
                    <a:pt x="1754028" y="954091"/>
                    <a:pt x="1788201" y="1003954"/>
                  </a:cubicBezTo>
                  <a:cubicBezTo>
                    <a:pt x="1801231" y="1022836"/>
                    <a:pt x="1808278" y="1034803"/>
                    <a:pt x="1812799" y="1048897"/>
                  </a:cubicBezTo>
                  <a:cubicBezTo>
                    <a:pt x="1810672" y="1051690"/>
                    <a:pt x="1810672" y="1053418"/>
                    <a:pt x="1811603" y="1054615"/>
                  </a:cubicBezTo>
                  <a:cubicBezTo>
                    <a:pt x="1812268" y="1055546"/>
                    <a:pt x="1813199" y="1056078"/>
                    <a:pt x="1814927" y="1055945"/>
                  </a:cubicBezTo>
                  <a:cubicBezTo>
                    <a:pt x="1817188" y="1064854"/>
                    <a:pt x="1818916" y="1074959"/>
                    <a:pt x="1820512" y="1088256"/>
                  </a:cubicBezTo>
                  <a:cubicBezTo>
                    <a:pt x="1825964" y="1131072"/>
                    <a:pt x="1844313" y="1169766"/>
                    <a:pt x="1859738" y="1198620"/>
                  </a:cubicBezTo>
                  <a:cubicBezTo>
                    <a:pt x="1875694" y="1228538"/>
                    <a:pt x="1894575" y="1252871"/>
                    <a:pt x="1917578" y="1273215"/>
                  </a:cubicBezTo>
                  <a:close/>
                  <a:moveTo>
                    <a:pt x="733894" y="1714936"/>
                  </a:moveTo>
                  <a:cubicBezTo>
                    <a:pt x="735357" y="1711346"/>
                    <a:pt x="736953" y="1707756"/>
                    <a:pt x="738415" y="1704432"/>
                  </a:cubicBezTo>
                  <a:cubicBezTo>
                    <a:pt x="738681" y="1705096"/>
                    <a:pt x="739080" y="1705495"/>
                    <a:pt x="739612" y="1705761"/>
                  </a:cubicBezTo>
                  <a:cubicBezTo>
                    <a:pt x="739612" y="1707357"/>
                    <a:pt x="740676" y="1725175"/>
                    <a:pt x="741075" y="1734615"/>
                  </a:cubicBezTo>
                  <a:cubicBezTo>
                    <a:pt x="738947" y="1734881"/>
                    <a:pt x="736953" y="1735147"/>
                    <a:pt x="734825" y="1735413"/>
                  </a:cubicBezTo>
                  <a:cubicBezTo>
                    <a:pt x="734825" y="1729030"/>
                    <a:pt x="734426" y="1722116"/>
                    <a:pt x="733894" y="1714936"/>
                  </a:cubicBezTo>
                  <a:close/>
                  <a:moveTo>
                    <a:pt x="773785" y="1651643"/>
                  </a:moveTo>
                  <a:cubicBezTo>
                    <a:pt x="770993" y="1651111"/>
                    <a:pt x="767668" y="1653903"/>
                    <a:pt x="765541" y="1672120"/>
                  </a:cubicBezTo>
                  <a:cubicBezTo>
                    <a:pt x="765541" y="1672120"/>
                    <a:pt x="765408" y="1672120"/>
                    <a:pt x="765275" y="1672120"/>
                  </a:cubicBezTo>
                  <a:cubicBezTo>
                    <a:pt x="762084" y="1673450"/>
                    <a:pt x="756898" y="1676508"/>
                    <a:pt x="749585" y="1683688"/>
                  </a:cubicBezTo>
                  <a:cubicBezTo>
                    <a:pt x="748122" y="1685151"/>
                    <a:pt x="746792" y="1686614"/>
                    <a:pt x="745728" y="1687943"/>
                  </a:cubicBezTo>
                  <a:cubicBezTo>
                    <a:pt x="746925" y="1666668"/>
                    <a:pt x="750649" y="1640208"/>
                    <a:pt x="759557" y="1609758"/>
                  </a:cubicBezTo>
                  <a:cubicBezTo>
                    <a:pt x="772056" y="1566809"/>
                    <a:pt x="794661" y="1516281"/>
                    <a:pt x="829233" y="1462961"/>
                  </a:cubicBezTo>
                  <a:cubicBezTo>
                    <a:pt x="844391" y="1439559"/>
                    <a:pt x="861810" y="1415491"/>
                    <a:pt x="881489" y="1391291"/>
                  </a:cubicBezTo>
                  <a:cubicBezTo>
                    <a:pt x="883883" y="1393817"/>
                    <a:pt x="886276" y="1396344"/>
                    <a:pt x="888669" y="1398870"/>
                  </a:cubicBezTo>
                  <a:cubicBezTo>
                    <a:pt x="889733" y="1400067"/>
                    <a:pt x="890797" y="1401264"/>
                    <a:pt x="891728" y="1402460"/>
                  </a:cubicBezTo>
                  <a:cubicBezTo>
                    <a:pt x="889468" y="1404854"/>
                    <a:pt x="886808" y="1408045"/>
                    <a:pt x="883617" y="1412566"/>
                  </a:cubicBezTo>
                  <a:cubicBezTo>
                    <a:pt x="872580" y="1427857"/>
                    <a:pt x="872448" y="1432910"/>
                    <a:pt x="874841" y="1434639"/>
                  </a:cubicBezTo>
                  <a:cubicBezTo>
                    <a:pt x="877500" y="1436367"/>
                    <a:pt x="881090" y="1434905"/>
                    <a:pt x="892526" y="1419081"/>
                  </a:cubicBezTo>
                  <a:cubicBezTo>
                    <a:pt x="895052" y="1415624"/>
                    <a:pt x="896914" y="1412832"/>
                    <a:pt x="898509" y="1410438"/>
                  </a:cubicBezTo>
                  <a:cubicBezTo>
                    <a:pt x="911141" y="1425996"/>
                    <a:pt x="919252" y="1440091"/>
                    <a:pt x="926034" y="1451792"/>
                  </a:cubicBezTo>
                  <a:cubicBezTo>
                    <a:pt x="926034" y="1451792"/>
                    <a:pt x="926034" y="1451792"/>
                    <a:pt x="926034" y="1451792"/>
                  </a:cubicBezTo>
                  <a:cubicBezTo>
                    <a:pt x="914465" y="1472136"/>
                    <a:pt x="913003" y="1494208"/>
                    <a:pt x="924704" y="1509234"/>
                  </a:cubicBezTo>
                  <a:cubicBezTo>
                    <a:pt x="942123" y="1531839"/>
                    <a:pt x="982013" y="1530243"/>
                    <a:pt x="1013527" y="1505910"/>
                  </a:cubicBezTo>
                  <a:cubicBezTo>
                    <a:pt x="1045173" y="1481577"/>
                    <a:pt x="1056608" y="1443282"/>
                    <a:pt x="1039190" y="1420810"/>
                  </a:cubicBezTo>
                  <a:cubicBezTo>
                    <a:pt x="1030281" y="1409242"/>
                    <a:pt x="1015521" y="1404056"/>
                    <a:pt x="999033" y="1404987"/>
                  </a:cubicBezTo>
                  <a:cubicBezTo>
                    <a:pt x="994114" y="1396211"/>
                    <a:pt x="987997" y="1387169"/>
                    <a:pt x="981216" y="1377861"/>
                  </a:cubicBezTo>
                  <a:cubicBezTo>
                    <a:pt x="982013" y="1377196"/>
                    <a:pt x="982811" y="1376399"/>
                    <a:pt x="983609" y="1375601"/>
                  </a:cubicBezTo>
                  <a:cubicBezTo>
                    <a:pt x="997039" y="1362171"/>
                    <a:pt x="998102" y="1357916"/>
                    <a:pt x="995975" y="1355656"/>
                  </a:cubicBezTo>
                  <a:cubicBezTo>
                    <a:pt x="993847" y="1353528"/>
                    <a:pt x="989593" y="1353927"/>
                    <a:pt x="975631" y="1367888"/>
                  </a:cubicBezTo>
                  <a:cubicBezTo>
                    <a:pt x="975099" y="1368420"/>
                    <a:pt x="974833" y="1368687"/>
                    <a:pt x="974434" y="1369218"/>
                  </a:cubicBezTo>
                  <a:cubicBezTo>
                    <a:pt x="968051" y="1361107"/>
                    <a:pt x="961137" y="1352863"/>
                    <a:pt x="953824" y="1344619"/>
                  </a:cubicBezTo>
                  <a:cubicBezTo>
                    <a:pt x="956749" y="1342758"/>
                    <a:pt x="960871" y="1339433"/>
                    <a:pt x="966988" y="1333849"/>
                  </a:cubicBezTo>
                  <a:cubicBezTo>
                    <a:pt x="981216" y="1321217"/>
                    <a:pt x="982412" y="1316829"/>
                    <a:pt x="980285" y="1314435"/>
                  </a:cubicBezTo>
                  <a:cubicBezTo>
                    <a:pt x="978290" y="1312175"/>
                    <a:pt x="974168" y="1312441"/>
                    <a:pt x="959409" y="1325605"/>
                  </a:cubicBezTo>
                  <a:cubicBezTo>
                    <a:pt x="953425" y="1331189"/>
                    <a:pt x="949968" y="1335178"/>
                    <a:pt x="947973" y="1338237"/>
                  </a:cubicBezTo>
                  <a:cubicBezTo>
                    <a:pt x="944782" y="1334646"/>
                    <a:pt x="941458" y="1331189"/>
                    <a:pt x="938134" y="1327599"/>
                  </a:cubicBezTo>
                  <a:cubicBezTo>
                    <a:pt x="947575" y="1317893"/>
                    <a:pt x="957414" y="1308186"/>
                    <a:pt x="967653" y="1298612"/>
                  </a:cubicBezTo>
                  <a:cubicBezTo>
                    <a:pt x="969514" y="1296883"/>
                    <a:pt x="971376" y="1295155"/>
                    <a:pt x="973237" y="1293559"/>
                  </a:cubicBezTo>
                  <a:cubicBezTo>
                    <a:pt x="974434" y="1292894"/>
                    <a:pt x="975498" y="1292097"/>
                    <a:pt x="976695" y="1291432"/>
                  </a:cubicBezTo>
                  <a:lnTo>
                    <a:pt x="984274" y="1283586"/>
                  </a:lnTo>
                  <a:cubicBezTo>
                    <a:pt x="1012064" y="1258721"/>
                    <a:pt x="1042115" y="1234122"/>
                    <a:pt x="1074160" y="1209656"/>
                  </a:cubicBezTo>
                  <a:cubicBezTo>
                    <a:pt x="1076288" y="1214975"/>
                    <a:pt x="1078282" y="1220427"/>
                    <a:pt x="1080277" y="1225479"/>
                  </a:cubicBezTo>
                  <a:cubicBezTo>
                    <a:pt x="1076288" y="1229868"/>
                    <a:pt x="1075889" y="1232261"/>
                    <a:pt x="1077086" y="1233723"/>
                  </a:cubicBezTo>
                  <a:cubicBezTo>
                    <a:pt x="1078149" y="1235053"/>
                    <a:pt x="1079745" y="1235585"/>
                    <a:pt x="1083335" y="1233990"/>
                  </a:cubicBezTo>
                  <a:cubicBezTo>
                    <a:pt x="1087324" y="1245159"/>
                    <a:pt x="1090915" y="1256062"/>
                    <a:pt x="1094239" y="1266700"/>
                  </a:cubicBezTo>
                  <a:cubicBezTo>
                    <a:pt x="1091047" y="1270423"/>
                    <a:pt x="1090781" y="1272683"/>
                    <a:pt x="1091845" y="1274013"/>
                  </a:cubicBezTo>
                  <a:cubicBezTo>
                    <a:pt x="1092776" y="1275209"/>
                    <a:pt x="1093973" y="1275741"/>
                    <a:pt x="1096632" y="1274944"/>
                  </a:cubicBezTo>
                  <a:cubicBezTo>
                    <a:pt x="1100887" y="1289703"/>
                    <a:pt x="1104344" y="1304197"/>
                    <a:pt x="1107402" y="1318823"/>
                  </a:cubicBezTo>
                  <a:cubicBezTo>
                    <a:pt x="1091978" y="1339034"/>
                    <a:pt x="1087723" y="1362969"/>
                    <a:pt x="1098893" y="1379989"/>
                  </a:cubicBezTo>
                  <a:cubicBezTo>
                    <a:pt x="1114583" y="1403790"/>
                    <a:pt x="1154473" y="1405386"/>
                    <a:pt x="1187715" y="1383446"/>
                  </a:cubicBezTo>
                  <a:cubicBezTo>
                    <a:pt x="1221090" y="1361506"/>
                    <a:pt x="1235451" y="1324275"/>
                    <a:pt x="1219761" y="1300474"/>
                  </a:cubicBezTo>
                  <a:cubicBezTo>
                    <a:pt x="1212714" y="1289703"/>
                    <a:pt x="1200746" y="1283586"/>
                    <a:pt x="1186651" y="1281991"/>
                  </a:cubicBezTo>
                  <a:cubicBezTo>
                    <a:pt x="1182529" y="1258323"/>
                    <a:pt x="1177211" y="1239441"/>
                    <a:pt x="1171360" y="1223219"/>
                  </a:cubicBezTo>
                  <a:cubicBezTo>
                    <a:pt x="1176413" y="1218432"/>
                    <a:pt x="1176945" y="1215906"/>
                    <a:pt x="1175748" y="1214310"/>
                  </a:cubicBezTo>
                  <a:cubicBezTo>
                    <a:pt x="1174684" y="1212848"/>
                    <a:pt x="1172823" y="1212183"/>
                    <a:pt x="1168036" y="1214310"/>
                  </a:cubicBezTo>
                  <a:cubicBezTo>
                    <a:pt x="1164180" y="1204337"/>
                    <a:pt x="1160191" y="1195296"/>
                    <a:pt x="1156468" y="1186653"/>
                  </a:cubicBezTo>
                  <a:cubicBezTo>
                    <a:pt x="1155803" y="1184924"/>
                    <a:pt x="1155005" y="1183329"/>
                    <a:pt x="1154340" y="1181600"/>
                  </a:cubicBezTo>
                  <a:cubicBezTo>
                    <a:pt x="1160324" y="1176148"/>
                    <a:pt x="1160856" y="1173489"/>
                    <a:pt x="1159526" y="1171760"/>
                  </a:cubicBezTo>
                  <a:cubicBezTo>
                    <a:pt x="1158330" y="1170164"/>
                    <a:pt x="1156202" y="1169500"/>
                    <a:pt x="1150484" y="1172558"/>
                  </a:cubicBezTo>
                  <a:cubicBezTo>
                    <a:pt x="1149686" y="1170696"/>
                    <a:pt x="1148889" y="1168835"/>
                    <a:pt x="1148091" y="1166973"/>
                  </a:cubicBezTo>
                  <a:lnTo>
                    <a:pt x="1144633" y="1158331"/>
                  </a:lnTo>
                  <a:cubicBezTo>
                    <a:pt x="1154340" y="1151549"/>
                    <a:pt x="1164313" y="1144767"/>
                    <a:pt x="1174419" y="1137986"/>
                  </a:cubicBezTo>
                  <a:cubicBezTo>
                    <a:pt x="1197422" y="1122429"/>
                    <a:pt x="1221356" y="1106872"/>
                    <a:pt x="1245823" y="1091181"/>
                  </a:cubicBezTo>
                  <a:cubicBezTo>
                    <a:pt x="1247817" y="1095968"/>
                    <a:pt x="1249546" y="1100622"/>
                    <a:pt x="1251274" y="1105276"/>
                  </a:cubicBezTo>
                  <a:cubicBezTo>
                    <a:pt x="1248349" y="1105276"/>
                    <a:pt x="1242897" y="1107537"/>
                    <a:pt x="1231994" y="1114717"/>
                  </a:cubicBezTo>
                  <a:cubicBezTo>
                    <a:pt x="1216437" y="1125221"/>
                    <a:pt x="1214309" y="1129609"/>
                    <a:pt x="1216038" y="1132136"/>
                  </a:cubicBezTo>
                  <a:cubicBezTo>
                    <a:pt x="1217766" y="1134662"/>
                    <a:pt x="1221888" y="1134928"/>
                    <a:pt x="1238111" y="1123892"/>
                  </a:cubicBezTo>
                  <a:cubicBezTo>
                    <a:pt x="1247285" y="1117775"/>
                    <a:pt x="1251673" y="1113919"/>
                    <a:pt x="1253535" y="1111127"/>
                  </a:cubicBezTo>
                  <a:cubicBezTo>
                    <a:pt x="1258189" y="1123626"/>
                    <a:pt x="1262178" y="1135593"/>
                    <a:pt x="1265901" y="1147161"/>
                  </a:cubicBezTo>
                  <a:cubicBezTo>
                    <a:pt x="1262709" y="1147693"/>
                    <a:pt x="1257391" y="1150352"/>
                    <a:pt x="1247950" y="1157001"/>
                  </a:cubicBezTo>
                  <a:cubicBezTo>
                    <a:pt x="1232659" y="1167638"/>
                    <a:pt x="1230531" y="1172159"/>
                    <a:pt x="1232260" y="1174685"/>
                  </a:cubicBezTo>
                  <a:cubicBezTo>
                    <a:pt x="1233988" y="1177212"/>
                    <a:pt x="1238111" y="1177345"/>
                    <a:pt x="1254200" y="1166176"/>
                  </a:cubicBezTo>
                  <a:cubicBezTo>
                    <a:pt x="1261513" y="1161123"/>
                    <a:pt x="1265768" y="1157533"/>
                    <a:pt x="1268028" y="1154873"/>
                  </a:cubicBezTo>
                  <a:cubicBezTo>
                    <a:pt x="1272416" y="1169766"/>
                    <a:pt x="1276139" y="1184259"/>
                    <a:pt x="1279330" y="1199019"/>
                  </a:cubicBezTo>
                  <a:cubicBezTo>
                    <a:pt x="1261912" y="1219895"/>
                    <a:pt x="1256726" y="1245292"/>
                    <a:pt x="1268427" y="1263110"/>
                  </a:cubicBezTo>
                  <a:cubicBezTo>
                    <a:pt x="1284117" y="1286911"/>
                    <a:pt x="1324008" y="1288506"/>
                    <a:pt x="1357250" y="1266567"/>
                  </a:cubicBezTo>
                  <a:cubicBezTo>
                    <a:pt x="1357516" y="1266434"/>
                    <a:pt x="1357649" y="1266301"/>
                    <a:pt x="1357915" y="1266035"/>
                  </a:cubicBezTo>
                  <a:cubicBezTo>
                    <a:pt x="1367755" y="1259387"/>
                    <a:pt x="1375866" y="1251541"/>
                    <a:pt x="1382115" y="1243031"/>
                  </a:cubicBezTo>
                  <a:cubicBezTo>
                    <a:pt x="1396609" y="1223219"/>
                    <a:pt x="1400199" y="1200082"/>
                    <a:pt x="1389296" y="1183594"/>
                  </a:cubicBezTo>
                  <a:cubicBezTo>
                    <a:pt x="1382780" y="1173622"/>
                    <a:pt x="1372009" y="1167638"/>
                    <a:pt x="1359245" y="1165511"/>
                  </a:cubicBezTo>
                  <a:cubicBezTo>
                    <a:pt x="1354857" y="1140779"/>
                    <a:pt x="1349139" y="1121365"/>
                    <a:pt x="1343022" y="1104744"/>
                  </a:cubicBezTo>
                  <a:cubicBezTo>
                    <a:pt x="1344618" y="1103680"/>
                    <a:pt x="1346480" y="1102484"/>
                    <a:pt x="1348474" y="1101154"/>
                  </a:cubicBezTo>
                  <a:cubicBezTo>
                    <a:pt x="1364297" y="1090383"/>
                    <a:pt x="1366026" y="1086261"/>
                    <a:pt x="1364430" y="1083735"/>
                  </a:cubicBezTo>
                  <a:cubicBezTo>
                    <a:pt x="1362835" y="1081209"/>
                    <a:pt x="1358580" y="1080943"/>
                    <a:pt x="1342358" y="1091979"/>
                  </a:cubicBezTo>
                  <a:cubicBezTo>
                    <a:pt x="1341161" y="1092777"/>
                    <a:pt x="1340097" y="1093575"/>
                    <a:pt x="1339033" y="1094240"/>
                  </a:cubicBezTo>
                  <a:cubicBezTo>
                    <a:pt x="1335842" y="1086261"/>
                    <a:pt x="1332518" y="1078682"/>
                    <a:pt x="1329327" y="1071502"/>
                  </a:cubicBezTo>
                  <a:cubicBezTo>
                    <a:pt x="1328529" y="1069774"/>
                    <a:pt x="1327864" y="1068045"/>
                    <a:pt x="1327066" y="1066316"/>
                  </a:cubicBezTo>
                  <a:cubicBezTo>
                    <a:pt x="1329194" y="1065120"/>
                    <a:pt x="1331454" y="1063790"/>
                    <a:pt x="1334246" y="1062061"/>
                  </a:cubicBezTo>
                  <a:cubicBezTo>
                    <a:pt x="1350602" y="1052089"/>
                    <a:pt x="1352463" y="1047967"/>
                    <a:pt x="1350867" y="1045440"/>
                  </a:cubicBezTo>
                  <a:cubicBezTo>
                    <a:pt x="1349272" y="1042781"/>
                    <a:pt x="1345150" y="1042382"/>
                    <a:pt x="1328396" y="1052621"/>
                  </a:cubicBezTo>
                  <a:cubicBezTo>
                    <a:pt x="1326268" y="1053950"/>
                    <a:pt x="1324407" y="1055147"/>
                    <a:pt x="1322811" y="1056344"/>
                  </a:cubicBezTo>
                  <a:cubicBezTo>
                    <a:pt x="1322146" y="1054881"/>
                    <a:pt x="1321482" y="1053286"/>
                    <a:pt x="1320950" y="1051823"/>
                  </a:cubicBezTo>
                  <a:cubicBezTo>
                    <a:pt x="1320019" y="1049563"/>
                    <a:pt x="1319088" y="1047435"/>
                    <a:pt x="1318290" y="1045307"/>
                  </a:cubicBezTo>
                  <a:cubicBezTo>
                    <a:pt x="1351798" y="1024431"/>
                    <a:pt x="1386237" y="1003289"/>
                    <a:pt x="1421208" y="981482"/>
                  </a:cubicBezTo>
                  <a:cubicBezTo>
                    <a:pt x="1422670" y="985472"/>
                    <a:pt x="1424266" y="989327"/>
                    <a:pt x="1425729" y="993184"/>
                  </a:cubicBezTo>
                  <a:cubicBezTo>
                    <a:pt x="1410437" y="1002757"/>
                    <a:pt x="1408177" y="1007012"/>
                    <a:pt x="1409772" y="1009539"/>
                  </a:cubicBezTo>
                  <a:cubicBezTo>
                    <a:pt x="1411235" y="1012065"/>
                    <a:pt x="1415091" y="1012464"/>
                    <a:pt x="1429585" y="1003821"/>
                  </a:cubicBezTo>
                  <a:cubicBezTo>
                    <a:pt x="1432510" y="1012198"/>
                    <a:pt x="1435436" y="1020309"/>
                    <a:pt x="1437829" y="1028287"/>
                  </a:cubicBezTo>
                  <a:cubicBezTo>
                    <a:pt x="1422139" y="1038526"/>
                    <a:pt x="1420011" y="1042914"/>
                    <a:pt x="1421740" y="1045440"/>
                  </a:cubicBezTo>
                  <a:cubicBezTo>
                    <a:pt x="1423335" y="1047834"/>
                    <a:pt x="1427058" y="1048233"/>
                    <a:pt x="1441153" y="1039324"/>
                  </a:cubicBezTo>
                  <a:cubicBezTo>
                    <a:pt x="1445541" y="1054083"/>
                    <a:pt x="1449131" y="1068444"/>
                    <a:pt x="1452189" y="1082937"/>
                  </a:cubicBezTo>
                  <a:cubicBezTo>
                    <a:pt x="1437829" y="1102883"/>
                    <a:pt x="1434106" y="1125753"/>
                    <a:pt x="1445009" y="1142374"/>
                  </a:cubicBezTo>
                  <a:cubicBezTo>
                    <a:pt x="1451658" y="1152480"/>
                    <a:pt x="1462694" y="1158463"/>
                    <a:pt x="1475725" y="1160591"/>
                  </a:cubicBezTo>
                  <a:cubicBezTo>
                    <a:pt x="1471071" y="1179871"/>
                    <a:pt x="1467747" y="1200614"/>
                    <a:pt x="1466417" y="1224150"/>
                  </a:cubicBezTo>
                  <a:cubicBezTo>
                    <a:pt x="1465353" y="1241170"/>
                    <a:pt x="1464821" y="1271354"/>
                    <a:pt x="1470273" y="1303665"/>
                  </a:cubicBezTo>
                  <a:cubicBezTo>
                    <a:pt x="1467481" y="1304995"/>
                    <a:pt x="1464024" y="1306856"/>
                    <a:pt x="1459769" y="1309382"/>
                  </a:cubicBezTo>
                  <a:cubicBezTo>
                    <a:pt x="1443680" y="1318823"/>
                    <a:pt x="1441286" y="1322945"/>
                    <a:pt x="1442749" y="1325738"/>
                  </a:cubicBezTo>
                  <a:cubicBezTo>
                    <a:pt x="1444212" y="1328397"/>
                    <a:pt x="1448466" y="1328929"/>
                    <a:pt x="1465353" y="1318956"/>
                  </a:cubicBezTo>
                  <a:cubicBezTo>
                    <a:pt x="1468013" y="1317361"/>
                    <a:pt x="1470273" y="1315898"/>
                    <a:pt x="1472268" y="1314701"/>
                  </a:cubicBezTo>
                  <a:cubicBezTo>
                    <a:pt x="1473863" y="1322413"/>
                    <a:pt x="1475858" y="1330259"/>
                    <a:pt x="1478384" y="1337970"/>
                  </a:cubicBezTo>
                  <a:cubicBezTo>
                    <a:pt x="1476789" y="1338901"/>
                    <a:pt x="1474927" y="1340098"/>
                    <a:pt x="1472932" y="1341428"/>
                  </a:cubicBezTo>
                  <a:cubicBezTo>
                    <a:pt x="1457242" y="1351400"/>
                    <a:pt x="1454849" y="1355656"/>
                    <a:pt x="1456577" y="1358315"/>
                  </a:cubicBezTo>
                  <a:cubicBezTo>
                    <a:pt x="1458173" y="1360841"/>
                    <a:pt x="1462295" y="1361373"/>
                    <a:pt x="1478916" y="1350736"/>
                  </a:cubicBezTo>
                  <a:cubicBezTo>
                    <a:pt x="1480113" y="1349938"/>
                    <a:pt x="1481044" y="1349273"/>
                    <a:pt x="1482107" y="1348608"/>
                  </a:cubicBezTo>
                  <a:cubicBezTo>
                    <a:pt x="1487825" y="1363766"/>
                    <a:pt x="1495537" y="1378393"/>
                    <a:pt x="1505909" y="1391025"/>
                  </a:cubicBezTo>
                  <a:lnTo>
                    <a:pt x="1507637" y="1393153"/>
                  </a:lnTo>
                  <a:cubicBezTo>
                    <a:pt x="1512557" y="1399269"/>
                    <a:pt x="1517211" y="1405120"/>
                    <a:pt x="1523327" y="1407247"/>
                  </a:cubicBezTo>
                  <a:cubicBezTo>
                    <a:pt x="1524790" y="1407779"/>
                    <a:pt x="1526253" y="1408045"/>
                    <a:pt x="1527981" y="1408045"/>
                  </a:cubicBezTo>
                  <a:cubicBezTo>
                    <a:pt x="1532369" y="1408045"/>
                    <a:pt x="1536624" y="1406316"/>
                    <a:pt x="1540879" y="1402460"/>
                  </a:cubicBezTo>
                  <a:lnTo>
                    <a:pt x="1596593" y="1477853"/>
                  </a:lnTo>
                  <a:cubicBezTo>
                    <a:pt x="1597790" y="1479449"/>
                    <a:pt x="1599385" y="1480911"/>
                    <a:pt x="1601247" y="1481842"/>
                  </a:cubicBezTo>
                  <a:cubicBezTo>
                    <a:pt x="1581568" y="1492746"/>
                    <a:pt x="1561622" y="1503250"/>
                    <a:pt x="1541012" y="1512824"/>
                  </a:cubicBezTo>
                  <a:cubicBezTo>
                    <a:pt x="1517876" y="1523462"/>
                    <a:pt x="1493675" y="1533833"/>
                    <a:pt x="1469475" y="1543939"/>
                  </a:cubicBezTo>
                  <a:cubicBezTo>
                    <a:pt x="1372276" y="1584361"/>
                    <a:pt x="1269092" y="1620396"/>
                    <a:pt x="1161521" y="1650579"/>
                  </a:cubicBezTo>
                  <a:cubicBezTo>
                    <a:pt x="1096765" y="1668796"/>
                    <a:pt x="1032408" y="1684353"/>
                    <a:pt x="968717" y="1697517"/>
                  </a:cubicBezTo>
                  <a:cubicBezTo>
                    <a:pt x="968717" y="1697118"/>
                    <a:pt x="968717" y="1696852"/>
                    <a:pt x="968450" y="1696453"/>
                  </a:cubicBezTo>
                  <a:cubicBezTo>
                    <a:pt x="963929" y="1677838"/>
                    <a:pt x="960605" y="1674780"/>
                    <a:pt x="957680" y="1675444"/>
                  </a:cubicBezTo>
                  <a:cubicBezTo>
                    <a:pt x="954755" y="1676109"/>
                    <a:pt x="953159" y="1679965"/>
                    <a:pt x="957680" y="1698980"/>
                  </a:cubicBezTo>
                  <a:cubicBezTo>
                    <a:pt x="957680" y="1699246"/>
                    <a:pt x="957680" y="1699511"/>
                    <a:pt x="957813" y="1699645"/>
                  </a:cubicBezTo>
                  <a:cubicBezTo>
                    <a:pt x="950633" y="1701107"/>
                    <a:pt x="943453" y="1702437"/>
                    <a:pt x="936405" y="1703900"/>
                  </a:cubicBezTo>
                  <a:cubicBezTo>
                    <a:pt x="933347" y="1694459"/>
                    <a:pt x="930555" y="1692730"/>
                    <a:pt x="927762" y="1693395"/>
                  </a:cubicBezTo>
                  <a:cubicBezTo>
                    <a:pt x="925103" y="1694060"/>
                    <a:pt x="923241" y="1696453"/>
                    <a:pt x="925635" y="1706027"/>
                  </a:cubicBezTo>
                  <a:cubicBezTo>
                    <a:pt x="878564" y="1714936"/>
                    <a:pt x="831892" y="1722515"/>
                    <a:pt x="785752" y="1728765"/>
                  </a:cubicBezTo>
                  <a:cubicBezTo>
                    <a:pt x="786816" y="1725839"/>
                    <a:pt x="787879" y="1722116"/>
                    <a:pt x="788943" y="1717462"/>
                  </a:cubicBezTo>
                  <a:cubicBezTo>
                    <a:pt x="793730" y="1699113"/>
                    <a:pt x="792533" y="1694858"/>
                    <a:pt x="789475" y="1693927"/>
                  </a:cubicBezTo>
                  <a:cubicBezTo>
                    <a:pt x="787348" y="1693395"/>
                    <a:pt x="784954" y="1694459"/>
                    <a:pt x="781896" y="1702570"/>
                  </a:cubicBezTo>
                  <a:cubicBezTo>
                    <a:pt x="779636" y="1702304"/>
                    <a:pt x="775646" y="1703633"/>
                    <a:pt x="768200" y="1708554"/>
                  </a:cubicBezTo>
                  <a:cubicBezTo>
                    <a:pt x="768200" y="1708554"/>
                    <a:pt x="768067" y="1708554"/>
                    <a:pt x="767934" y="1708554"/>
                  </a:cubicBezTo>
                  <a:cubicBezTo>
                    <a:pt x="766604" y="1708554"/>
                    <a:pt x="765275" y="1709085"/>
                    <a:pt x="764211" y="1711479"/>
                  </a:cubicBezTo>
                  <a:cubicBezTo>
                    <a:pt x="763546" y="1712011"/>
                    <a:pt x="762881" y="1712409"/>
                    <a:pt x="762217" y="1712941"/>
                  </a:cubicBezTo>
                  <a:cubicBezTo>
                    <a:pt x="747191" y="1724510"/>
                    <a:pt x="745728" y="1729429"/>
                    <a:pt x="747723" y="1731690"/>
                  </a:cubicBezTo>
                  <a:cubicBezTo>
                    <a:pt x="749319" y="1733684"/>
                    <a:pt x="752244" y="1733684"/>
                    <a:pt x="761419" y="1727302"/>
                  </a:cubicBezTo>
                  <a:cubicBezTo>
                    <a:pt x="761419" y="1728499"/>
                    <a:pt x="761286" y="1729828"/>
                    <a:pt x="761153" y="1731158"/>
                  </a:cubicBezTo>
                  <a:cubicBezTo>
                    <a:pt x="761153" y="1731557"/>
                    <a:pt x="761153" y="1731823"/>
                    <a:pt x="761153" y="1732089"/>
                  </a:cubicBezTo>
                  <a:cubicBezTo>
                    <a:pt x="756366" y="1732754"/>
                    <a:pt x="751579" y="1733286"/>
                    <a:pt x="746792" y="1733818"/>
                  </a:cubicBezTo>
                  <a:cubicBezTo>
                    <a:pt x="746260" y="1728100"/>
                    <a:pt x="745596" y="1720787"/>
                    <a:pt x="745329" y="1711612"/>
                  </a:cubicBezTo>
                  <a:cubicBezTo>
                    <a:pt x="745329" y="1709218"/>
                    <a:pt x="745329" y="1706559"/>
                    <a:pt x="745329" y="1703900"/>
                  </a:cubicBezTo>
                  <a:cubicBezTo>
                    <a:pt x="747856" y="1701772"/>
                    <a:pt x="751180" y="1697783"/>
                    <a:pt x="757563" y="1691268"/>
                  </a:cubicBezTo>
                  <a:cubicBezTo>
                    <a:pt x="760488" y="1688342"/>
                    <a:pt x="762881" y="1686082"/>
                    <a:pt x="764743" y="1684087"/>
                  </a:cubicBezTo>
                  <a:cubicBezTo>
                    <a:pt x="764743" y="1694060"/>
                    <a:pt x="766604" y="1696852"/>
                    <a:pt x="768865" y="1696985"/>
                  </a:cubicBezTo>
                  <a:cubicBezTo>
                    <a:pt x="771923" y="1697251"/>
                    <a:pt x="774450" y="1694060"/>
                    <a:pt x="776311" y="1674780"/>
                  </a:cubicBezTo>
                  <a:cubicBezTo>
                    <a:pt x="778439" y="1656031"/>
                    <a:pt x="776976" y="1652042"/>
                    <a:pt x="773785" y="1651510"/>
                  </a:cubicBezTo>
                  <a:close/>
                  <a:moveTo>
                    <a:pt x="704242" y="1240638"/>
                  </a:moveTo>
                  <a:cubicBezTo>
                    <a:pt x="694935" y="1237181"/>
                    <a:pt x="685494" y="1233723"/>
                    <a:pt x="676053" y="1230399"/>
                  </a:cubicBezTo>
                  <a:cubicBezTo>
                    <a:pt x="679510" y="1229469"/>
                    <a:pt x="682701" y="1228405"/>
                    <a:pt x="685760" y="1227474"/>
                  </a:cubicBezTo>
                  <a:cubicBezTo>
                    <a:pt x="692009" y="1231862"/>
                    <a:pt x="698126" y="1236250"/>
                    <a:pt x="704242" y="1240638"/>
                  </a:cubicBezTo>
                  <a:close/>
                  <a:moveTo>
                    <a:pt x="945447" y="1493145"/>
                  </a:moveTo>
                  <a:cubicBezTo>
                    <a:pt x="956483" y="1507505"/>
                    <a:pt x="981747" y="1506442"/>
                    <a:pt x="1001826" y="1491017"/>
                  </a:cubicBezTo>
                  <a:cubicBezTo>
                    <a:pt x="1021904" y="1475593"/>
                    <a:pt x="1029217" y="1451392"/>
                    <a:pt x="1018181" y="1437032"/>
                  </a:cubicBezTo>
                  <a:cubicBezTo>
                    <a:pt x="1016053" y="1434240"/>
                    <a:pt x="1013261" y="1432112"/>
                    <a:pt x="1010203" y="1430384"/>
                  </a:cubicBezTo>
                  <a:cubicBezTo>
                    <a:pt x="1008474" y="1424533"/>
                    <a:pt x="1005948" y="1418417"/>
                    <a:pt x="1002756" y="1412034"/>
                  </a:cubicBezTo>
                  <a:cubicBezTo>
                    <a:pt x="1014857" y="1412699"/>
                    <a:pt x="1025494" y="1417220"/>
                    <a:pt x="1032275" y="1425996"/>
                  </a:cubicBezTo>
                  <a:cubicBezTo>
                    <a:pt x="1047567" y="1445941"/>
                    <a:pt x="1037461" y="1479582"/>
                    <a:pt x="1009538" y="1500990"/>
                  </a:cubicBezTo>
                  <a:cubicBezTo>
                    <a:pt x="981747" y="1522531"/>
                    <a:pt x="946511" y="1523727"/>
                    <a:pt x="931219" y="1503915"/>
                  </a:cubicBezTo>
                  <a:cubicBezTo>
                    <a:pt x="921911" y="1491948"/>
                    <a:pt x="922045" y="1474795"/>
                    <a:pt x="929624" y="1458440"/>
                  </a:cubicBezTo>
                  <a:cubicBezTo>
                    <a:pt x="933214" y="1464557"/>
                    <a:pt x="936671" y="1469742"/>
                    <a:pt x="940394" y="1473997"/>
                  </a:cubicBezTo>
                  <a:cubicBezTo>
                    <a:pt x="939730" y="1481045"/>
                    <a:pt x="941325" y="1487693"/>
                    <a:pt x="945314" y="1493012"/>
                  </a:cubicBezTo>
                  <a:close/>
                  <a:moveTo>
                    <a:pt x="961270" y="1275343"/>
                  </a:moveTo>
                  <a:cubicBezTo>
                    <a:pt x="952893" y="1271619"/>
                    <a:pt x="943585" y="1266833"/>
                    <a:pt x="933746" y="1261381"/>
                  </a:cubicBezTo>
                  <a:cubicBezTo>
                    <a:pt x="932815" y="1251009"/>
                    <a:pt x="930954" y="1239441"/>
                    <a:pt x="927895" y="1225878"/>
                  </a:cubicBezTo>
                  <a:cubicBezTo>
                    <a:pt x="925901" y="1216970"/>
                    <a:pt x="924039" y="1207263"/>
                    <a:pt x="922045" y="1197157"/>
                  </a:cubicBezTo>
                  <a:cubicBezTo>
                    <a:pt x="916726" y="1170431"/>
                    <a:pt x="911008" y="1141576"/>
                    <a:pt x="902764" y="1115914"/>
                  </a:cubicBezTo>
                  <a:cubicBezTo>
                    <a:pt x="906620" y="1118839"/>
                    <a:pt x="910609" y="1121897"/>
                    <a:pt x="914598" y="1124955"/>
                  </a:cubicBezTo>
                  <a:lnTo>
                    <a:pt x="920582" y="1129476"/>
                  </a:lnTo>
                  <a:cubicBezTo>
                    <a:pt x="941591" y="1145565"/>
                    <a:pt x="965791" y="1169101"/>
                    <a:pt x="993847" y="1196492"/>
                  </a:cubicBezTo>
                  <a:cubicBezTo>
                    <a:pt x="1002224" y="1204603"/>
                    <a:pt x="1011000" y="1213113"/>
                    <a:pt x="1019909" y="1221623"/>
                  </a:cubicBezTo>
                  <a:cubicBezTo>
                    <a:pt x="999299" y="1239441"/>
                    <a:pt x="979753" y="1257392"/>
                    <a:pt x="961137" y="1275343"/>
                  </a:cubicBezTo>
                  <a:close/>
                  <a:moveTo>
                    <a:pt x="960871" y="1287708"/>
                  </a:moveTo>
                  <a:cubicBezTo>
                    <a:pt x="949170" y="1295687"/>
                    <a:pt x="937868" y="1305792"/>
                    <a:pt x="927097" y="1316164"/>
                  </a:cubicBezTo>
                  <a:cubicBezTo>
                    <a:pt x="881223" y="1269226"/>
                    <a:pt x="833754" y="1230665"/>
                    <a:pt x="832823" y="1229868"/>
                  </a:cubicBezTo>
                  <a:cubicBezTo>
                    <a:pt x="824047" y="1223086"/>
                    <a:pt x="816335" y="1216970"/>
                    <a:pt x="809021" y="1211252"/>
                  </a:cubicBezTo>
                  <a:cubicBezTo>
                    <a:pt x="802373" y="1206066"/>
                    <a:pt x="796123" y="1201146"/>
                    <a:pt x="790273" y="1196625"/>
                  </a:cubicBezTo>
                  <a:cubicBezTo>
                    <a:pt x="790539" y="1196625"/>
                    <a:pt x="790805" y="1196758"/>
                    <a:pt x="791204" y="1196891"/>
                  </a:cubicBezTo>
                  <a:cubicBezTo>
                    <a:pt x="821520" y="1207529"/>
                    <a:pt x="855959" y="1228405"/>
                    <a:pt x="889334" y="1248483"/>
                  </a:cubicBezTo>
                  <a:cubicBezTo>
                    <a:pt x="915662" y="1264306"/>
                    <a:pt x="940527" y="1279332"/>
                    <a:pt x="961004" y="1287842"/>
                  </a:cubicBezTo>
                  <a:close/>
                  <a:moveTo>
                    <a:pt x="1012330" y="1450595"/>
                  </a:moveTo>
                  <a:cubicBezTo>
                    <a:pt x="1012596" y="1448600"/>
                    <a:pt x="1012596" y="1446340"/>
                    <a:pt x="1012463" y="1444212"/>
                  </a:cubicBezTo>
                  <a:cubicBezTo>
                    <a:pt x="1019511" y="1456046"/>
                    <a:pt x="1013527" y="1474396"/>
                    <a:pt x="997969" y="1486363"/>
                  </a:cubicBezTo>
                  <a:cubicBezTo>
                    <a:pt x="981614" y="1498995"/>
                    <a:pt x="960871" y="1499793"/>
                    <a:pt x="951829" y="1488092"/>
                  </a:cubicBezTo>
                  <a:cubicBezTo>
                    <a:pt x="950234" y="1486097"/>
                    <a:pt x="949303" y="1483704"/>
                    <a:pt x="948638" y="1481310"/>
                  </a:cubicBezTo>
                  <a:cubicBezTo>
                    <a:pt x="950101" y="1482109"/>
                    <a:pt x="951563" y="1482906"/>
                    <a:pt x="953292" y="1483438"/>
                  </a:cubicBezTo>
                  <a:cubicBezTo>
                    <a:pt x="962866" y="1486762"/>
                    <a:pt x="974833" y="1484901"/>
                    <a:pt x="991853" y="1477056"/>
                  </a:cubicBezTo>
                  <a:cubicBezTo>
                    <a:pt x="1003953" y="1471604"/>
                    <a:pt x="1010867" y="1462695"/>
                    <a:pt x="1012197" y="1450595"/>
                  </a:cubicBezTo>
                  <a:close/>
                  <a:moveTo>
                    <a:pt x="1173887" y="1086793"/>
                  </a:moveTo>
                  <a:cubicBezTo>
                    <a:pt x="1176679" y="1090251"/>
                    <a:pt x="1179338" y="1093575"/>
                    <a:pt x="1182131" y="1097032"/>
                  </a:cubicBezTo>
                  <a:cubicBezTo>
                    <a:pt x="1174020" y="1102750"/>
                    <a:pt x="1165908" y="1108467"/>
                    <a:pt x="1157930" y="1114052"/>
                  </a:cubicBezTo>
                  <a:cubicBezTo>
                    <a:pt x="1149819" y="1119902"/>
                    <a:pt x="1141841" y="1125753"/>
                    <a:pt x="1133863" y="1131471"/>
                  </a:cubicBezTo>
                  <a:cubicBezTo>
                    <a:pt x="1109530" y="1071901"/>
                    <a:pt x="1090516" y="1031213"/>
                    <a:pt x="1040785" y="962468"/>
                  </a:cubicBezTo>
                  <a:cubicBezTo>
                    <a:pt x="1058603" y="973106"/>
                    <a:pt x="1076022" y="985737"/>
                    <a:pt x="1095834" y="1001029"/>
                  </a:cubicBezTo>
                  <a:cubicBezTo>
                    <a:pt x="1119768" y="1019378"/>
                    <a:pt x="1147293" y="1053684"/>
                    <a:pt x="1173887" y="1086927"/>
                  </a:cubicBezTo>
                  <a:close/>
                  <a:moveTo>
                    <a:pt x="1218032" y="1324541"/>
                  </a:moveTo>
                  <a:cubicBezTo>
                    <a:pt x="1218032" y="1327067"/>
                    <a:pt x="1218032" y="1329594"/>
                    <a:pt x="1217500" y="1332120"/>
                  </a:cubicBezTo>
                  <a:cubicBezTo>
                    <a:pt x="1217500" y="1332386"/>
                    <a:pt x="1217500" y="1332519"/>
                    <a:pt x="1217500" y="1332785"/>
                  </a:cubicBezTo>
                  <a:cubicBezTo>
                    <a:pt x="1214442" y="1349140"/>
                    <a:pt x="1202741" y="1366293"/>
                    <a:pt x="1184524" y="1378260"/>
                  </a:cubicBezTo>
                  <a:cubicBezTo>
                    <a:pt x="1155138" y="1397540"/>
                    <a:pt x="1120035" y="1396211"/>
                    <a:pt x="1106206" y="1375202"/>
                  </a:cubicBezTo>
                  <a:cubicBezTo>
                    <a:pt x="1097430" y="1361905"/>
                    <a:pt x="1099424" y="1343954"/>
                    <a:pt x="1109397" y="1327599"/>
                  </a:cubicBezTo>
                  <a:cubicBezTo>
                    <a:pt x="1109397" y="1327732"/>
                    <a:pt x="1109397" y="1327998"/>
                    <a:pt x="1109397" y="1328131"/>
                  </a:cubicBezTo>
                  <a:cubicBezTo>
                    <a:pt x="1110461" y="1334912"/>
                    <a:pt x="1113386" y="1340763"/>
                    <a:pt x="1117641" y="1345550"/>
                  </a:cubicBezTo>
                  <a:cubicBezTo>
                    <a:pt x="1116312" y="1352730"/>
                    <a:pt x="1117375" y="1359644"/>
                    <a:pt x="1121098" y="1365229"/>
                  </a:cubicBezTo>
                  <a:cubicBezTo>
                    <a:pt x="1131071" y="1380255"/>
                    <a:pt x="1156335" y="1381318"/>
                    <a:pt x="1177477" y="1367357"/>
                  </a:cubicBezTo>
                  <a:cubicBezTo>
                    <a:pt x="1198619" y="1353395"/>
                    <a:pt x="1207793" y="1329860"/>
                    <a:pt x="1197821" y="1314834"/>
                  </a:cubicBezTo>
                  <a:cubicBezTo>
                    <a:pt x="1195959" y="1311909"/>
                    <a:pt x="1193433" y="1309649"/>
                    <a:pt x="1190641" y="1307787"/>
                  </a:cubicBezTo>
                  <a:cubicBezTo>
                    <a:pt x="1189976" y="1301404"/>
                    <a:pt x="1189045" y="1295288"/>
                    <a:pt x="1188247" y="1289437"/>
                  </a:cubicBezTo>
                  <a:cubicBezTo>
                    <a:pt x="1198752" y="1291565"/>
                    <a:pt x="1207394" y="1296751"/>
                    <a:pt x="1212846" y="1304995"/>
                  </a:cubicBezTo>
                  <a:cubicBezTo>
                    <a:pt x="1216170" y="1310047"/>
                    <a:pt x="1217766" y="1315632"/>
                    <a:pt x="1218165" y="1321616"/>
                  </a:cubicBezTo>
                  <a:cubicBezTo>
                    <a:pt x="1218165" y="1322547"/>
                    <a:pt x="1218165" y="1323477"/>
                    <a:pt x="1218165" y="1324408"/>
                  </a:cubicBezTo>
                  <a:close/>
                  <a:moveTo>
                    <a:pt x="1190773" y="1319754"/>
                  </a:moveTo>
                  <a:cubicBezTo>
                    <a:pt x="1198619" y="1332120"/>
                    <a:pt x="1191172" y="1351267"/>
                    <a:pt x="1174020" y="1362437"/>
                  </a:cubicBezTo>
                  <a:cubicBezTo>
                    <a:pt x="1173621" y="1362703"/>
                    <a:pt x="1173222" y="1362836"/>
                    <a:pt x="1172823" y="1363102"/>
                  </a:cubicBezTo>
                  <a:cubicBezTo>
                    <a:pt x="1165908" y="1367357"/>
                    <a:pt x="1158595" y="1369750"/>
                    <a:pt x="1151681" y="1370282"/>
                  </a:cubicBezTo>
                  <a:cubicBezTo>
                    <a:pt x="1141575" y="1370947"/>
                    <a:pt x="1132666" y="1367888"/>
                    <a:pt x="1128012" y="1360708"/>
                  </a:cubicBezTo>
                  <a:cubicBezTo>
                    <a:pt x="1126284" y="1358049"/>
                    <a:pt x="1125353" y="1354990"/>
                    <a:pt x="1124954" y="1351799"/>
                  </a:cubicBezTo>
                  <a:cubicBezTo>
                    <a:pt x="1127348" y="1353262"/>
                    <a:pt x="1130007" y="1354592"/>
                    <a:pt x="1132933" y="1355656"/>
                  </a:cubicBezTo>
                  <a:cubicBezTo>
                    <a:pt x="1147426" y="1360708"/>
                    <a:pt x="1164313" y="1358049"/>
                    <a:pt x="1176014" y="1348741"/>
                  </a:cubicBezTo>
                  <a:cubicBezTo>
                    <a:pt x="1184790" y="1341694"/>
                    <a:pt x="1189843" y="1331588"/>
                    <a:pt x="1190773" y="1319754"/>
                  </a:cubicBezTo>
                  <a:close/>
                  <a:moveTo>
                    <a:pt x="1132666" y="1159261"/>
                  </a:moveTo>
                  <a:lnTo>
                    <a:pt x="1137453" y="1171095"/>
                  </a:lnTo>
                  <a:cubicBezTo>
                    <a:pt x="1140246" y="1177877"/>
                    <a:pt x="1143038" y="1184392"/>
                    <a:pt x="1145963" y="1191041"/>
                  </a:cubicBezTo>
                  <a:cubicBezTo>
                    <a:pt x="1159127" y="1220959"/>
                    <a:pt x="1172690" y="1251807"/>
                    <a:pt x="1179205" y="1310978"/>
                  </a:cubicBezTo>
                  <a:cubicBezTo>
                    <a:pt x="1180535" y="1323344"/>
                    <a:pt x="1176945" y="1333184"/>
                    <a:pt x="1168834" y="1339699"/>
                  </a:cubicBezTo>
                  <a:cubicBezTo>
                    <a:pt x="1160191" y="1346481"/>
                    <a:pt x="1147293" y="1348608"/>
                    <a:pt x="1136656" y="1344752"/>
                  </a:cubicBezTo>
                  <a:cubicBezTo>
                    <a:pt x="1131470" y="1342891"/>
                    <a:pt x="1122428" y="1338104"/>
                    <a:pt x="1120433" y="1326003"/>
                  </a:cubicBezTo>
                  <a:cubicBezTo>
                    <a:pt x="1111791" y="1279731"/>
                    <a:pt x="1098228" y="1236516"/>
                    <a:pt x="1075091" y="1181600"/>
                  </a:cubicBezTo>
                  <a:cubicBezTo>
                    <a:pt x="1049030" y="1119637"/>
                    <a:pt x="1018447" y="1055546"/>
                    <a:pt x="972174" y="1006480"/>
                  </a:cubicBezTo>
                  <a:cubicBezTo>
                    <a:pt x="988130" y="992386"/>
                    <a:pt x="999964" y="983743"/>
                    <a:pt x="1014723" y="972973"/>
                  </a:cubicBezTo>
                  <a:cubicBezTo>
                    <a:pt x="1018713" y="970180"/>
                    <a:pt x="1022835" y="967122"/>
                    <a:pt x="1027356" y="963798"/>
                  </a:cubicBezTo>
                  <a:cubicBezTo>
                    <a:pt x="1085729" y="1043712"/>
                    <a:pt x="1102483" y="1085065"/>
                    <a:pt x="1132534" y="1159261"/>
                  </a:cubicBezTo>
                  <a:close/>
                  <a:moveTo>
                    <a:pt x="1182131" y="834020"/>
                  </a:moveTo>
                  <a:cubicBezTo>
                    <a:pt x="1240770" y="913935"/>
                    <a:pt x="1275475" y="970047"/>
                    <a:pt x="1310312" y="1056078"/>
                  </a:cubicBezTo>
                  <a:cubicBezTo>
                    <a:pt x="1313104" y="1062859"/>
                    <a:pt x="1315897" y="1069375"/>
                    <a:pt x="1318822" y="1076156"/>
                  </a:cubicBezTo>
                  <a:cubicBezTo>
                    <a:pt x="1331986" y="1106074"/>
                    <a:pt x="1345549" y="1136922"/>
                    <a:pt x="1352064" y="1196093"/>
                  </a:cubicBezTo>
                  <a:cubicBezTo>
                    <a:pt x="1353394" y="1208194"/>
                    <a:pt x="1349937" y="1218033"/>
                    <a:pt x="1342092" y="1224416"/>
                  </a:cubicBezTo>
                  <a:cubicBezTo>
                    <a:pt x="1342092" y="1224416"/>
                    <a:pt x="1341826" y="1224682"/>
                    <a:pt x="1341693" y="1224815"/>
                  </a:cubicBezTo>
                  <a:cubicBezTo>
                    <a:pt x="1341294" y="1225214"/>
                    <a:pt x="1340629" y="1225346"/>
                    <a:pt x="1340230" y="1225746"/>
                  </a:cubicBezTo>
                  <a:cubicBezTo>
                    <a:pt x="1338502" y="1226942"/>
                    <a:pt x="1336773" y="1228139"/>
                    <a:pt x="1334778" y="1228937"/>
                  </a:cubicBezTo>
                  <a:cubicBezTo>
                    <a:pt x="1334778" y="1228937"/>
                    <a:pt x="1334513" y="1228937"/>
                    <a:pt x="1334380" y="1229070"/>
                  </a:cubicBezTo>
                  <a:cubicBezTo>
                    <a:pt x="1326667" y="1232261"/>
                    <a:pt x="1317492" y="1232793"/>
                    <a:pt x="1309514" y="1229868"/>
                  </a:cubicBezTo>
                  <a:cubicBezTo>
                    <a:pt x="1304329" y="1228006"/>
                    <a:pt x="1295287" y="1223219"/>
                    <a:pt x="1293292" y="1211119"/>
                  </a:cubicBezTo>
                  <a:cubicBezTo>
                    <a:pt x="1284649" y="1164846"/>
                    <a:pt x="1271086" y="1121631"/>
                    <a:pt x="1247950" y="1066715"/>
                  </a:cubicBezTo>
                  <a:cubicBezTo>
                    <a:pt x="1210852" y="978690"/>
                    <a:pt x="1174817" y="916594"/>
                    <a:pt x="1137719" y="876836"/>
                  </a:cubicBezTo>
                  <a:cubicBezTo>
                    <a:pt x="1146096" y="868858"/>
                    <a:pt x="1151548" y="862210"/>
                    <a:pt x="1156468" y="856359"/>
                  </a:cubicBezTo>
                  <a:cubicBezTo>
                    <a:pt x="1163116" y="848514"/>
                    <a:pt x="1170828" y="842930"/>
                    <a:pt x="1181998" y="834020"/>
                  </a:cubicBezTo>
                  <a:close/>
                  <a:moveTo>
                    <a:pt x="1279065" y="896782"/>
                  </a:moveTo>
                  <a:cubicBezTo>
                    <a:pt x="1297946" y="911408"/>
                    <a:pt x="1314833" y="928029"/>
                    <a:pt x="1336108" y="949171"/>
                  </a:cubicBezTo>
                  <a:cubicBezTo>
                    <a:pt x="1344352" y="957415"/>
                    <a:pt x="1353527" y="966457"/>
                    <a:pt x="1363765" y="976430"/>
                  </a:cubicBezTo>
                  <a:cubicBezTo>
                    <a:pt x="1343953" y="989327"/>
                    <a:pt x="1324274" y="1001960"/>
                    <a:pt x="1304994" y="1014592"/>
                  </a:cubicBezTo>
                  <a:cubicBezTo>
                    <a:pt x="1276405" y="951831"/>
                    <a:pt x="1244892" y="902366"/>
                    <a:pt x="1200347" y="840935"/>
                  </a:cubicBezTo>
                  <a:cubicBezTo>
                    <a:pt x="1224814" y="855162"/>
                    <a:pt x="1246753" y="871917"/>
                    <a:pt x="1273081" y="892261"/>
                  </a:cubicBezTo>
                  <a:lnTo>
                    <a:pt x="1279065" y="896782"/>
                  </a:lnTo>
                  <a:close/>
                  <a:moveTo>
                    <a:pt x="1275607" y="1258189"/>
                  </a:moveTo>
                  <a:cubicBezTo>
                    <a:pt x="1266300" y="1243962"/>
                    <a:pt x="1269092" y="1224416"/>
                    <a:pt x="1281059" y="1207130"/>
                  </a:cubicBezTo>
                  <a:cubicBezTo>
                    <a:pt x="1281458" y="1209125"/>
                    <a:pt x="1281857" y="1210986"/>
                    <a:pt x="1282256" y="1212980"/>
                  </a:cubicBezTo>
                  <a:cubicBezTo>
                    <a:pt x="1283054" y="1218033"/>
                    <a:pt x="1284915" y="1222687"/>
                    <a:pt x="1287574" y="1226676"/>
                  </a:cubicBezTo>
                  <a:cubicBezTo>
                    <a:pt x="1285713" y="1234521"/>
                    <a:pt x="1286511" y="1242100"/>
                    <a:pt x="1290633" y="1248217"/>
                  </a:cubicBezTo>
                  <a:cubicBezTo>
                    <a:pt x="1300605" y="1263242"/>
                    <a:pt x="1325737" y="1264306"/>
                    <a:pt x="1346879" y="1250344"/>
                  </a:cubicBezTo>
                  <a:cubicBezTo>
                    <a:pt x="1368020" y="1236516"/>
                    <a:pt x="1377195" y="1212848"/>
                    <a:pt x="1367223" y="1197822"/>
                  </a:cubicBezTo>
                  <a:cubicBezTo>
                    <a:pt x="1366159" y="1196227"/>
                    <a:pt x="1364829" y="1194764"/>
                    <a:pt x="1363367" y="1193434"/>
                  </a:cubicBezTo>
                  <a:cubicBezTo>
                    <a:pt x="1362569" y="1186387"/>
                    <a:pt x="1361638" y="1179606"/>
                    <a:pt x="1360707" y="1173223"/>
                  </a:cubicBezTo>
                  <a:cubicBezTo>
                    <a:pt x="1369749" y="1175616"/>
                    <a:pt x="1377328" y="1180536"/>
                    <a:pt x="1382248" y="1187982"/>
                  </a:cubicBezTo>
                  <a:cubicBezTo>
                    <a:pt x="1396077" y="1208991"/>
                    <a:pt x="1383312" y="1241702"/>
                    <a:pt x="1353926" y="1261115"/>
                  </a:cubicBezTo>
                  <a:cubicBezTo>
                    <a:pt x="1324540" y="1280395"/>
                    <a:pt x="1289436" y="1279066"/>
                    <a:pt x="1275607" y="1258057"/>
                  </a:cubicBezTo>
                  <a:close/>
                  <a:moveTo>
                    <a:pt x="1348873" y="1233723"/>
                  </a:moveTo>
                  <a:cubicBezTo>
                    <a:pt x="1356319" y="1227740"/>
                    <a:pt x="1361106" y="1219496"/>
                    <a:pt x="1362968" y="1209922"/>
                  </a:cubicBezTo>
                  <a:cubicBezTo>
                    <a:pt x="1365095" y="1221623"/>
                    <a:pt x="1357782" y="1236250"/>
                    <a:pt x="1343554" y="1245558"/>
                  </a:cubicBezTo>
                  <a:cubicBezTo>
                    <a:pt x="1338635" y="1248749"/>
                    <a:pt x="1333449" y="1250876"/>
                    <a:pt x="1328396" y="1252206"/>
                  </a:cubicBezTo>
                  <a:cubicBezTo>
                    <a:pt x="1318955" y="1254599"/>
                    <a:pt x="1310046" y="1253536"/>
                    <a:pt x="1303531" y="1249414"/>
                  </a:cubicBezTo>
                  <a:cubicBezTo>
                    <a:pt x="1301137" y="1247951"/>
                    <a:pt x="1299143" y="1246090"/>
                    <a:pt x="1297547" y="1243829"/>
                  </a:cubicBezTo>
                  <a:cubicBezTo>
                    <a:pt x="1295686" y="1241037"/>
                    <a:pt x="1294755" y="1237713"/>
                    <a:pt x="1294489" y="1234388"/>
                  </a:cubicBezTo>
                  <a:cubicBezTo>
                    <a:pt x="1297813" y="1237048"/>
                    <a:pt x="1301536" y="1239175"/>
                    <a:pt x="1305924" y="1240771"/>
                  </a:cubicBezTo>
                  <a:cubicBezTo>
                    <a:pt x="1320418" y="1245824"/>
                    <a:pt x="1337305" y="1243164"/>
                    <a:pt x="1349006" y="1233856"/>
                  </a:cubicBezTo>
                  <a:close/>
                  <a:moveTo>
                    <a:pt x="1303930" y="745065"/>
                  </a:moveTo>
                  <a:cubicBezTo>
                    <a:pt x="1315365" y="735225"/>
                    <a:pt x="1323875" y="730172"/>
                    <a:pt x="1333449" y="724455"/>
                  </a:cubicBezTo>
                  <a:cubicBezTo>
                    <a:pt x="1340097" y="720466"/>
                    <a:pt x="1347410" y="716078"/>
                    <a:pt x="1356319" y="709695"/>
                  </a:cubicBezTo>
                  <a:cubicBezTo>
                    <a:pt x="1409241" y="782163"/>
                    <a:pt x="1439823" y="838940"/>
                    <a:pt x="1467747" y="903297"/>
                  </a:cubicBezTo>
                  <a:cubicBezTo>
                    <a:pt x="1472932" y="915131"/>
                    <a:pt x="1477985" y="927231"/>
                    <a:pt x="1483038" y="939730"/>
                  </a:cubicBezTo>
                  <a:cubicBezTo>
                    <a:pt x="1485431" y="945581"/>
                    <a:pt x="1487958" y="951166"/>
                    <a:pt x="1490351" y="956884"/>
                  </a:cubicBezTo>
                  <a:cubicBezTo>
                    <a:pt x="1490750" y="957814"/>
                    <a:pt x="1491149" y="958745"/>
                    <a:pt x="1491548" y="959676"/>
                  </a:cubicBezTo>
                  <a:cubicBezTo>
                    <a:pt x="1502451" y="984674"/>
                    <a:pt x="1513754" y="1010337"/>
                    <a:pt x="1520934" y="1052487"/>
                  </a:cubicBezTo>
                  <a:cubicBezTo>
                    <a:pt x="1509100" y="1073762"/>
                    <a:pt x="1498728" y="1093974"/>
                    <a:pt x="1490218" y="1115116"/>
                  </a:cubicBezTo>
                  <a:cubicBezTo>
                    <a:pt x="1487426" y="1114850"/>
                    <a:pt x="1484767" y="1114318"/>
                    <a:pt x="1482240" y="1113387"/>
                  </a:cubicBezTo>
                  <a:cubicBezTo>
                    <a:pt x="1477054" y="1111525"/>
                    <a:pt x="1468013" y="1106739"/>
                    <a:pt x="1466151" y="1094639"/>
                  </a:cubicBezTo>
                  <a:cubicBezTo>
                    <a:pt x="1457774" y="1049563"/>
                    <a:pt x="1444610" y="1007544"/>
                    <a:pt x="1422670" y="954756"/>
                  </a:cubicBezTo>
                  <a:lnTo>
                    <a:pt x="1423069" y="954490"/>
                  </a:lnTo>
                  <a:lnTo>
                    <a:pt x="1420809" y="949969"/>
                  </a:lnTo>
                  <a:cubicBezTo>
                    <a:pt x="1412565" y="930290"/>
                    <a:pt x="1401396" y="905026"/>
                    <a:pt x="1388232" y="878166"/>
                  </a:cubicBezTo>
                  <a:cubicBezTo>
                    <a:pt x="1381317" y="864205"/>
                    <a:pt x="1374004" y="849977"/>
                    <a:pt x="1366159" y="835882"/>
                  </a:cubicBezTo>
                  <a:cubicBezTo>
                    <a:pt x="1347277" y="801842"/>
                    <a:pt x="1326002" y="768733"/>
                    <a:pt x="1304063" y="744932"/>
                  </a:cubicBezTo>
                  <a:close/>
                  <a:moveTo>
                    <a:pt x="1365627" y="699323"/>
                  </a:moveTo>
                  <a:cubicBezTo>
                    <a:pt x="1387833" y="709030"/>
                    <a:pt x="1412033" y="722726"/>
                    <a:pt x="1443945" y="743469"/>
                  </a:cubicBezTo>
                  <a:cubicBezTo>
                    <a:pt x="1499792" y="779636"/>
                    <a:pt x="1538486" y="805299"/>
                    <a:pt x="1566941" y="831494"/>
                  </a:cubicBezTo>
                  <a:lnTo>
                    <a:pt x="1568803" y="833090"/>
                  </a:lnTo>
                  <a:lnTo>
                    <a:pt x="1574520" y="832691"/>
                  </a:lnTo>
                  <a:cubicBezTo>
                    <a:pt x="1564947" y="840270"/>
                    <a:pt x="1555240" y="847716"/>
                    <a:pt x="1545666" y="854897"/>
                  </a:cubicBezTo>
                  <a:cubicBezTo>
                    <a:pt x="1540214" y="859019"/>
                    <a:pt x="1534630" y="863007"/>
                    <a:pt x="1529178" y="866864"/>
                  </a:cubicBezTo>
                  <a:lnTo>
                    <a:pt x="1512158" y="878432"/>
                  </a:lnTo>
                  <a:lnTo>
                    <a:pt x="1479448" y="900638"/>
                  </a:lnTo>
                  <a:cubicBezTo>
                    <a:pt x="1450727" y="834020"/>
                    <a:pt x="1419213" y="775514"/>
                    <a:pt x="1364164" y="700387"/>
                  </a:cubicBezTo>
                  <a:cubicBezTo>
                    <a:pt x="1364696" y="699989"/>
                    <a:pt x="1365228" y="699590"/>
                    <a:pt x="1365893" y="699323"/>
                  </a:cubicBezTo>
                  <a:close/>
                  <a:moveTo>
                    <a:pt x="1402193" y="632839"/>
                  </a:moveTo>
                  <a:cubicBezTo>
                    <a:pt x="1400731" y="630978"/>
                    <a:pt x="1397938" y="630579"/>
                    <a:pt x="1389561" y="635898"/>
                  </a:cubicBezTo>
                  <a:cubicBezTo>
                    <a:pt x="1379057" y="632573"/>
                    <a:pt x="1368951" y="629781"/>
                    <a:pt x="1359777" y="627654"/>
                  </a:cubicBezTo>
                  <a:cubicBezTo>
                    <a:pt x="1362303" y="620740"/>
                    <a:pt x="1362835" y="614490"/>
                    <a:pt x="1360707" y="609304"/>
                  </a:cubicBezTo>
                  <a:cubicBezTo>
                    <a:pt x="1377860" y="595475"/>
                    <a:pt x="1394614" y="581647"/>
                    <a:pt x="1411102" y="567951"/>
                  </a:cubicBezTo>
                  <a:cubicBezTo>
                    <a:pt x="1413629" y="565956"/>
                    <a:pt x="1416022" y="563829"/>
                    <a:pt x="1418548" y="561834"/>
                  </a:cubicBezTo>
                  <a:cubicBezTo>
                    <a:pt x="1422139" y="561435"/>
                    <a:pt x="1425596" y="561036"/>
                    <a:pt x="1429186" y="560771"/>
                  </a:cubicBezTo>
                  <a:cubicBezTo>
                    <a:pt x="1431579" y="563696"/>
                    <a:pt x="1434904" y="565824"/>
                    <a:pt x="1439026" y="567020"/>
                  </a:cubicBezTo>
                  <a:cubicBezTo>
                    <a:pt x="1436100" y="568616"/>
                    <a:pt x="1432244" y="571009"/>
                    <a:pt x="1427191" y="574599"/>
                  </a:cubicBezTo>
                  <a:cubicBezTo>
                    <a:pt x="1411900" y="585370"/>
                    <a:pt x="1409772" y="589758"/>
                    <a:pt x="1411634" y="592284"/>
                  </a:cubicBezTo>
                  <a:cubicBezTo>
                    <a:pt x="1413363" y="594811"/>
                    <a:pt x="1417485" y="594944"/>
                    <a:pt x="1433574" y="583641"/>
                  </a:cubicBezTo>
                  <a:cubicBezTo>
                    <a:pt x="1444743" y="575796"/>
                    <a:pt x="1448732" y="571408"/>
                    <a:pt x="1449530" y="568616"/>
                  </a:cubicBezTo>
                  <a:cubicBezTo>
                    <a:pt x="1459104" y="568882"/>
                    <a:pt x="1470672" y="566355"/>
                    <a:pt x="1483038" y="561435"/>
                  </a:cubicBezTo>
                  <a:cubicBezTo>
                    <a:pt x="1489820" y="562100"/>
                    <a:pt x="1497000" y="562898"/>
                    <a:pt x="1504047" y="563829"/>
                  </a:cubicBezTo>
                  <a:cubicBezTo>
                    <a:pt x="1503781" y="564095"/>
                    <a:pt x="1503382" y="564361"/>
                    <a:pt x="1503116" y="564627"/>
                  </a:cubicBezTo>
                  <a:lnTo>
                    <a:pt x="1497532" y="569280"/>
                  </a:lnTo>
                  <a:cubicBezTo>
                    <a:pt x="1497532" y="569280"/>
                    <a:pt x="1497399" y="568749"/>
                    <a:pt x="1497133" y="568483"/>
                  </a:cubicBezTo>
                  <a:cubicBezTo>
                    <a:pt x="1495404" y="565956"/>
                    <a:pt x="1491282" y="565824"/>
                    <a:pt x="1475060" y="576727"/>
                  </a:cubicBezTo>
                  <a:cubicBezTo>
                    <a:pt x="1459503" y="587098"/>
                    <a:pt x="1457375" y="591486"/>
                    <a:pt x="1459104" y="594013"/>
                  </a:cubicBezTo>
                  <a:cubicBezTo>
                    <a:pt x="1460034" y="595475"/>
                    <a:pt x="1461896" y="596140"/>
                    <a:pt x="1466417" y="594412"/>
                  </a:cubicBezTo>
                  <a:cubicBezTo>
                    <a:pt x="1454716" y="603719"/>
                    <a:pt x="1443014" y="612761"/>
                    <a:pt x="1431579" y="621537"/>
                  </a:cubicBezTo>
                  <a:cubicBezTo>
                    <a:pt x="1422803" y="628186"/>
                    <a:pt x="1414161" y="634701"/>
                    <a:pt x="1405518" y="641216"/>
                  </a:cubicBezTo>
                  <a:cubicBezTo>
                    <a:pt x="1403922" y="640685"/>
                    <a:pt x="1402326" y="640153"/>
                    <a:pt x="1400731" y="639621"/>
                  </a:cubicBezTo>
                  <a:cubicBezTo>
                    <a:pt x="1403390" y="636297"/>
                    <a:pt x="1403523" y="634435"/>
                    <a:pt x="1402459" y="633105"/>
                  </a:cubicBezTo>
                  <a:close/>
                  <a:moveTo>
                    <a:pt x="1637414" y="557845"/>
                  </a:moveTo>
                  <a:cubicBezTo>
                    <a:pt x="1652838" y="541889"/>
                    <a:pt x="1676773" y="538166"/>
                    <a:pt x="1705095" y="547075"/>
                  </a:cubicBezTo>
                  <a:cubicBezTo>
                    <a:pt x="1716797" y="552128"/>
                    <a:pt x="1726370" y="558909"/>
                    <a:pt x="1732487" y="566488"/>
                  </a:cubicBezTo>
                  <a:cubicBezTo>
                    <a:pt x="1730625" y="565557"/>
                    <a:pt x="1728631" y="564760"/>
                    <a:pt x="1726769" y="564095"/>
                  </a:cubicBezTo>
                  <a:cubicBezTo>
                    <a:pt x="1713871" y="559574"/>
                    <a:pt x="1701239" y="559707"/>
                    <a:pt x="1691267" y="564627"/>
                  </a:cubicBezTo>
                  <a:cubicBezTo>
                    <a:pt x="1685150" y="567552"/>
                    <a:pt x="1680097" y="572339"/>
                    <a:pt x="1676108" y="578455"/>
                  </a:cubicBezTo>
                  <a:cubicBezTo>
                    <a:pt x="1658290" y="588428"/>
                    <a:pt x="1637680" y="602656"/>
                    <a:pt x="1627309" y="626191"/>
                  </a:cubicBezTo>
                  <a:cubicBezTo>
                    <a:pt x="1627043" y="625526"/>
                    <a:pt x="1626644" y="624862"/>
                    <a:pt x="1626245" y="624064"/>
                  </a:cubicBezTo>
                  <a:cubicBezTo>
                    <a:pt x="1617070" y="600661"/>
                    <a:pt x="1621591" y="573934"/>
                    <a:pt x="1637281" y="557712"/>
                  </a:cubicBezTo>
                  <a:close/>
                  <a:moveTo>
                    <a:pt x="1677571" y="660364"/>
                  </a:moveTo>
                  <a:cubicBezTo>
                    <a:pt x="1677970" y="661959"/>
                    <a:pt x="1678235" y="663555"/>
                    <a:pt x="1678767" y="665018"/>
                  </a:cubicBezTo>
                  <a:cubicBezTo>
                    <a:pt x="1660152" y="661827"/>
                    <a:pt x="1644993" y="652918"/>
                    <a:pt x="1634888" y="639355"/>
                  </a:cubicBezTo>
                  <a:cubicBezTo>
                    <a:pt x="1640340" y="620208"/>
                    <a:pt x="1653105" y="607310"/>
                    <a:pt x="1667465" y="597470"/>
                  </a:cubicBezTo>
                  <a:cubicBezTo>
                    <a:pt x="1656961" y="624862"/>
                    <a:pt x="1666003" y="649195"/>
                    <a:pt x="1677571" y="660364"/>
                  </a:cubicBezTo>
                  <a:close/>
                  <a:moveTo>
                    <a:pt x="1615741" y="628318"/>
                  </a:moveTo>
                  <a:cubicBezTo>
                    <a:pt x="1623985" y="649727"/>
                    <a:pt x="1640207" y="665018"/>
                    <a:pt x="1661614" y="672597"/>
                  </a:cubicBezTo>
                  <a:cubicBezTo>
                    <a:pt x="1669593" y="675389"/>
                    <a:pt x="1678369" y="677118"/>
                    <a:pt x="1687677" y="677650"/>
                  </a:cubicBezTo>
                  <a:lnTo>
                    <a:pt x="1693660" y="678049"/>
                  </a:lnTo>
                  <a:cubicBezTo>
                    <a:pt x="1697516" y="680841"/>
                    <a:pt x="1701638" y="684032"/>
                    <a:pt x="1705893" y="687224"/>
                  </a:cubicBezTo>
                  <a:cubicBezTo>
                    <a:pt x="1705627" y="702648"/>
                    <a:pt x="1704829" y="721662"/>
                    <a:pt x="1700973" y="734162"/>
                  </a:cubicBezTo>
                  <a:cubicBezTo>
                    <a:pt x="1693793" y="739214"/>
                    <a:pt x="1686746" y="744134"/>
                    <a:pt x="1679831" y="749320"/>
                  </a:cubicBezTo>
                  <a:cubicBezTo>
                    <a:pt x="1677438" y="751048"/>
                    <a:pt x="1675044" y="752910"/>
                    <a:pt x="1672784" y="754638"/>
                  </a:cubicBezTo>
                  <a:cubicBezTo>
                    <a:pt x="1643398" y="692542"/>
                    <a:pt x="1609092" y="645471"/>
                    <a:pt x="1558032" y="576195"/>
                  </a:cubicBezTo>
                  <a:cubicBezTo>
                    <a:pt x="1583828" y="585237"/>
                    <a:pt x="1608028" y="598268"/>
                    <a:pt x="1615741" y="628318"/>
                  </a:cubicBezTo>
                  <a:close/>
                  <a:moveTo>
                    <a:pt x="1675443" y="788811"/>
                  </a:moveTo>
                  <a:cubicBezTo>
                    <a:pt x="1675975" y="790008"/>
                    <a:pt x="1676507" y="791205"/>
                    <a:pt x="1677039" y="792401"/>
                  </a:cubicBezTo>
                  <a:cubicBezTo>
                    <a:pt x="1676374" y="793731"/>
                    <a:pt x="1675576" y="795061"/>
                    <a:pt x="1674779" y="796391"/>
                  </a:cubicBezTo>
                  <a:cubicBezTo>
                    <a:pt x="1671188" y="803039"/>
                    <a:pt x="1667332" y="809687"/>
                    <a:pt x="1663210" y="816602"/>
                  </a:cubicBezTo>
                  <a:cubicBezTo>
                    <a:pt x="1655099" y="829765"/>
                    <a:pt x="1646855" y="842796"/>
                    <a:pt x="1638611" y="855960"/>
                  </a:cubicBezTo>
                  <a:cubicBezTo>
                    <a:pt x="1635553" y="846918"/>
                    <a:pt x="1631963" y="837212"/>
                    <a:pt x="1627575" y="826574"/>
                  </a:cubicBezTo>
                  <a:cubicBezTo>
                    <a:pt x="1624915" y="820192"/>
                    <a:pt x="1621857" y="813676"/>
                    <a:pt x="1618799" y="807161"/>
                  </a:cubicBezTo>
                  <a:lnTo>
                    <a:pt x="1619995" y="806496"/>
                  </a:lnTo>
                  <a:lnTo>
                    <a:pt x="1617203" y="801709"/>
                  </a:lnTo>
                  <a:cubicBezTo>
                    <a:pt x="1614943" y="797720"/>
                    <a:pt x="1612682" y="793997"/>
                    <a:pt x="1610555" y="790407"/>
                  </a:cubicBezTo>
                  <a:cubicBezTo>
                    <a:pt x="1577313" y="725252"/>
                    <a:pt x="1528646" y="656907"/>
                    <a:pt x="1492479" y="618745"/>
                  </a:cubicBezTo>
                  <a:cubicBezTo>
                    <a:pt x="1507105" y="605847"/>
                    <a:pt x="1516945" y="598799"/>
                    <a:pt x="1530242" y="589226"/>
                  </a:cubicBezTo>
                  <a:cubicBezTo>
                    <a:pt x="1534763" y="585901"/>
                    <a:pt x="1539683" y="582445"/>
                    <a:pt x="1545267" y="578323"/>
                  </a:cubicBezTo>
                  <a:lnTo>
                    <a:pt x="1545932" y="579253"/>
                  </a:lnTo>
                  <a:cubicBezTo>
                    <a:pt x="1606034" y="660763"/>
                    <a:pt x="1642866" y="711025"/>
                    <a:pt x="1675443" y="788944"/>
                  </a:cubicBezTo>
                  <a:close/>
                  <a:moveTo>
                    <a:pt x="1628904" y="863141"/>
                  </a:moveTo>
                  <a:cubicBezTo>
                    <a:pt x="1626245" y="864603"/>
                    <a:pt x="1623187" y="866465"/>
                    <a:pt x="1619331" y="868991"/>
                  </a:cubicBezTo>
                  <a:cubicBezTo>
                    <a:pt x="1603774" y="879230"/>
                    <a:pt x="1601646" y="883618"/>
                    <a:pt x="1603242" y="886277"/>
                  </a:cubicBezTo>
                  <a:cubicBezTo>
                    <a:pt x="1604837" y="888803"/>
                    <a:pt x="1608826" y="889070"/>
                    <a:pt x="1624118" y="879230"/>
                  </a:cubicBezTo>
                  <a:cubicBezTo>
                    <a:pt x="1613879" y="895585"/>
                    <a:pt x="1603640" y="911940"/>
                    <a:pt x="1593402" y="928694"/>
                  </a:cubicBezTo>
                  <a:cubicBezTo>
                    <a:pt x="1590477" y="930157"/>
                    <a:pt x="1587019" y="932284"/>
                    <a:pt x="1582365" y="935210"/>
                  </a:cubicBezTo>
                  <a:cubicBezTo>
                    <a:pt x="1566808" y="945448"/>
                    <a:pt x="1564548" y="949836"/>
                    <a:pt x="1566276" y="952362"/>
                  </a:cubicBezTo>
                  <a:cubicBezTo>
                    <a:pt x="1567606" y="954490"/>
                    <a:pt x="1570797" y="955022"/>
                    <a:pt x="1581036" y="949038"/>
                  </a:cubicBezTo>
                  <a:cubicBezTo>
                    <a:pt x="1570797" y="965925"/>
                    <a:pt x="1560691" y="982945"/>
                    <a:pt x="1550852" y="1000098"/>
                  </a:cubicBezTo>
                  <a:cubicBezTo>
                    <a:pt x="1546863" y="1007012"/>
                    <a:pt x="1543140" y="1013661"/>
                    <a:pt x="1539284" y="1020176"/>
                  </a:cubicBezTo>
                  <a:cubicBezTo>
                    <a:pt x="1535960" y="1025894"/>
                    <a:pt x="1532901" y="1031345"/>
                    <a:pt x="1529710" y="1036797"/>
                  </a:cubicBezTo>
                  <a:cubicBezTo>
                    <a:pt x="1522131" y="1000630"/>
                    <a:pt x="1511626" y="976696"/>
                    <a:pt x="1502052" y="954756"/>
                  </a:cubicBezTo>
                  <a:cubicBezTo>
                    <a:pt x="1499127" y="948240"/>
                    <a:pt x="1496335" y="941858"/>
                    <a:pt x="1493675" y="935210"/>
                  </a:cubicBezTo>
                  <a:cubicBezTo>
                    <a:pt x="1495271" y="934146"/>
                    <a:pt x="1496734" y="933215"/>
                    <a:pt x="1498329" y="932284"/>
                  </a:cubicBezTo>
                  <a:lnTo>
                    <a:pt x="1532901" y="909546"/>
                  </a:lnTo>
                  <a:lnTo>
                    <a:pt x="1550453" y="897978"/>
                  </a:lnTo>
                  <a:cubicBezTo>
                    <a:pt x="1556304" y="893989"/>
                    <a:pt x="1562154" y="889867"/>
                    <a:pt x="1568005" y="885612"/>
                  </a:cubicBezTo>
                  <a:cubicBezTo>
                    <a:pt x="1586354" y="872315"/>
                    <a:pt x="1604438" y="858354"/>
                    <a:pt x="1622256" y="844259"/>
                  </a:cubicBezTo>
                  <a:cubicBezTo>
                    <a:pt x="1624782" y="850908"/>
                    <a:pt x="1626910" y="857024"/>
                    <a:pt x="1628771" y="862875"/>
                  </a:cubicBezTo>
                  <a:close/>
                  <a:moveTo>
                    <a:pt x="1473464" y="1121897"/>
                  </a:moveTo>
                  <a:cubicBezTo>
                    <a:pt x="1475060" y="1122695"/>
                    <a:pt x="1476789" y="1123493"/>
                    <a:pt x="1478517" y="1124158"/>
                  </a:cubicBezTo>
                  <a:cubicBezTo>
                    <a:pt x="1481044" y="1125088"/>
                    <a:pt x="1483570" y="1125620"/>
                    <a:pt x="1486096" y="1126019"/>
                  </a:cubicBezTo>
                  <a:cubicBezTo>
                    <a:pt x="1485431" y="1127748"/>
                    <a:pt x="1484900" y="1129476"/>
                    <a:pt x="1484235" y="1131205"/>
                  </a:cubicBezTo>
                  <a:cubicBezTo>
                    <a:pt x="1479980" y="1129609"/>
                    <a:pt x="1476523" y="1126950"/>
                    <a:pt x="1474129" y="1123360"/>
                  </a:cubicBezTo>
                  <a:cubicBezTo>
                    <a:pt x="1473863" y="1122961"/>
                    <a:pt x="1473730" y="1122429"/>
                    <a:pt x="1473464" y="1122030"/>
                  </a:cubicBezTo>
                  <a:close/>
                  <a:moveTo>
                    <a:pt x="1481841" y="1138252"/>
                  </a:moveTo>
                  <a:cubicBezTo>
                    <a:pt x="1480246" y="1143172"/>
                    <a:pt x="1478783" y="1148225"/>
                    <a:pt x="1477454" y="1153278"/>
                  </a:cubicBezTo>
                  <a:cubicBezTo>
                    <a:pt x="1466816" y="1151283"/>
                    <a:pt x="1457774" y="1146097"/>
                    <a:pt x="1452189" y="1137587"/>
                  </a:cubicBezTo>
                  <a:cubicBezTo>
                    <a:pt x="1443812" y="1124955"/>
                    <a:pt x="1445275" y="1107935"/>
                    <a:pt x="1454051" y="1092245"/>
                  </a:cubicBezTo>
                  <a:cubicBezTo>
                    <a:pt x="1454317" y="1093708"/>
                    <a:pt x="1454583" y="1095037"/>
                    <a:pt x="1454849" y="1096367"/>
                  </a:cubicBezTo>
                  <a:cubicBezTo>
                    <a:pt x="1455912" y="1103149"/>
                    <a:pt x="1458838" y="1108999"/>
                    <a:pt x="1463093" y="1113919"/>
                  </a:cubicBezTo>
                  <a:cubicBezTo>
                    <a:pt x="1463093" y="1118839"/>
                    <a:pt x="1464289" y="1123626"/>
                    <a:pt x="1467082" y="1127748"/>
                  </a:cubicBezTo>
                  <a:cubicBezTo>
                    <a:pt x="1470406" y="1132934"/>
                    <a:pt x="1475592" y="1136391"/>
                    <a:pt x="1481841" y="1138119"/>
                  </a:cubicBezTo>
                  <a:close/>
                  <a:moveTo>
                    <a:pt x="1534098" y="1052621"/>
                  </a:moveTo>
                  <a:cubicBezTo>
                    <a:pt x="1538885" y="1044111"/>
                    <a:pt x="1543938" y="1035335"/>
                    <a:pt x="1549256" y="1026027"/>
                  </a:cubicBezTo>
                  <a:cubicBezTo>
                    <a:pt x="1552980" y="1019511"/>
                    <a:pt x="1556835" y="1012863"/>
                    <a:pt x="1560825" y="1005948"/>
                  </a:cubicBezTo>
                  <a:cubicBezTo>
                    <a:pt x="1588216" y="958080"/>
                    <a:pt x="1617602" y="911142"/>
                    <a:pt x="1645924" y="865800"/>
                  </a:cubicBezTo>
                  <a:cubicBezTo>
                    <a:pt x="1654966" y="851439"/>
                    <a:pt x="1663875" y="837079"/>
                    <a:pt x="1672917" y="822718"/>
                  </a:cubicBezTo>
                  <a:cubicBezTo>
                    <a:pt x="1690203" y="794928"/>
                    <a:pt x="1702569" y="767935"/>
                    <a:pt x="1712010" y="737752"/>
                  </a:cubicBezTo>
                  <a:cubicBezTo>
                    <a:pt x="1715600" y="726183"/>
                    <a:pt x="1716797" y="710227"/>
                    <a:pt x="1717196" y="695867"/>
                  </a:cubicBezTo>
                  <a:cubicBezTo>
                    <a:pt x="1723179" y="700521"/>
                    <a:pt x="1729295" y="705307"/>
                    <a:pt x="1734880" y="709828"/>
                  </a:cubicBezTo>
                  <a:cubicBezTo>
                    <a:pt x="1736609" y="712620"/>
                    <a:pt x="1738204" y="715413"/>
                    <a:pt x="1739800" y="718205"/>
                  </a:cubicBezTo>
                  <a:cubicBezTo>
                    <a:pt x="1747911" y="761553"/>
                    <a:pt x="1732354" y="814873"/>
                    <a:pt x="1706026" y="856226"/>
                  </a:cubicBezTo>
                  <a:cubicBezTo>
                    <a:pt x="1693926" y="875241"/>
                    <a:pt x="1682889" y="890399"/>
                    <a:pt x="1672252" y="905159"/>
                  </a:cubicBezTo>
                  <a:cubicBezTo>
                    <a:pt x="1653902" y="930556"/>
                    <a:pt x="1636484" y="954490"/>
                    <a:pt x="1618400" y="991987"/>
                  </a:cubicBezTo>
                  <a:cubicBezTo>
                    <a:pt x="1608161" y="1013395"/>
                    <a:pt x="1595396" y="1033739"/>
                    <a:pt x="1583030" y="1053418"/>
                  </a:cubicBezTo>
                  <a:cubicBezTo>
                    <a:pt x="1560160" y="1089985"/>
                    <a:pt x="1538486" y="1124556"/>
                    <a:pt x="1530508" y="1166043"/>
                  </a:cubicBezTo>
                  <a:cubicBezTo>
                    <a:pt x="1518009" y="1230798"/>
                    <a:pt x="1517477" y="1279863"/>
                    <a:pt x="1551384" y="1339566"/>
                  </a:cubicBezTo>
                  <a:cubicBezTo>
                    <a:pt x="1556835" y="1349140"/>
                    <a:pt x="1559229" y="1354990"/>
                    <a:pt x="1558431" y="1360442"/>
                  </a:cubicBezTo>
                  <a:cubicBezTo>
                    <a:pt x="1557235" y="1359512"/>
                    <a:pt x="1555772" y="1358847"/>
                    <a:pt x="1554309" y="1358182"/>
                  </a:cubicBezTo>
                  <a:cubicBezTo>
                    <a:pt x="1548326" y="1356054"/>
                    <a:pt x="1541145" y="1357384"/>
                    <a:pt x="1535428" y="1361639"/>
                  </a:cubicBezTo>
                  <a:cubicBezTo>
                    <a:pt x="1526652" y="1368155"/>
                    <a:pt x="1523993" y="1379723"/>
                    <a:pt x="1529577" y="1387302"/>
                  </a:cubicBezTo>
                  <a:lnTo>
                    <a:pt x="1533699" y="1392886"/>
                  </a:lnTo>
                  <a:cubicBezTo>
                    <a:pt x="1531439" y="1395147"/>
                    <a:pt x="1529311" y="1396344"/>
                    <a:pt x="1527848" y="1396344"/>
                  </a:cubicBezTo>
                  <a:cubicBezTo>
                    <a:pt x="1524657" y="1396344"/>
                    <a:pt x="1520402" y="1390892"/>
                    <a:pt x="1516147" y="1385706"/>
                  </a:cubicBezTo>
                  <a:lnTo>
                    <a:pt x="1514419" y="1383579"/>
                  </a:lnTo>
                  <a:cubicBezTo>
                    <a:pt x="1475326" y="1335444"/>
                    <a:pt x="1475592" y="1256594"/>
                    <a:pt x="1477586" y="1224815"/>
                  </a:cubicBezTo>
                  <a:cubicBezTo>
                    <a:pt x="1480379" y="1180536"/>
                    <a:pt x="1489154" y="1146895"/>
                    <a:pt x="1502717" y="1114584"/>
                  </a:cubicBezTo>
                  <a:cubicBezTo>
                    <a:pt x="1511360" y="1094107"/>
                    <a:pt x="1521865" y="1074161"/>
                    <a:pt x="1534098" y="1052487"/>
                  </a:cubicBezTo>
                  <a:close/>
                  <a:moveTo>
                    <a:pt x="1712940" y="980153"/>
                  </a:moveTo>
                  <a:cubicBezTo>
                    <a:pt x="1722381" y="972307"/>
                    <a:pt x="1728232" y="961936"/>
                    <a:pt x="1729694" y="951299"/>
                  </a:cubicBezTo>
                  <a:cubicBezTo>
                    <a:pt x="1735811" y="963665"/>
                    <a:pt x="1728497" y="981482"/>
                    <a:pt x="1712143" y="992253"/>
                  </a:cubicBezTo>
                  <a:cubicBezTo>
                    <a:pt x="1694857" y="1003555"/>
                    <a:pt x="1674247" y="1002757"/>
                    <a:pt x="1666003" y="990524"/>
                  </a:cubicBezTo>
                  <a:cubicBezTo>
                    <a:pt x="1664806" y="988796"/>
                    <a:pt x="1664008" y="986801"/>
                    <a:pt x="1663476" y="984674"/>
                  </a:cubicBezTo>
                  <a:cubicBezTo>
                    <a:pt x="1666534" y="987067"/>
                    <a:pt x="1669726" y="988663"/>
                    <a:pt x="1672518" y="989727"/>
                  </a:cubicBezTo>
                  <a:cubicBezTo>
                    <a:pt x="1685150" y="994114"/>
                    <a:pt x="1700574" y="990524"/>
                    <a:pt x="1712940" y="980286"/>
                  </a:cubicBezTo>
                  <a:close/>
                  <a:moveTo>
                    <a:pt x="1705627" y="971377"/>
                  </a:moveTo>
                  <a:cubicBezTo>
                    <a:pt x="1705627" y="971377"/>
                    <a:pt x="1704563" y="972042"/>
                    <a:pt x="1704164" y="972441"/>
                  </a:cubicBezTo>
                  <a:cubicBezTo>
                    <a:pt x="1701372" y="974568"/>
                    <a:pt x="1698580" y="976164"/>
                    <a:pt x="1695522" y="977360"/>
                  </a:cubicBezTo>
                  <a:cubicBezTo>
                    <a:pt x="1688873" y="980153"/>
                    <a:pt x="1682092" y="980818"/>
                    <a:pt x="1676374" y="978823"/>
                  </a:cubicBezTo>
                  <a:cubicBezTo>
                    <a:pt x="1668263" y="976031"/>
                    <a:pt x="1662545" y="968185"/>
                    <a:pt x="1659620" y="956485"/>
                  </a:cubicBezTo>
                  <a:cubicBezTo>
                    <a:pt x="1658955" y="952761"/>
                    <a:pt x="1658290" y="949304"/>
                    <a:pt x="1657759" y="945847"/>
                  </a:cubicBezTo>
                  <a:cubicBezTo>
                    <a:pt x="1665471" y="934279"/>
                    <a:pt x="1673183" y="923375"/>
                    <a:pt x="1681560" y="911940"/>
                  </a:cubicBezTo>
                  <a:cubicBezTo>
                    <a:pt x="1689272" y="901170"/>
                    <a:pt x="1697250" y="890133"/>
                    <a:pt x="1705760" y="877634"/>
                  </a:cubicBezTo>
                  <a:cubicBezTo>
                    <a:pt x="1710015" y="895053"/>
                    <a:pt x="1714137" y="915663"/>
                    <a:pt x="1718392" y="941858"/>
                  </a:cubicBezTo>
                  <a:cubicBezTo>
                    <a:pt x="1720121" y="952362"/>
                    <a:pt x="1715334" y="963399"/>
                    <a:pt x="1705627" y="971510"/>
                  </a:cubicBezTo>
                  <a:close/>
                  <a:moveTo>
                    <a:pt x="1619197" y="1460834"/>
                  </a:moveTo>
                  <a:cubicBezTo>
                    <a:pt x="1620261" y="1462163"/>
                    <a:pt x="1619995" y="1464025"/>
                    <a:pt x="1619729" y="1464956"/>
                  </a:cubicBezTo>
                  <a:cubicBezTo>
                    <a:pt x="1619197" y="1466950"/>
                    <a:pt x="1617735" y="1469078"/>
                    <a:pt x="1615741" y="1470540"/>
                  </a:cubicBezTo>
                  <a:cubicBezTo>
                    <a:pt x="1612150" y="1473199"/>
                    <a:pt x="1607230" y="1473333"/>
                    <a:pt x="1605502" y="1470939"/>
                  </a:cubicBezTo>
                  <a:lnTo>
                    <a:pt x="1538752" y="1380654"/>
                  </a:lnTo>
                  <a:cubicBezTo>
                    <a:pt x="1536890" y="1378127"/>
                    <a:pt x="1538486" y="1373739"/>
                    <a:pt x="1542076" y="1370947"/>
                  </a:cubicBezTo>
                  <a:cubicBezTo>
                    <a:pt x="1544736" y="1368952"/>
                    <a:pt x="1547927" y="1368287"/>
                    <a:pt x="1550320" y="1369085"/>
                  </a:cubicBezTo>
                  <a:cubicBezTo>
                    <a:pt x="1551118" y="1369351"/>
                    <a:pt x="1551783" y="1369883"/>
                    <a:pt x="1552314" y="1370548"/>
                  </a:cubicBezTo>
                  <a:lnTo>
                    <a:pt x="1619065" y="1460834"/>
                  </a:lnTo>
                  <a:close/>
                  <a:moveTo>
                    <a:pt x="1644063" y="1004885"/>
                  </a:moveTo>
                  <a:cubicBezTo>
                    <a:pt x="1638611" y="996508"/>
                    <a:pt x="1637414" y="986269"/>
                    <a:pt x="1639675" y="975898"/>
                  </a:cubicBezTo>
                  <a:cubicBezTo>
                    <a:pt x="1642733" y="970313"/>
                    <a:pt x="1645791" y="965127"/>
                    <a:pt x="1648716" y="960075"/>
                  </a:cubicBezTo>
                  <a:cubicBezTo>
                    <a:pt x="1650445" y="966590"/>
                    <a:pt x="1652838" y="971776"/>
                    <a:pt x="1655498" y="975898"/>
                  </a:cubicBezTo>
                  <a:cubicBezTo>
                    <a:pt x="1654301" y="982812"/>
                    <a:pt x="1655498" y="989594"/>
                    <a:pt x="1659088" y="995178"/>
                  </a:cubicBezTo>
                  <a:cubicBezTo>
                    <a:pt x="1669061" y="1010204"/>
                    <a:pt x="1694325" y="1011268"/>
                    <a:pt x="1715467" y="997306"/>
                  </a:cubicBezTo>
                  <a:cubicBezTo>
                    <a:pt x="1736609" y="983344"/>
                    <a:pt x="1745784" y="959809"/>
                    <a:pt x="1735811" y="944783"/>
                  </a:cubicBezTo>
                  <a:cubicBezTo>
                    <a:pt x="1734082" y="942257"/>
                    <a:pt x="1731955" y="940129"/>
                    <a:pt x="1729428" y="938268"/>
                  </a:cubicBezTo>
                  <a:cubicBezTo>
                    <a:pt x="1728365" y="931619"/>
                    <a:pt x="1727168" y="925370"/>
                    <a:pt x="1726104" y="919386"/>
                  </a:cubicBezTo>
                  <a:cubicBezTo>
                    <a:pt x="1736476" y="921514"/>
                    <a:pt x="1745252" y="926699"/>
                    <a:pt x="1750703" y="934943"/>
                  </a:cubicBezTo>
                  <a:cubicBezTo>
                    <a:pt x="1764532" y="955953"/>
                    <a:pt x="1751767" y="988663"/>
                    <a:pt x="1722381" y="1008076"/>
                  </a:cubicBezTo>
                  <a:cubicBezTo>
                    <a:pt x="1708552" y="1017118"/>
                    <a:pt x="1693527" y="1021506"/>
                    <a:pt x="1679964" y="1021506"/>
                  </a:cubicBezTo>
                  <a:cubicBezTo>
                    <a:pt x="1669858" y="1021506"/>
                    <a:pt x="1660817" y="1019113"/>
                    <a:pt x="1653637" y="1014193"/>
                  </a:cubicBezTo>
                  <a:cubicBezTo>
                    <a:pt x="1649913" y="1011666"/>
                    <a:pt x="1646589" y="1008741"/>
                    <a:pt x="1644063" y="1005018"/>
                  </a:cubicBezTo>
                  <a:close/>
                  <a:moveTo>
                    <a:pt x="1448067" y="644939"/>
                  </a:moveTo>
                  <a:cubicBezTo>
                    <a:pt x="1458705" y="637759"/>
                    <a:pt x="1469342" y="630313"/>
                    <a:pt x="1480246" y="622601"/>
                  </a:cubicBezTo>
                  <a:cubicBezTo>
                    <a:pt x="1502717" y="645605"/>
                    <a:pt x="1531970" y="683368"/>
                    <a:pt x="1558963" y="724854"/>
                  </a:cubicBezTo>
                  <a:cubicBezTo>
                    <a:pt x="1553910" y="720997"/>
                    <a:pt x="1548591" y="717274"/>
                    <a:pt x="1542475" y="713019"/>
                  </a:cubicBezTo>
                  <a:cubicBezTo>
                    <a:pt x="1535029" y="707967"/>
                    <a:pt x="1526652" y="702116"/>
                    <a:pt x="1516147" y="694138"/>
                  </a:cubicBezTo>
                  <a:cubicBezTo>
                    <a:pt x="1500324" y="682171"/>
                    <a:pt x="1469741" y="666480"/>
                    <a:pt x="1436366" y="652785"/>
                  </a:cubicBezTo>
                  <a:cubicBezTo>
                    <a:pt x="1440222" y="650125"/>
                    <a:pt x="1444212" y="647466"/>
                    <a:pt x="1448200" y="644807"/>
                  </a:cubicBezTo>
                  <a:close/>
                  <a:moveTo>
                    <a:pt x="772189" y="1719191"/>
                  </a:moveTo>
                  <a:cubicBezTo>
                    <a:pt x="774583" y="1717329"/>
                    <a:pt x="776577" y="1715601"/>
                    <a:pt x="778173" y="1714271"/>
                  </a:cubicBezTo>
                  <a:cubicBezTo>
                    <a:pt x="778173" y="1714537"/>
                    <a:pt x="778173" y="1714670"/>
                    <a:pt x="778040" y="1714936"/>
                  </a:cubicBezTo>
                  <a:cubicBezTo>
                    <a:pt x="776311" y="1721850"/>
                    <a:pt x="775514" y="1726903"/>
                    <a:pt x="775247" y="1730493"/>
                  </a:cubicBezTo>
                  <a:cubicBezTo>
                    <a:pt x="774184" y="1730493"/>
                    <a:pt x="773120" y="1730759"/>
                    <a:pt x="772056" y="1730892"/>
                  </a:cubicBezTo>
                  <a:cubicBezTo>
                    <a:pt x="772322" y="1726105"/>
                    <a:pt x="772322" y="1722249"/>
                    <a:pt x="772056" y="1719324"/>
                  </a:cubicBezTo>
                  <a:close/>
                  <a:moveTo>
                    <a:pt x="745728" y="1734083"/>
                  </a:moveTo>
                  <a:cubicBezTo>
                    <a:pt x="745728" y="1734083"/>
                    <a:pt x="745064" y="1734083"/>
                    <a:pt x="744665" y="1734216"/>
                  </a:cubicBezTo>
                  <a:cubicBezTo>
                    <a:pt x="745064" y="1733020"/>
                    <a:pt x="745463" y="1732621"/>
                    <a:pt x="745728" y="1734083"/>
                  </a:cubicBezTo>
                  <a:close/>
                  <a:moveTo>
                    <a:pt x="1748842" y="783758"/>
                  </a:moveTo>
                  <a:cubicBezTo>
                    <a:pt x="1751501" y="772190"/>
                    <a:pt x="1753097" y="760622"/>
                    <a:pt x="1753629" y="749187"/>
                  </a:cubicBezTo>
                  <a:cubicBezTo>
                    <a:pt x="1756687" y="757431"/>
                    <a:pt x="1759080" y="765808"/>
                    <a:pt x="1760942" y="774052"/>
                  </a:cubicBezTo>
                  <a:cubicBezTo>
                    <a:pt x="1754958" y="778174"/>
                    <a:pt x="1751102" y="781232"/>
                    <a:pt x="1748842" y="783758"/>
                  </a:cubicBezTo>
                  <a:close/>
                  <a:moveTo>
                    <a:pt x="1689804" y="661029"/>
                  </a:moveTo>
                  <a:cubicBezTo>
                    <a:pt x="1690602" y="659832"/>
                    <a:pt x="1691532" y="658502"/>
                    <a:pt x="1692596" y="657173"/>
                  </a:cubicBezTo>
                  <a:cubicBezTo>
                    <a:pt x="1699112" y="663555"/>
                    <a:pt x="1705361" y="670071"/>
                    <a:pt x="1711079" y="676852"/>
                  </a:cubicBezTo>
                  <a:cubicBezTo>
                    <a:pt x="1702835" y="670603"/>
                    <a:pt x="1695389" y="665151"/>
                    <a:pt x="1689804" y="661029"/>
                  </a:cubicBezTo>
                  <a:close/>
                  <a:moveTo>
                    <a:pt x="1684618" y="648796"/>
                  </a:moveTo>
                  <a:lnTo>
                    <a:pt x="1683023" y="649593"/>
                  </a:lnTo>
                  <a:cubicBezTo>
                    <a:pt x="1674911" y="639355"/>
                    <a:pt x="1668662" y="618213"/>
                    <a:pt x="1681294" y="594412"/>
                  </a:cubicBezTo>
                  <a:lnTo>
                    <a:pt x="1681560" y="594013"/>
                  </a:lnTo>
                  <a:lnTo>
                    <a:pt x="1681560" y="593614"/>
                  </a:lnTo>
                  <a:cubicBezTo>
                    <a:pt x="1684751" y="584705"/>
                    <a:pt x="1689671" y="578455"/>
                    <a:pt x="1696319" y="575264"/>
                  </a:cubicBezTo>
                  <a:cubicBezTo>
                    <a:pt x="1703500" y="571674"/>
                    <a:pt x="1713073" y="571674"/>
                    <a:pt x="1723046" y="575264"/>
                  </a:cubicBezTo>
                  <a:cubicBezTo>
                    <a:pt x="1738736" y="580849"/>
                    <a:pt x="1754825" y="595076"/>
                    <a:pt x="1760809" y="611697"/>
                  </a:cubicBezTo>
                  <a:cubicBezTo>
                    <a:pt x="1759479" y="611033"/>
                    <a:pt x="1758283" y="610501"/>
                    <a:pt x="1756953" y="609969"/>
                  </a:cubicBezTo>
                  <a:cubicBezTo>
                    <a:pt x="1731689" y="601060"/>
                    <a:pt x="1700176" y="629382"/>
                    <a:pt x="1684751" y="648929"/>
                  </a:cubicBezTo>
                  <a:close/>
                  <a:moveTo>
                    <a:pt x="1641138" y="538432"/>
                  </a:moveTo>
                  <a:cubicBezTo>
                    <a:pt x="1636351" y="542155"/>
                    <a:pt x="1632095" y="545745"/>
                    <a:pt x="1628107" y="549335"/>
                  </a:cubicBezTo>
                  <a:cubicBezTo>
                    <a:pt x="1587950" y="525002"/>
                    <a:pt x="1567739" y="487239"/>
                    <a:pt x="1558431" y="448412"/>
                  </a:cubicBezTo>
                  <a:cubicBezTo>
                    <a:pt x="1563351" y="452667"/>
                    <a:pt x="1567872" y="456656"/>
                    <a:pt x="1571994" y="460512"/>
                  </a:cubicBezTo>
                  <a:cubicBezTo>
                    <a:pt x="1595130" y="482452"/>
                    <a:pt x="1626777" y="513966"/>
                    <a:pt x="1641270" y="538432"/>
                  </a:cubicBezTo>
                  <a:close/>
                  <a:moveTo>
                    <a:pt x="1471337" y="560638"/>
                  </a:moveTo>
                  <a:cubicBezTo>
                    <a:pt x="1459104" y="563696"/>
                    <a:pt x="1448466" y="563696"/>
                    <a:pt x="1441552" y="560106"/>
                  </a:cubicBezTo>
                  <a:cubicBezTo>
                    <a:pt x="1450195" y="559840"/>
                    <a:pt x="1460433" y="560106"/>
                    <a:pt x="1471337" y="560638"/>
                  </a:cubicBezTo>
                  <a:close/>
                  <a:moveTo>
                    <a:pt x="1388498" y="647732"/>
                  </a:moveTo>
                  <a:cubicBezTo>
                    <a:pt x="1393284" y="649195"/>
                    <a:pt x="1398071" y="650790"/>
                    <a:pt x="1402991" y="652519"/>
                  </a:cubicBezTo>
                  <a:cubicBezTo>
                    <a:pt x="1403656" y="652785"/>
                    <a:pt x="1404454" y="653051"/>
                    <a:pt x="1405251" y="653317"/>
                  </a:cubicBezTo>
                  <a:cubicBezTo>
                    <a:pt x="1434106" y="663555"/>
                    <a:pt x="1463625" y="676719"/>
                    <a:pt x="1485431" y="688553"/>
                  </a:cubicBezTo>
                  <a:cubicBezTo>
                    <a:pt x="1495138" y="693872"/>
                    <a:pt x="1503382" y="698925"/>
                    <a:pt x="1509233" y="703313"/>
                  </a:cubicBezTo>
                  <a:cubicBezTo>
                    <a:pt x="1514153" y="707036"/>
                    <a:pt x="1518541" y="710227"/>
                    <a:pt x="1522663" y="713152"/>
                  </a:cubicBezTo>
                  <a:cubicBezTo>
                    <a:pt x="1527583" y="716610"/>
                    <a:pt x="1531970" y="719668"/>
                    <a:pt x="1536092" y="722460"/>
                  </a:cubicBezTo>
                  <a:cubicBezTo>
                    <a:pt x="1561357" y="739746"/>
                    <a:pt x="1572127" y="747192"/>
                    <a:pt x="1604571" y="802640"/>
                  </a:cubicBezTo>
                  <a:cubicBezTo>
                    <a:pt x="1598986" y="806496"/>
                    <a:pt x="1596593" y="809022"/>
                    <a:pt x="1594332" y="811283"/>
                  </a:cubicBezTo>
                  <a:cubicBezTo>
                    <a:pt x="1591806" y="813943"/>
                    <a:pt x="1589546" y="816203"/>
                    <a:pt x="1581833" y="820724"/>
                  </a:cubicBezTo>
                  <a:lnTo>
                    <a:pt x="1572792" y="821389"/>
                  </a:lnTo>
                  <a:cubicBezTo>
                    <a:pt x="1560559" y="810352"/>
                    <a:pt x="1546597" y="799449"/>
                    <a:pt x="1530508" y="787880"/>
                  </a:cubicBezTo>
                  <a:cubicBezTo>
                    <a:pt x="1519870" y="780302"/>
                    <a:pt x="1508302" y="772323"/>
                    <a:pt x="1495670" y="763813"/>
                  </a:cubicBezTo>
                  <a:cubicBezTo>
                    <a:pt x="1481841" y="754506"/>
                    <a:pt x="1466816" y="744799"/>
                    <a:pt x="1450195" y="733895"/>
                  </a:cubicBezTo>
                  <a:cubicBezTo>
                    <a:pt x="1407645" y="706238"/>
                    <a:pt x="1378392" y="690814"/>
                    <a:pt x="1349272" y="680575"/>
                  </a:cubicBezTo>
                  <a:cubicBezTo>
                    <a:pt x="1335310" y="675655"/>
                    <a:pt x="1321880" y="672065"/>
                    <a:pt x="1306456" y="667943"/>
                  </a:cubicBezTo>
                  <a:cubicBezTo>
                    <a:pt x="1298212" y="665682"/>
                    <a:pt x="1289170" y="663289"/>
                    <a:pt x="1279330" y="660364"/>
                  </a:cubicBezTo>
                  <a:cubicBezTo>
                    <a:pt x="1278267" y="657837"/>
                    <a:pt x="1278533" y="655444"/>
                    <a:pt x="1280128" y="652785"/>
                  </a:cubicBezTo>
                  <a:cubicBezTo>
                    <a:pt x="1287176" y="641615"/>
                    <a:pt x="1315631" y="632042"/>
                    <a:pt x="1334513" y="634435"/>
                  </a:cubicBezTo>
                  <a:cubicBezTo>
                    <a:pt x="1349405" y="636430"/>
                    <a:pt x="1367887" y="640951"/>
                    <a:pt x="1388630" y="647599"/>
                  </a:cubicBezTo>
                  <a:close/>
                  <a:moveTo>
                    <a:pt x="1377461" y="882554"/>
                  </a:moveTo>
                  <a:cubicBezTo>
                    <a:pt x="1356186" y="856758"/>
                    <a:pt x="1332385" y="836015"/>
                    <a:pt x="1302600" y="813411"/>
                  </a:cubicBezTo>
                  <a:cubicBezTo>
                    <a:pt x="1288373" y="802640"/>
                    <a:pt x="1266831" y="790806"/>
                    <a:pt x="1242631" y="780302"/>
                  </a:cubicBezTo>
                  <a:cubicBezTo>
                    <a:pt x="1257391" y="770063"/>
                    <a:pt x="1273347" y="759292"/>
                    <a:pt x="1290766" y="747857"/>
                  </a:cubicBezTo>
                  <a:lnTo>
                    <a:pt x="1291564" y="748655"/>
                  </a:lnTo>
                  <a:cubicBezTo>
                    <a:pt x="1323077" y="780833"/>
                    <a:pt x="1353527" y="834020"/>
                    <a:pt x="1377461" y="882554"/>
                  </a:cubicBezTo>
                  <a:close/>
                  <a:moveTo>
                    <a:pt x="1140778" y="857157"/>
                  </a:moveTo>
                  <a:cubicBezTo>
                    <a:pt x="1140778" y="857157"/>
                    <a:pt x="1139315" y="857822"/>
                    <a:pt x="1137985" y="858753"/>
                  </a:cubicBezTo>
                  <a:cubicBezTo>
                    <a:pt x="1139448" y="857556"/>
                    <a:pt x="1141043" y="856226"/>
                    <a:pt x="1142772" y="854764"/>
                  </a:cubicBezTo>
                  <a:cubicBezTo>
                    <a:pt x="1142107" y="855561"/>
                    <a:pt x="1141442" y="856359"/>
                    <a:pt x="1140778" y="857157"/>
                  </a:cubicBezTo>
                  <a:close/>
                  <a:moveTo>
                    <a:pt x="1222420" y="1036797"/>
                  </a:moveTo>
                  <a:cubicBezTo>
                    <a:pt x="1193167" y="989859"/>
                    <a:pt x="1159659" y="958878"/>
                    <a:pt x="1117375" y="926699"/>
                  </a:cubicBezTo>
                  <a:cubicBezTo>
                    <a:pt x="1110062" y="921248"/>
                    <a:pt x="1101020" y="915397"/>
                    <a:pt x="1090516" y="909679"/>
                  </a:cubicBezTo>
                  <a:cubicBezTo>
                    <a:pt x="1102882" y="899973"/>
                    <a:pt x="1114583" y="890266"/>
                    <a:pt x="1125353" y="880427"/>
                  </a:cubicBezTo>
                  <a:lnTo>
                    <a:pt x="1125353" y="880427"/>
                  </a:lnTo>
                  <a:cubicBezTo>
                    <a:pt x="1157930" y="913801"/>
                    <a:pt x="1189710" y="965127"/>
                    <a:pt x="1222287" y="1036665"/>
                  </a:cubicBezTo>
                  <a:close/>
                  <a:moveTo>
                    <a:pt x="1058204" y="1171228"/>
                  </a:moveTo>
                  <a:cubicBezTo>
                    <a:pt x="1026824" y="1115647"/>
                    <a:pt x="990789" y="1081475"/>
                    <a:pt x="944117" y="1045972"/>
                  </a:cubicBezTo>
                  <a:cubicBezTo>
                    <a:pt x="940128" y="1042914"/>
                    <a:pt x="935608" y="1039856"/>
                    <a:pt x="930687" y="1036797"/>
                  </a:cubicBezTo>
                  <a:cubicBezTo>
                    <a:pt x="931485" y="1035999"/>
                    <a:pt x="932416" y="1035202"/>
                    <a:pt x="933214" y="1034404"/>
                  </a:cubicBezTo>
                  <a:cubicBezTo>
                    <a:pt x="941857" y="1025761"/>
                    <a:pt x="950766" y="1017783"/>
                    <a:pt x="959675" y="1009938"/>
                  </a:cubicBezTo>
                  <a:lnTo>
                    <a:pt x="959807" y="1009938"/>
                  </a:lnTo>
                  <a:cubicBezTo>
                    <a:pt x="1003421" y="1054615"/>
                    <a:pt x="1033073" y="1112988"/>
                    <a:pt x="1058071" y="1171095"/>
                  </a:cubicBezTo>
                  <a:close/>
                  <a:moveTo>
                    <a:pt x="875639" y="1095569"/>
                  </a:moveTo>
                  <a:cubicBezTo>
                    <a:pt x="879096" y="1098096"/>
                    <a:pt x="882553" y="1100489"/>
                    <a:pt x="886143" y="1103149"/>
                  </a:cubicBezTo>
                  <a:cubicBezTo>
                    <a:pt x="897445" y="1131338"/>
                    <a:pt x="904360" y="1166973"/>
                    <a:pt x="910742" y="1199152"/>
                  </a:cubicBezTo>
                  <a:cubicBezTo>
                    <a:pt x="912737" y="1209390"/>
                    <a:pt x="914731" y="1219097"/>
                    <a:pt x="916593" y="1228139"/>
                  </a:cubicBezTo>
                  <a:cubicBezTo>
                    <a:pt x="918720" y="1237845"/>
                    <a:pt x="920183" y="1246356"/>
                    <a:pt x="921247" y="1254067"/>
                  </a:cubicBezTo>
                  <a:cubicBezTo>
                    <a:pt x="912737" y="1249015"/>
                    <a:pt x="903961" y="1243829"/>
                    <a:pt x="894919" y="1238377"/>
                  </a:cubicBezTo>
                  <a:cubicBezTo>
                    <a:pt x="879761" y="1229202"/>
                    <a:pt x="864336" y="1220028"/>
                    <a:pt x="849045" y="1211518"/>
                  </a:cubicBezTo>
                  <a:cubicBezTo>
                    <a:pt x="841998" y="1186520"/>
                    <a:pt x="832956" y="1163117"/>
                    <a:pt x="820457" y="1143438"/>
                  </a:cubicBezTo>
                  <a:cubicBezTo>
                    <a:pt x="839205" y="1129742"/>
                    <a:pt x="856092" y="1114717"/>
                    <a:pt x="872846" y="1095436"/>
                  </a:cubicBezTo>
                  <a:cubicBezTo>
                    <a:pt x="873245" y="1095037"/>
                    <a:pt x="873511" y="1094639"/>
                    <a:pt x="873910" y="1094240"/>
                  </a:cubicBezTo>
                  <a:cubicBezTo>
                    <a:pt x="874442" y="1094639"/>
                    <a:pt x="875107" y="1095037"/>
                    <a:pt x="875639" y="1095569"/>
                  </a:cubicBezTo>
                  <a:close/>
                  <a:moveTo>
                    <a:pt x="834817" y="1203805"/>
                  </a:moveTo>
                  <a:cubicBezTo>
                    <a:pt x="821122" y="1196625"/>
                    <a:pt x="807559" y="1190376"/>
                    <a:pt x="794661" y="1185855"/>
                  </a:cubicBezTo>
                  <a:cubicBezTo>
                    <a:pt x="784422" y="1182265"/>
                    <a:pt x="775247" y="1180004"/>
                    <a:pt x="766871" y="1178940"/>
                  </a:cubicBezTo>
                  <a:cubicBezTo>
                    <a:pt x="766206" y="1178542"/>
                    <a:pt x="765674" y="1178010"/>
                    <a:pt x="765009" y="1177611"/>
                  </a:cubicBezTo>
                  <a:cubicBezTo>
                    <a:pt x="779636" y="1167771"/>
                    <a:pt x="794129" y="1157267"/>
                    <a:pt x="808489" y="1146097"/>
                  </a:cubicBezTo>
                  <a:cubicBezTo>
                    <a:pt x="819659" y="1162718"/>
                    <a:pt x="828169" y="1182398"/>
                    <a:pt x="834950" y="1203805"/>
                  </a:cubicBezTo>
                  <a:close/>
                  <a:moveTo>
                    <a:pt x="739346" y="1266567"/>
                  </a:moveTo>
                  <a:cubicBezTo>
                    <a:pt x="751845" y="1276008"/>
                    <a:pt x="764344" y="1285581"/>
                    <a:pt x="777242" y="1295421"/>
                  </a:cubicBezTo>
                  <a:cubicBezTo>
                    <a:pt x="808756" y="1320020"/>
                    <a:pt x="838407" y="1346746"/>
                    <a:pt x="868724" y="1378260"/>
                  </a:cubicBezTo>
                  <a:cubicBezTo>
                    <a:pt x="801309" y="1464557"/>
                    <a:pt x="757563" y="1549789"/>
                    <a:pt x="742138" y="1614412"/>
                  </a:cubicBezTo>
                  <a:cubicBezTo>
                    <a:pt x="737883" y="1631964"/>
                    <a:pt x="733097" y="1658956"/>
                    <a:pt x="729507" y="1683688"/>
                  </a:cubicBezTo>
                  <a:cubicBezTo>
                    <a:pt x="723124" y="1647255"/>
                    <a:pt x="709561" y="1605503"/>
                    <a:pt x="688685" y="1562288"/>
                  </a:cubicBezTo>
                  <a:cubicBezTo>
                    <a:pt x="667277" y="1517478"/>
                    <a:pt x="638157" y="1471205"/>
                    <a:pt x="605580" y="1425331"/>
                  </a:cubicBezTo>
                  <a:lnTo>
                    <a:pt x="599463" y="1416688"/>
                  </a:lnTo>
                  <a:cubicBezTo>
                    <a:pt x="597336" y="1413497"/>
                    <a:pt x="594810" y="1410572"/>
                    <a:pt x="592549" y="1407646"/>
                  </a:cubicBezTo>
                  <a:cubicBezTo>
                    <a:pt x="588028" y="1402061"/>
                    <a:pt x="583507" y="1396743"/>
                    <a:pt x="578853" y="1391424"/>
                  </a:cubicBezTo>
                  <a:cubicBezTo>
                    <a:pt x="569678" y="1380919"/>
                    <a:pt x="560105" y="1370814"/>
                    <a:pt x="550531" y="1361240"/>
                  </a:cubicBezTo>
                  <a:cubicBezTo>
                    <a:pt x="531118" y="1342226"/>
                    <a:pt x="510907" y="1325206"/>
                    <a:pt x="490429" y="1310712"/>
                  </a:cubicBezTo>
                  <a:cubicBezTo>
                    <a:pt x="453996" y="1284783"/>
                    <a:pt x="416366" y="1267497"/>
                    <a:pt x="382326" y="1258189"/>
                  </a:cubicBezTo>
                  <a:cubicBezTo>
                    <a:pt x="409983" y="1260450"/>
                    <a:pt x="448677" y="1263242"/>
                    <a:pt x="496014" y="1261647"/>
                  </a:cubicBezTo>
                  <a:cubicBezTo>
                    <a:pt x="541755" y="1259918"/>
                    <a:pt x="596139" y="1253935"/>
                    <a:pt x="652917" y="1234388"/>
                  </a:cubicBezTo>
                  <a:lnTo>
                    <a:pt x="653449" y="1234388"/>
                  </a:lnTo>
                  <a:cubicBezTo>
                    <a:pt x="682835" y="1244893"/>
                    <a:pt x="711688" y="1255397"/>
                    <a:pt x="739213" y="1266700"/>
                  </a:cubicBezTo>
                  <a:close/>
                  <a:moveTo>
                    <a:pt x="1942577" y="1292496"/>
                  </a:moveTo>
                  <a:cubicBezTo>
                    <a:pt x="1945502" y="1294490"/>
                    <a:pt x="1948427" y="1296352"/>
                    <a:pt x="1951353" y="1298213"/>
                  </a:cubicBezTo>
                  <a:cubicBezTo>
                    <a:pt x="1948959" y="1299410"/>
                    <a:pt x="1946566" y="1300606"/>
                    <a:pt x="1944172" y="1301803"/>
                  </a:cubicBezTo>
                  <a:cubicBezTo>
                    <a:pt x="1926354" y="1310978"/>
                    <a:pt x="1908537" y="1320951"/>
                    <a:pt x="1890586" y="1331588"/>
                  </a:cubicBezTo>
                  <a:cubicBezTo>
                    <a:pt x="1882741" y="1336375"/>
                    <a:pt x="1874763" y="1341162"/>
                    <a:pt x="1866918" y="1346215"/>
                  </a:cubicBezTo>
                  <a:cubicBezTo>
                    <a:pt x="1892580" y="1327599"/>
                    <a:pt x="1917712" y="1309649"/>
                    <a:pt x="1942577" y="1292496"/>
                  </a:cubicBezTo>
                  <a:close/>
                  <a:moveTo>
                    <a:pt x="1960262" y="1290235"/>
                  </a:moveTo>
                  <a:cubicBezTo>
                    <a:pt x="1921302" y="1266567"/>
                    <a:pt x="1892580" y="1235585"/>
                    <a:pt x="1869843" y="1192902"/>
                  </a:cubicBezTo>
                  <a:cubicBezTo>
                    <a:pt x="1859471" y="1173622"/>
                    <a:pt x="1847903" y="1149688"/>
                    <a:pt x="1840058" y="1123360"/>
                  </a:cubicBezTo>
                  <a:cubicBezTo>
                    <a:pt x="1838595" y="1118573"/>
                    <a:pt x="1837266" y="1113653"/>
                    <a:pt x="1836202" y="1108733"/>
                  </a:cubicBezTo>
                  <a:cubicBezTo>
                    <a:pt x="1834473" y="1101420"/>
                    <a:pt x="1833011" y="1093974"/>
                    <a:pt x="1831947" y="1086528"/>
                  </a:cubicBezTo>
                  <a:cubicBezTo>
                    <a:pt x="1826761" y="1045706"/>
                    <a:pt x="1821310" y="1031479"/>
                    <a:pt x="1797774" y="997173"/>
                  </a:cubicBezTo>
                  <a:cubicBezTo>
                    <a:pt x="1767590" y="953160"/>
                    <a:pt x="1767191" y="903297"/>
                    <a:pt x="1775701" y="841866"/>
                  </a:cubicBezTo>
                  <a:cubicBezTo>
                    <a:pt x="1784743" y="777243"/>
                    <a:pt x="1759080" y="708233"/>
                    <a:pt x="1706691" y="654646"/>
                  </a:cubicBezTo>
                  <a:cubicBezTo>
                    <a:pt x="1736875" y="660763"/>
                    <a:pt x="1763601" y="679910"/>
                    <a:pt x="1789663" y="698659"/>
                  </a:cubicBezTo>
                  <a:cubicBezTo>
                    <a:pt x="1797641" y="704509"/>
                    <a:pt x="1805220" y="709961"/>
                    <a:pt x="1812932" y="715014"/>
                  </a:cubicBezTo>
                  <a:cubicBezTo>
                    <a:pt x="1815326" y="718737"/>
                    <a:pt x="1818251" y="724322"/>
                    <a:pt x="1820246" y="728976"/>
                  </a:cubicBezTo>
                  <a:cubicBezTo>
                    <a:pt x="1824767" y="739879"/>
                    <a:pt x="1827825" y="752511"/>
                    <a:pt x="1830219" y="763414"/>
                  </a:cubicBezTo>
                  <a:cubicBezTo>
                    <a:pt x="1835803" y="788678"/>
                    <a:pt x="1836069" y="811416"/>
                    <a:pt x="1831415" y="841600"/>
                  </a:cubicBezTo>
                  <a:cubicBezTo>
                    <a:pt x="1830219" y="849445"/>
                    <a:pt x="1828357" y="857556"/>
                    <a:pt x="1826362" y="866066"/>
                  </a:cubicBezTo>
                  <a:cubicBezTo>
                    <a:pt x="1821575" y="886543"/>
                    <a:pt x="1816523" y="907685"/>
                    <a:pt x="1820911" y="928029"/>
                  </a:cubicBezTo>
                  <a:cubicBezTo>
                    <a:pt x="1824368" y="943986"/>
                    <a:pt x="1833942" y="960739"/>
                    <a:pt x="1843117" y="976829"/>
                  </a:cubicBezTo>
                  <a:cubicBezTo>
                    <a:pt x="1848169" y="985604"/>
                    <a:pt x="1852823" y="993849"/>
                    <a:pt x="1856413" y="1001694"/>
                  </a:cubicBezTo>
                  <a:cubicBezTo>
                    <a:pt x="1866386" y="1023500"/>
                    <a:pt x="1872502" y="1045440"/>
                    <a:pt x="1878486" y="1066715"/>
                  </a:cubicBezTo>
                  <a:cubicBezTo>
                    <a:pt x="1885267" y="1091181"/>
                    <a:pt x="1892315" y="1116578"/>
                    <a:pt x="1905346" y="1141443"/>
                  </a:cubicBezTo>
                  <a:lnTo>
                    <a:pt x="1906542" y="1143837"/>
                  </a:lnTo>
                  <a:cubicBezTo>
                    <a:pt x="1929413" y="1187716"/>
                    <a:pt x="1960793" y="1247685"/>
                    <a:pt x="2020097" y="1252738"/>
                  </a:cubicBezTo>
                  <a:cubicBezTo>
                    <a:pt x="2020629" y="1252738"/>
                    <a:pt x="2021161" y="1252871"/>
                    <a:pt x="2021693" y="1253004"/>
                  </a:cubicBezTo>
                  <a:cubicBezTo>
                    <a:pt x="2079002" y="1256993"/>
                    <a:pt x="2119292" y="1243829"/>
                    <a:pt x="2141630" y="1213911"/>
                  </a:cubicBezTo>
                  <a:cubicBezTo>
                    <a:pt x="2153864" y="1197556"/>
                    <a:pt x="2159315" y="1177478"/>
                    <a:pt x="2160911" y="1156336"/>
                  </a:cubicBezTo>
                  <a:cubicBezTo>
                    <a:pt x="2163969" y="1113387"/>
                    <a:pt x="2149874" y="1066050"/>
                    <a:pt x="2138572" y="1035734"/>
                  </a:cubicBezTo>
                  <a:cubicBezTo>
                    <a:pt x="2120355" y="987333"/>
                    <a:pt x="2094692" y="941991"/>
                    <a:pt x="2066370" y="907951"/>
                  </a:cubicBezTo>
                  <a:cubicBezTo>
                    <a:pt x="2045361" y="882687"/>
                    <a:pt x="2018236" y="864736"/>
                    <a:pt x="1992041" y="847450"/>
                  </a:cubicBezTo>
                  <a:cubicBezTo>
                    <a:pt x="1975686" y="836547"/>
                    <a:pt x="1958666" y="825378"/>
                    <a:pt x="1943906" y="812745"/>
                  </a:cubicBezTo>
                  <a:cubicBezTo>
                    <a:pt x="1935928" y="805831"/>
                    <a:pt x="1928083" y="798784"/>
                    <a:pt x="1920238" y="791604"/>
                  </a:cubicBezTo>
                  <a:cubicBezTo>
                    <a:pt x="1919041" y="790540"/>
                    <a:pt x="1917845" y="789343"/>
                    <a:pt x="1916648" y="788279"/>
                  </a:cubicBezTo>
                  <a:cubicBezTo>
                    <a:pt x="1911861" y="783892"/>
                    <a:pt x="1907074" y="779371"/>
                    <a:pt x="1902420" y="774982"/>
                  </a:cubicBezTo>
                  <a:cubicBezTo>
                    <a:pt x="1877821" y="751846"/>
                    <a:pt x="1852424" y="727912"/>
                    <a:pt x="1824102" y="708631"/>
                  </a:cubicBezTo>
                  <a:cubicBezTo>
                    <a:pt x="1823171" y="707967"/>
                    <a:pt x="1822240" y="707169"/>
                    <a:pt x="1821176" y="706504"/>
                  </a:cubicBezTo>
                  <a:cubicBezTo>
                    <a:pt x="1821176" y="706371"/>
                    <a:pt x="1820778" y="706105"/>
                    <a:pt x="1820645" y="705972"/>
                  </a:cubicBezTo>
                  <a:cubicBezTo>
                    <a:pt x="1816656" y="701584"/>
                    <a:pt x="1801497" y="692941"/>
                    <a:pt x="1796311" y="689085"/>
                  </a:cubicBezTo>
                  <a:cubicBezTo>
                    <a:pt x="1790328" y="684697"/>
                    <a:pt x="1784079" y="680309"/>
                    <a:pt x="1777696" y="675921"/>
                  </a:cubicBezTo>
                  <a:cubicBezTo>
                    <a:pt x="1773707" y="673129"/>
                    <a:pt x="1769585" y="670470"/>
                    <a:pt x="1765463" y="667943"/>
                  </a:cubicBezTo>
                  <a:cubicBezTo>
                    <a:pt x="1749241" y="657705"/>
                    <a:pt x="1731955" y="648663"/>
                    <a:pt x="1713339" y="644142"/>
                  </a:cubicBezTo>
                  <a:cubicBezTo>
                    <a:pt x="1713871" y="643610"/>
                    <a:pt x="1714403" y="643078"/>
                    <a:pt x="1715068" y="642546"/>
                  </a:cubicBezTo>
                  <a:cubicBezTo>
                    <a:pt x="1722248" y="635898"/>
                    <a:pt x="1729827" y="628850"/>
                    <a:pt x="1748443" y="625925"/>
                  </a:cubicBezTo>
                  <a:cubicBezTo>
                    <a:pt x="1808013" y="626856"/>
                    <a:pt x="1839792" y="657306"/>
                    <a:pt x="1872901" y="689883"/>
                  </a:cubicBezTo>
                  <a:cubicBezTo>
                    <a:pt x="1873300" y="690282"/>
                    <a:pt x="1873566" y="690548"/>
                    <a:pt x="1873965" y="690947"/>
                  </a:cubicBezTo>
                  <a:cubicBezTo>
                    <a:pt x="1888990" y="705573"/>
                    <a:pt x="1904415" y="720732"/>
                    <a:pt x="1922631" y="732964"/>
                  </a:cubicBezTo>
                  <a:cubicBezTo>
                    <a:pt x="1927817" y="736422"/>
                    <a:pt x="1933003" y="739613"/>
                    <a:pt x="1938189" y="742937"/>
                  </a:cubicBezTo>
                  <a:cubicBezTo>
                    <a:pt x="1955740" y="754107"/>
                    <a:pt x="1973425" y="764877"/>
                    <a:pt x="1990711" y="774982"/>
                  </a:cubicBezTo>
                  <a:cubicBezTo>
                    <a:pt x="2028075" y="796923"/>
                    <a:pt x="2066769" y="819660"/>
                    <a:pt x="2101740" y="849578"/>
                  </a:cubicBezTo>
                  <a:cubicBezTo>
                    <a:pt x="2127403" y="871518"/>
                    <a:pt x="2148412" y="893724"/>
                    <a:pt x="2165299" y="916727"/>
                  </a:cubicBezTo>
                  <a:cubicBezTo>
                    <a:pt x="2170352" y="923641"/>
                    <a:pt x="2175005" y="930556"/>
                    <a:pt x="2179261" y="937603"/>
                  </a:cubicBezTo>
                  <a:cubicBezTo>
                    <a:pt x="2209311" y="986668"/>
                    <a:pt x="2220879" y="1039457"/>
                    <a:pt x="2215029" y="1099691"/>
                  </a:cubicBezTo>
                  <a:cubicBezTo>
                    <a:pt x="2214896" y="1101686"/>
                    <a:pt x="2214763" y="1103680"/>
                    <a:pt x="2214497" y="1105675"/>
                  </a:cubicBezTo>
                  <a:cubicBezTo>
                    <a:pt x="2213699" y="1112988"/>
                    <a:pt x="2212635" y="1120434"/>
                    <a:pt x="2211306" y="1127881"/>
                  </a:cubicBezTo>
                  <a:cubicBezTo>
                    <a:pt x="2210375" y="1133466"/>
                    <a:pt x="2208780" y="1139449"/>
                    <a:pt x="2206918" y="1145433"/>
                  </a:cubicBezTo>
                  <a:cubicBezTo>
                    <a:pt x="2190563" y="1199817"/>
                    <a:pt x="2141896" y="1265769"/>
                    <a:pt x="2078603" y="1294490"/>
                  </a:cubicBezTo>
                  <a:cubicBezTo>
                    <a:pt x="2051345" y="1306856"/>
                    <a:pt x="2010656" y="1316297"/>
                    <a:pt x="1968506" y="1294889"/>
                  </a:cubicBezTo>
                  <a:cubicBezTo>
                    <a:pt x="1965713" y="1293426"/>
                    <a:pt x="1962788" y="1291830"/>
                    <a:pt x="1959863" y="1290102"/>
                  </a:cubicBezTo>
                  <a:close/>
                  <a:moveTo>
                    <a:pt x="2133121" y="1189578"/>
                  </a:moveTo>
                  <a:cubicBezTo>
                    <a:pt x="2118627" y="1197822"/>
                    <a:pt x="2103734" y="1206465"/>
                    <a:pt x="2088709" y="1215640"/>
                  </a:cubicBezTo>
                  <a:cubicBezTo>
                    <a:pt x="2074614" y="1224150"/>
                    <a:pt x="2060387" y="1233192"/>
                    <a:pt x="2045760" y="1242234"/>
                  </a:cubicBezTo>
                  <a:cubicBezTo>
                    <a:pt x="2038447" y="1242367"/>
                    <a:pt x="2030868" y="1242234"/>
                    <a:pt x="2022757" y="1241702"/>
                  </a:cubicBezTo>
                  <a:cubicBezTo>
                    <a:pt x="2044430" y="1229469"/>
                    <a:pt x="2066237" y="1217900"/>
                    <a:pt x="2087379" y="1206465"/>
                  </a:cubicBezTo>
                  <a:cubicBezTo>
                    <a:pt x="2107724" y="1195561"/>
                    <a:pt x="2127536" y="1184791"/>
                    <a:pt x="2146949" y="1174021"/>
                  </a:cubicBezTo>
                  <a:cubicBezTo>
                    <a:pt x="2146284" y="1177079"/>
                    <a:pt x="2145487" y="1180137"/>
                    <a:pt x="2144556" y="1183062"/>
                  </a:cubicBezTo>
                  <a:cubicBezTo>
                    <a:pt x="2140833" y="1185190"/>
                    <a:pt x="2136976" y="1187318"/>
                    <a:pt x="2133121" y="1189445"/>
                  </a:cubicBezTo>
                  <a:close/>
                  <a:moveTo>
                    <a:pt x="2138439" y="1197556"/>
                  </a:moveTo>
                  <a:cubicBezTo>
                    <a:pt x="2136711" y="1200880"/>
                    <a:pt x="2134583" y="1204204"/>
                    <a:pt x="2132323" y="1207263"/>
                  </a:cubicBezTo>
                  <a:cubicBezTo>
                    <a:pt x="2119026" y="1225080"/>
                    <a:pt x="2098017" y="1236117"/>
                    <a:pt x="2069694" y="1240372"/>
                  </a:cubicBezTo>
                  <a:cubicBezTo>
                    <a:pt x="2077938" y="1235053"/>
                    <a:pt x="2086050" y="1229734"/>
                    <a:pt x="2094160" y="1224682"/>
                  </a:cubicBezTo>
                  <a:cubicBezTo>
                    <a:pt x="2108920" y="1215241"/>
                    <a:pt x="2123547" y="1206465"/>
                    <a:pt x="2137774" y="1197955"/>
                  </a:cubicBezTo>
                  <a:cubicBezTo>
                    <a:pt x="2137907" y="1197955"/>
                    <a:pt x="2138173" y="1197689"/>
                    <a:pt x="2138306" y="1197556"/>
                  </a:cubicBezTo>
                  <a:close/>
                  <a:moveTo>
                    <a:pt x="1997227" y="865135"/>
                  </a:moveTo>
                  <a:cubicBezTo>
                    <a:pt x="2013316" y="876039"/>
                    <a:pt x="2029405" y="887474"/>
                    <a:pt x="2043500" y="900904"/>
                  </a:cubicBezTo>
                  <a:cubicBezTo>
                    <a:pt x="2044564" y="904228"/>
                    <a:pt x="2046691" y="908882"/>
                    <a:pt x="2050547" y="915131"/>
                  </a:cubicBezTo>
                  <a:cubicBezTo>
                    <a:pt x="2055733" y="923641"/>
                    <a:pt x="2060254" y="927896"/>
                    <a:pt x="2063179" y="929891"/>
                  </a:cubicBezTo>
                  <a:cubicBezTo>
                    <a:pt x="2066237" y="931885"/>
                    <a:pt x="2067966" y="931619"/>
                    <a:pt x="2069030" y="930556"/>
                  </a:cubicBezTo>
                  <a:cubicBezTo>
                    <a:pt x="2069030" y="930556"/>
                    <a:pt x="2069030" y="930556"/>
                    <a:pt x="2069030" y="930556"/>
                  </a:cubicBezTo>
                  <a:cubicBezTo>
                    <a:pt x="2071822" y="934279"/>
                    <a:pt x="2074481" y="938002"/>
                    <a:pt x="2077141" y="941991"/>
                  </a:cubicBezTo>
                  <a:cubicBezTo>
                    <a:pt x="2077407" y="942656"/>
                    <a:pt x="2077806" y="943320"/>
                    <a:pt x="2078470" y="944118"/>
                  </a:cubicBezTo>
                  <a:cubicBezTo>
                    <a:pt x="2078470" y="944118"/>
                    <a:pt x="2078736" y="944384"/>
                    <a:pt x="2078869" y="944517"/>
                  </a:cubicBezTo>
                  <a:cubicBezTo>
                    <a:pt x="2086050" y="955288"/>
                    <a:pt x="2093097" y="966856"/>
                    <a:pt x="2099612" y="978823"/>
                  </a:cubicBezTo>
                  <a:cubicBezTo>
                    <a:pt x="2098282" y="978424"/>
                    <a:pt x="2096820" y="978025"/>
                    <a:pt x="2095224" y="977627"/>
                  </a:cubicBezTo>
                  <a:cubicBezTo>
                    <a:pt x="2086582" y="975100"/>
                    <a:pt x="2081263" y="973505"/>
                    <a:pt x="2077806" y="973106"/>
                  </a:cubicBezTo>
                  <a:cubicBezTo>
                    <a:pt x="2074348" y="972706"/>
                    <a:pt x="2072886" y="973505"/>
                    <a:pt x="2072221" y="974967"/>
                  </a:cubicBezTo>
                  <a:cubicBezTo>
                    <a:pt x="2071556" y="976297"/>
                    <a:pt x="2071822" y="977892"/>
                    <a:pt x="2074481" y="980153"/>
                  </a:cubicBezTo>
                  <a:cubicBezTo>
                    <a:pt x="2077141" y="982413"/>
                    <a:pt x="2082460" y="985339"/>
                    <a:pt x="2092166" y="988264"/>
                  </a:cubicBezTo>
                  <a:cubicBezTo>
                    <a:pt x="2098017" y="989993"/>
                    <a:pt x="2102671" y="990790"/>
                    <a:pt x="2106128" y="991056"/>
                  </a:cubicBezTo>
                  <a:cubicBezTo>
                    <a:pt x="2114106" y="1006879"/>
                    <a:pt x="2121419" y="1023368"/>
                    <a:pt x="2127801" y="1040388"/>
                  </a:cubicBezTo>
                  <a:cubicBezTo>
                    <a:pt x="2138040" y="1067513"/>
                    <a:pt x="2150672" y="1108999"/>
                    <a:pt x="2150007" y="1147294"/>
                  </a:cubicBezTo>
                  <a:cubicBezTo>
                    <a:pt x="2126206" y="1159660"/>
                    <a:pt x="2101607" y="1172026"/>
                    <a:pt x="2075944" y="1184658"/>
                  </a:cubicBezTo>
                  <a:cubicBezTo>
                    <a:pt x="2047090" y="1199152"/>
                    <a:pt x="2016906" y="1213645"/>
                    <a:pt x="1986456" y="1230665"/>
                  </a:cubicBezTo>
                  <a:cubicBezTo>
                    <a:pt x="1954411" y="1211518"/>
                    <a:pt x="1934067" y="1172292"/>
                    <a:pt x="1916648" y="1139050"/>
                  </a:cubicBezTo>
                  <a:lnTo>
                    <a:pt x="1915451" y="1136657"/>
                  </a:lnTo>
                  <a:cubicBezTo>
                    <a:pt x="1902952" y="1112855"/>
                    <a:pt x="1896437" y="1089187"/>
                    <a:pt x="1889522" y="1064056"/>
                  </a:cubicBezTo>
                  <a:cubicBezTo>
                    <a:pt x="1888326" y="1059668"/>
                    <a:pt x="1886996" y="1055147"/>
                    <a:pt x="1885799" y="1050759"/>
                  </a:cubicBezTo>
                  <a:cubicBezTo>
                    <a:pt x="1888193" y="1049296"/>
                    <a:pt x="1890985" y="1047302"/>
                    <a:pt x="1894309" y="1044775"/>
                  </a:cubicBezTo>
                  <a:cubicBezTo>
                    <a:pt x="1909733" y="1033340"/>
                    <a:pt x="1911329" y="1029085"/>
                    <a:pt x="1909468" y="1026692"/>
                  </a:cubicBezTo>
                  <a:cubicBezTo>
                    <a:pt x="1907606" y="1024165"/>
                    <a:pt x="1903484" y="1024165"/>
                    <a:pt x="1887794" y="1035866"/>
                  </a:cubicBezTo>
                  <a:cubicBezTo>
                    <a:pt x="1885799" y="1037329"/>
                    <a:pt x="1884071" y="1038659"/>
                    <a:pt x="1882608" y="1039856"/>
                  </a:cubicBezTo>
                  <a:cubicBezTo>
                    <a:pt x="1880214" y="1031744"/>
                    <a:pt x="1877555" y="1023633"/>
                    <a:pt x="1874364" y="1015522"/>
                  </a:cubicBezTo>
                  <a:cubicBezTo>
                    <a:pt x="1875959" y="1014459"/>
                    <a:pt x="1877688" y="1013262"/>
                    <a:pt x="1879550" y="1011932"/>
                  </a:cubicBezTo>
                  <a:cubicBezTo>
                    <a:pt x="1895373" y="1001428"/>
                    <a:pt x="1897234" y="997306"/>
                    <a:pt x="1895639" y="994779"/>
                  </a:cubicBezTo>
                  <a:cubicBezTo>
                    <a:pt x="1893910" y="992253"/>
                    <a:pt x="1889921" y="991854"/>
                    <a:pt x="1873300" y="1002757"/>
                  </a:cubicBezTo>
                  <a:cubicBezTo>
                    <a:pt x="1872236" y="1003555"/>
                    <a:pt x="1871173" y="1004353"/>
                    <a:pt x="1870242" y="1005018"/>
                  </a:cubicBezTo>
                  <a:cubicBezTo>
                    <a:pt x="1869178" y="1002492"/>
                    <a:pt x="1868114" y="999832"/>
                    <a:pt x="1866918" y="997306"/>
                  </a:cubicBezTo>
                  <a:cubicBezTo>
                    <a:pt x="1863062" y="988929"/>
                    <a:pt x="1858275" y="980552"/>
                    <a:pt x="1853089" y="971510"/>
                  </a:cubicBezTo>
                  <a:cubicBezTo>
                    <a:pt x="1844313" y="956085"/>
                    <a:pt x="1835138" y="940262"/>
                    <a:pt x="1832080" y="925902"/>
                  </a:cubicBezTo>
                  <a:cubicBezTo>
                    <a:pt x="1829554" y="914333"/>
                    <a:pt x="1830750" y="901834"/>
                    <a:pt x="1833011" y="889202"/>
                  </a:cubicBezTo>
                  <a:cubicBezTo>
                    <a:pt x="1851892" y="904095"/>
                    <a:pt x="1885134" y="902632"/>
                    <a:pt x="1913723" y="883751"/>
                  </a:cubicBezTo>
                  <a:cubicBezTo>
                    <a:pt x="1933934" y="870454"/>
                    <a:pt x="1947097" y="851572"/>
                    <a:pt x="1950954" y="833356"/>
                  </a:cubicBezTo>
                  <a:cubicBezTo>
                    <a:pt x="1961724" y="841467"/>
                    <a:pt x="1972893" y="848913"/>
                    <a:pt x="1983930" y="856226"/>
                  </a:cubicBezTo>
                  <a:cubicBezTo>
                    <a:pt x="1984196" y="857157"/>
                    <a:pt x="1984329" y="858088"/>
                    <a:pt x="1984595" y="859152"/>
                  </a:cubicBezTo>
                  <a:cubicBezTo>
                    <a:pt x="1984860" y="860215"/>
                    <a:pt x="1985127" y="861279"/>
                    <a:pt x="1985392" y="862210"/>
                  </a:cubicBezTo>
                  <a:cubicBezTo>
                    <a:pt x="1989648" y="878033"/>
                    <a:pt x="1992972" y="880692"/>
                    <a:pt x="1995764" y="879895"/>
                  </a:cubicBezTo>
                  <a:cubicBezTo>
                    <a:pt x="1998157" y="879230"/>
                    <a:pt x="1999487" y="876437"/>
                    <a:pt x="1997360" y="865002"/>
                  </a:cubicBezTo>
                  <a:close/>
                  <a:moveTo>
                    <a:pt x="1930078" y="860481"/>
                  </a:moveTo>
                  <a:cubicBezTo>
                    <a:pt x="1924759" y="867130"/>
                    <a:pt x="1918110" y="873246"/>
                    <a:pt x="1910265" y="878432"/>
                  </a:cubicBezTo>
                  <a:cubicBezTo>
                    <a:pt x="1892713" y="890000"/>
                    <a:pt x="1873034" y="894122"/>
                    <a:pt x="1857211" y="891064"/>
                  </a:cubicBezTo>
                  <a:cubicBezTo>
                    <a:pt x="1848302" y="889335"/>
                    <a:pt x="1840590" y="885479"/>
                    <a:pt x="1835005" y="879363"/>
                  </a:cubicBezTo>
                  <a:cubicBezTo>
                    <a:pt x="1835803" y="875905"/>
                    <a:pt x="1836601" y="872449"/>
                    <a:pt x="1837399" y="868858"/>
                  </a:cubicBezTo>
                  <a:cubicBezTo>
                    <a:pt x="1839393" y="860481"/>
                    <a:pt x="1841388" y="851838"/>
                    <a:pt x="1842717" y="843594"/>
                  </a:cubicBezTo>
                  <a:cubicBezTo>
                    <a:pt x="1843117" y="841467"/>
                    <a:pt x="1843249" y="839472"/>
                    <a:pt x="1843515" y="837478"/>
                  </a:cubicBezTo>
                  <a:cubicBezTo>
                    <a:pt x="1843781" y="838010"/>
                    <a:pt x="1844047" y="838541"/>
                    <a:pt x="1844446" y="838940"/>
                  </a:cubicBezTo>
                  <a:cubicBezTo>
                    <a:pt x="1843382" y="842264"/>
                    <a:pt x="1843117" y="845057"/>
                    <a:pt x="1843249" y="847584"/>
                  </a:cubicBezTo>
                  <a:cubicBezTo>
                    <a:pt x="1842451" y="854099"/>
                    <a:pt x="1843515" y="860348"/>
                    <a:pt x="1846972" y="865667"/>
                  </a:cubicBezTo>
                  <a:cubicBezTo>
                    <a:pt x="1856812" y="880692"/>
                    <a:pt x="1882209" y="881756"/>
                    <a:pt x="1903351" y="867795"/>
                  </a:cubicBezTo>
                  <a:cubicBezTo>
                    <a:pt x="1924493" y="853833"/>
                    <a:pt x="1933668" y="830297"/>
                    <a:pt x="1923695" y="815272"/>
                  </a:cubicBezTo>
                  <a:cubicBezTo>
                    <a:pt x="1922764" y="813809"/>
                    <a:pt x="1921568" y="812480"/>
                    <a:pt x="1920238" y="811283"/>
                  </a:cubicBezTo>
                  <a:cubicBezTo>
                    <a:pt x="1919706" y="809421"/>
                    <a:pt x="1919041" y="807560"/>
                    <a:pt x="1918244" y="805698"/>
                  </a:cubicBezTo>
                  <a:cubicBezTo>
                    <a:pt x="1924227" y="811150"/>
                    <a:pt x="1930344" y="816602"/>
                    <a:pt x="1936460" y="821920"/>
                  </a:cubicBezTo>
                  <a:cubicBezTo>
                    <a:pt x="1938987" y="824048"/>
                    <a:pt x="1941513" y="826042"/>
                    <a:pt x="1944039" y="828037"/>
                  </a:cubicBezTo>
                  <a:cubicBezTo>
                    <a:pt x="1943242" y="838808"/>
                    <a:pt x="1938322" y="850243"/>
                    <a:pt x="1930078" y="860614"/>
                  </a:cubicBezTo>
                  <a:close/>
                  <a:moveTo>
                    <a:pt x="1901356" y="861678"/>
                  </a:moveTo>
                  <a:cubicBezTo>
                    <a:pt x="1901356" y="861678"/>
                    <a:pt x="1900426" y="862476"/>
                    <a:pt x="1899894" y="862742"/>
                  </a:cubicBezTo>
                  <a:cubicBezTo>
                    <a:pt x="1895772" y="865401"/>
                    <a:pt x="1891384" y="867396"/>
                    <a:pt x="1887129" y="868725"/>
                  </a:cubicBezTo>
                  <a:cubicBezTo>
                    <a:pt x="1881810" y="870321"/>
                    <a:pt x="1876624" y="870986"/>
                    <a:pt x="1871837" y="870587"/>
                  </a:cubicBezTo>
                  <a:cubicBezTo>
                    <a:pt x="1871438" y="870587"/>
                    <a:pt x="1870907" y="870587"/>
                    <a:pt x="1870508" y="870454"/>
                  </a:cubicBezTo>
                  <a:cubicBezTo>
                    <a:pt x="1870242" y="870454"/>
                    <a:pt x="1869843" y="870454"/>
                    <a:pt x="1869577" y="870321"/>
                  </a:cubicBezTo>
                  <a:cubicBezTo>
                    <a:pt x="1864923" y="869523"/>
                    <a:pt x="1860668" y="867795"/>
                    <a:pt x="1857477" y="865002"/>
                  </a:cubicBezTo>
                  <a:cubicBezTo>
                    <a:pt x="1858009" y="865268"/>
                    <a:pt x="1858541" y="865534"/>
                    <a:pt x="1859206" y="865800"/>
                  </a:cubicBezTo>
                  <a:cubicBezTo>
                    <a:pt x="1859738" y="865933"/>
                    <a:pt x="1860402" y="866066"/>
                    <a:pt x="1860801" y="866199"/>
                  </a:cubicBezTo>
                  <a:cubicBezTo>
                    <a:pt x="1871173" y="869390"/>
                    <a:pt x="1885400" y="868592"/>
                    <a:pt x="1897766" y="863141"/>
                  </a:cubicBezTo>
                  <a:cubicBezTo>
                    <a:pt x="1898963" y="862609"/>
                    <a:pt x="1900293" y="862343"/>
                    <a:pt x="1901489" y="861678"/>
                  </a:cubicBezTo>
                  <a:close/>
                  <a:moveTo>
                    <a:pt x="1885400" y="774982"/>
                  </a:moveTo>
                  <a:cubicBezTo>
                    <a:pt x="1901755" y="795327"/>
                    <a:pt x="1917977" y="819128"/>
                    <a:pt x="1908005" y="839605"/>
                  </a:cubicBezTo>
                  <a:cubicBezTo>
                    <a:pt x="1907074" y="841467"/>
                    <a:pt x="1906010" y="843062"/>
                    <a:pt x="1904681" y="844658"/>
                  </a:cubicBezTo>
                  <a:cubicBezTo>
                    <a:pt x="1904282" y="845190"/>
                    <a:pt x="1903883" y="845589"/>
                    <a:pt x="1903484" y="845988"/>
                  </a:cubicBezTo>
                  <a:cubicBezTo>
                    <a:pt x="1893112" y="856625"/>
                    <a:pt x="1873965" y="858885"/>
                    <a:pt x="1863062" y="855030"/>
                  </a:cubicBezTo>
                  <a:cubicBezTo>
                    <a:pt x="1861998" y="854631"/>
                    <a:pt x="1860801" y="854099"/>
                    <a:pt x="1859738" y="853434"/>
                  </a:cubicBezTo>
                  <a:cubicBezTo>
                    <a:pt x="1857876" y="852370"/>
                    <a:pt x="1856280" y="851040"/>
                    <a:pt x="1855349" y="849046"/>
                  </a:cubicBezTo>
                  <a:cubicBezTo>
                    <a:pt x="1855349" y="849046"/>
                    <a:pt x="1855349" y="848780"/>
                    <a:pt x="1855349" y="848780"/>
                  </a:cubicBezTo>
                  <a:cubicBezTo>
                    <a:pt x="1854552" y="846653"/>
                    <a:pt x="1854685" y="843860"/>
                    <a:pt x="1856147" y="840669"/>
                  </a:cubicBezTo>
                  <a:lnTo>
                    <a:pt x="1857344" y="838010"/>
                  </a:lnTo>
                  <a:lnTo>
                    <a:pt x="1855881" y="835483"/>
                  </a:lnTo>
                  <a:cubicBezTo>
                    <a:pt x="1852291" y="829366"/>
                    <a:pt x="1848967" y="823782"/>
                    <a:pt x="1845643" y="818729"/>
                  </a:cubicBezTo>
                  <a:cubicBezTo>
                    <a:pt x="1847105" y="798385"/>
                    <a:pt x="1845643" y="780567"/>
                    <a:pt x="1841521" y="761154"/>
                  </a:cubicBezTo>
                  <a:cubicBezTo>
                    <a:pt x="1839260" y="751048"/>
                    <a:pt x="1836601" y="739613"/>
                    <a:pt x="1832612" y="728976"/>
                  </a:cubicBezTo>
                  <a:cubicBezTo>
                    <a:pt x="1851227" y="743070"/>
                    <a:pt x="1868646" y="759027"/>
                    <a:pt x="1885666" y="774982"/>
                  </a:cubicBezTo>
                  <a:close/>
                  <a:moveTo>
                    <a:pt x="1929147" y="723923"/>
                  </a:moveTo>
                  <a:cubicBezTo>
                    <a:pt x="1923562" y="720200"/>
                    <a:pt x="1918244" y="716078"/>
                    <a:pt x="1913058" y="711823"/>
                  </a:cubicBezTo>
                  <a:cubicBezTo>
                    <a:pt x="1918376" y="713418"/>
                    <a:pt x="1923695" y="715413"/>
                    <a:pt x="1928881" y="717806"/>
                  </a:cubicBezTo>
                  <a:cubicBezTo>
                    <a:pt x="1940848" y="723258"/>
                    <a:pt x="1952283" y="730571"/>
                    <a:pt x="1962921" y="739214"/>
                  </a:cubicBezTo>
                  <a:cubicBezTo>
                    <a:pt x="1968239" y="743602"/>
                    <a:pt x="1973425" y="748256"/>
                    <a:pt x="1978345" y="753176"/>
                  </a:cubicBezTo>
                  <a:cubicBezTo>
                    <a:pt x="1979542" y="754373"/>
                    <a:pt x="1980606" y="755569"/>
                    <a:pt x="1981802" y="756766"/>
                  </a:cubicBezTo>
                  <a:cubicBezTo>
                    <a:pt x="1964117" y="746394"/>
                    <a:pt x="1946300" y="735491"/>
                    <a:pt x="1929014" y="723790"/>
                  </a:cubicBezTo>
                  <a:close/>
                  <a:moveTo>
                    <a:pt x="2222874" y="1130141"/>
                  </a:moveTo>
                  <a:cubicBezTo>
                    <a:pt x="2222874" y="1130141"/>
                    <a:pt x="2222874" y="1129476"/>
                    <a:pt x="2223007" y="1129210"/>
                  </a:cubicBezTo>
                  <a:cubicBezTo>
                    <a:pt x="2264094" y="1103016"/>
                    <a:pt x="2300793" y="1075624"/>
                    <a:pt x="2330711" y="1046238"/>
                  </a:cubicBezTo>
                  <a:cubicBezTo>
                    <a:pt x="2334434" y="1042515"/>
                    <a:pt x="2338158" y="1038792"/>
                    <a:pt x="2341615" y="1035069"/>
                  </a:cubicBezTo>
                  <a:cubicBezTo>
                    <a:pt x="2339487" y="1037595"/>
                    <a:pt x="2337227" y="1040121"/>
                    <a:pt x="2334966" y="1042648"/>
                  </a:cubicBezTo>
                  <a:cubicBezTo>
                    <a:pt x="2312894" y="1067114"/>
                    <a:pt x="2284704" y="1092644"/>
                    <a:pt x="2250133" y="1117509"/>
                  </a:cubicBezTo>
                  <a:cubicBezTo>
                    <a:pt x="2240958" y="1124158"/>
                    <a:pt x="2231251" y="1130673"/>
                    <a:pt x="2221278" y="1137321"/>
                  </a:cubicBezTo>
                  <a:cubicBezTo>
                    <a:pt x="2221810" y="1134928"/>
                    <a:pt x="2222342" y="1132535"/>
                    <a:pt x="2222874" y="1130274"/>
                  </a:cubicBezTo>
                  <a:close/>
                  <a:moveTo>
                    <a:pt x="2338689" y="1018448"/>
                  </a:moveTo>
                  <a:cubicBezTo>
                    <a:pt x="2309037" y="1049296"/>
                    <a:pt x="2270610" y="1077353"/>
                    <a:pt x="2226597" y="1104212"/>
                  </a:cubicBezTo>
                  <a:cubicBezTo>
                    <a:pt x="2231517" y="1056743"/>
                    <a:pt x="2225800" y="1016320"/>
                    <a:pt x="2213566" y="981482"/>
                  </a:cubicBezTo>
                  <a:cubicBezTo>
                    <a:pt x="2219683" y="978823"/>
                    <a:pt x="2223273" y="976430"/>
                    <a:pt x="2225401" y="974568"/>
                  </a:cubicBezTo>
                  <a:cubicBezTo>
                    <a:pt x="2228060" y="972042"/>
                    <a:pt x="2228193" y="970446"/>
                    <a:pt x="2227528" y="969116"/>
                  </a:cubicBezTo>
                  <a:cubicBezTo>
                    <a:pt x="2226730" y="967787"/>
                    <a:pt x="2225401" y="966856"/>
                    <a:pt x="2222076" y="967521"/>
                  </a:cubicBezTo>
                  <a:cubicBezTo>
                    <a:pt x="2219550" y="967920"/>
                    <a:pt x="2215694" y="969249"/>
                    <a:pt x="2209843" y="971377"/>
                  </a:cubicBezTo>
                  <a:cubicBezTo>
                    <a:pt x="2207849" y="966324"/>
                    <a:pt x="2205721" y="961537"/>
                    <a:pt x="2203461" y="956750"/>
                  </a:cubicBezTo>
                  <a:cubicBezTo>
                    <a:pt x="2205854" y="956085"/>
                    <a:pt x="2208513" y="955022"/>
                    <a:pt x="2211572" y="953825"/>
                  </a:cubicBezTo>
                  <a:cubicBezTo>
                    <a:pt x="2220614" y="949969"/>
                    <a:pt x="2225533" y="946379"/>
                    <a:pt x="2228060" y="943852"/>
                  </a:cubicBezTo>
                  <a:cubicBezTo>
                    <a:pt x="2230586" y="941326"/>
                    <a:pt x="2230586" y="939597"/>
                    <a:pt x="2229921" y="938268"/>
                  </a:cubicBezTo>
                  <a:cubicBezTo>
                    <a:pt x="2229256" y="936938"/>
                    <a:pt x="2227661" y="936140"/>
                    <a:pt x="2224470" y="936938"/>
                  </a:cubicBezTo>
                  <a:cubicBezTo>
                    <a:pt x="2221146" y="937603"/>
                    <a:pt x="2216093" y="939864"/>
                    <a:pt x="2207317" y="943587"/>
                  </a:cubicBezTo>
                  <a:cubicBezTo>
                    <a:pt x="2203992" y="945049"/>
                    <a:pt x="2201200" y="946246"/>
                    <a:pt x="2198807" y="947177"/>
                  </a:cubicBezTo>
                  <a:cubicBezTo>
                    <a:pt x="2196014" y="941725"/>
                    <a:pt x="2192956" y="936406"/>
                    <a:pt x="2189765" y="931353"/>
                  </a:cubicBezTo>
                  <a:cubicBezTo>
                    <a:pt x="2196281" y="930024"/>
                    <a:pt x="2202663" y="928295"/>
                    <a:pt x="2208780" y="925902"/>
                  </a:cubicBezTo>
                  <a:cubicBezTo>
                    <a:pt x="2225001" y="919918"/>
                    <a:pt x="2239628" y="911009"/>
                    <a:pt x="2252526" y="900771"/>
                  </a:cubicBezTo>
                  <a:cubicBezTo>
                    <a:pt x="2265424" y="890532"/>
                    <a:pt x="2276460" y="878831"/>
                    <a:pt x="2286300" y="866731"/>
                  </a:cubicBezTo>
                  <a:cubicBezTo>
                    <a:pt x="2305979" y="842398"/>
                    <a:pt x="2320872" y="816336"/>
                    <a:pt x="2334434" y="790540"/>
                  </a:cubicBezTo>
                  <a:cubicBezTo>
                    <a:pt x="2341216" y="777642"/>
                    <a:pt x="2347598" y="764744"/>
                    <a:pt x="2353848" y="752245"/>
                  </a:cubicBezTo>
                  <a:lnTo>
                    <a:pt x="2372862" y="714482"/>
                  </a:lnTo>
                  <a:cubicBezTo>
                    <a:pt x="2373926" y="712355"/>
                    <a:pt x="2374857" y="710360"/>
                    <a:pt x="2375920" y="708233"/>
                  </a:cubicBezTo>
                  <a:cubicBezTo>
                    <a:pt x="2374724" y="716476"/>
                    <a:pt x="2373660" y="724854"/>
                    <a:pt x="2373128" y="733496"/>
                  </a:cubicBezTo>
                  <a:cubicBezTo>
                    <a:pt x="2372729" y="739081"/>
                    <a:pt x="2372596" y="744001"/>
                    <a:pt x="2372464" y="749719"/>
                  </a:cubicBezTo>
                  <a:cubicBezTo>
                    <a:pt x="2372464" y="755303"/>
                    <a:pt x="2372596" y="760888"/>
                    <a:pt x="2372995" y="766207"/>
                  </a:cubicBezTo>
                  <a:cubicBezTo>
                    <a:pt x="2373793" y="776977"/>
                    <a:pt x="2375389" y="787216"/>
                    <a:pt x="2377117" y="797055"/>
                  </a:cubicBezTo>
                  <a:cubicBezTo>
                    <a:pt x="2377383" y="798518"/>
                    <a:pt x="2377649" y="799848"/>
                    <a:pt x="2377915" y="801310"/>
                  </a:cubicBezTo>
                  <a:cubicBezTo>
                    <a:pt x="2374990" y="800513"/>
                    <a:pt x="2372065" y="803305"/>
                    <a:pt x="2363953" y="819926"/>
                  </a:cubicBezTo>
                  <a:cubicBezTo>
                    <a:pt x="2355576" y="836148"/>
                    <a:pt x="2355045" y="840802"/>
                    <a:pt x="2357704" y="842531"/>
                  </a:cubicBezTo>
                  <a:cubicBezTo>
                    <a:pt x="2360230" y="843993"/>
                    <a:pt x="2364485" y="842796"/>
                    <a:pt x="2373793" y="824979"/>
                  </a:cubicBezTo>
                  <a:cubicBezTo>
                    <a:pt x="2376984" y="818596"/>
                    <a:pt x="2378713" y="813809"/>
                    <a:pt x="2379644" y="810352"/>
                  </a:cubicBezTo>
                  <a:cubicBezTo>
                    <a:pt x="2382702" y="825112"/>
                    <a:pt x="2386026" y="839206"/>
                    <a:pt x="2389217" y="852636"/>
                  </a:cubicBezTo>
                  <a:cubicBezTo>
                    <a:pt x="2393472" y="870720"/>
                    <a:pt x="2397329" y="887607"/>
                    <a:pt x="2399988" y="903430"/>
                  </a:cubicBezTo>
                  <a:cubicBezTo>
                    <a:pt x="2397860" y="919652"/>
                    <a:pt x="2393207" y="936805"/>
                    <a:pt x="2385095" y="953825"/>
                  </a:cubicBezTo>
                  <a:cubicBezTo>
                    <a:pt x="2374724" y="976031"/>
                    <a:pt x="2358901" y="997971"/>
                    <a:pt x="2338955" y="1018581"/>
                  </a:cubicBezTo>
                  <a:close/>
                  <a:moveTo>
                    <a:pt x="1701904" y="403735"/>
                  </a:moveTo>
                  <a:cubicBezTo>
                    <a:pt x="1714536" y="395092"/>
                    <a:pt x="1727966" y="388710"/>
                    <a:pt x="1741927" y="386183"/>
                  </a:cubicBezTo>
                  <a:cubicBezTo>
                    <a:pt x="1765330" y="381529"/>
                    <a:pt x="1790594" y="388311"/>
                    <a:pt x="1814661" y="401873"/>
                  </a:cubicBezTo>
                  <a:cubicBezTo>
                    <a:pt x="1836202" y="413973"/>
                    <a:pt x="1856014" y="430329"/>
                    <a:pt x="1874630" y="448013"/>
                  </a:cubicBezTo>
                  <a:cubicBezTo>
                    <a:pt x="1876890" y="450141"/>
                    <a:pt x="1879018" y="452268"/>
                    <a:pt x="1881278" y="454396"/>
                  </a:cubicBezTo>
                  <a:lnTo>
                    <a:pt x="1885134" y="458252"/>
                  </a:lnTo>
                  <a:cubicBezTo>
                    <a:pt x="1885134" y="458252"/>
                    <a:pt x="1885932" y="459050"/>
                    <a:pt x="1886331" y="459449"/>
                  </a:cubicBezTo>
                  <a:cubicBezTo>
                    <a:pt x="1887528" y="460645"/>
                    <a:pt x="1888857" y="461975"/>
                    <a:pt x="1890187" y="463039"/>
                  </a:cubicBezTo>
                  <a:cubicBezTo>
                    <a:pt x="1893644" y="466230"/>
                    <a:pt x="1897234" y="468889"/>
                    <a:pt x="1900825" y="471416"/>
                  </a:cubicBezTo>
                  <a:cubicBezTo>
                    <a:pt x="1908005" y="476469"/>
                    <a:pt x="1915451" y="480591"/>
                    <a:pt x="1922764" y="484181"/>
                  </a:cubicBezTo>
                  <a:cubicBezTo>
                    <a:pt x="1937391" y="491361"/>
                    <a:pt x="1952017" y="496414"/>
                    <a:pt x="1966245" y="501068"/>
                  </a:cubicBezTo>
                  <a:cubicBezTo>
                    <a:pt x="1994833" y="510110"/>
                    <a:pt x="2022624" y="516625"/>
                    <a:pt x="2049084" y="523805"/>
                  </a:cubicBezTo>
                  <a:cubicBezTo>
                    <a:pt x="2075279" y="530986"/>
                    <a:pt x="2100676" y="538698"/>
                    <a:pt x="2121685" y="550000"/>
                  </a:cubicBezTo>
                  <a:cubicBezTo>
                    <a:pt x="2132057" y="555585"/>
                    <a:pt x="2141098" y="562233"/>
                    <a:pt x="2147215" y="569812"/>
                  </a:cubicBezTo>
                  <a:cubicBezTo>
                    <a:pt x="2150273" y="573536"/>
                    <a:pt x="2152667" y="577525"/>
                    <a:pt x="2154395" y="581779"/>
                  </a:cubicBezTo>
                  <a:cubicBezTo>
                    <a:pt x="2156124" y="586300"/>
                    <a:pt x="2157320" y="591353"/>
                    <a:pt x="2158118" y="596406"/>
                  </a:cubicBezTo>
                  <a:cubicBezTo>
                    <a:pt x="2160911" y="617016"/>
                    <a:pt x="2155193" y="639488"/>
                    <a:pt x="2146949" y="659832"/>
                  </a:cubicBezTo>
                  <a:cubicBezTo>
                    <a:pt x="2138572" y="680309"/>
                    <a:pt x="2127137" y="699323"/>
                    <a:pt x="2115037" y="716875"/>
                  </a:cubicBezTo>
                  <a:cubicBezTo>
                    <a:pt x="2102936" y="734294"/>
                    <a:pt x="2089773" y="750251"/>
                    <a:pt x="2076609" y="765010"/>
                  </a:cubicBezTo>
                  <a:cubicBezTo>
                    <a:pt x="2069429" y="772988"/>
                    <a:pt x="2062115" y="780567"/>
                    <a:pt x="2054802" y="787880"/>
                  </a:cubicBezTo>
                  <a:cubicBezTo>
                    <a:pt x="2054004" y="786418"/>
                    <a:pt x="2053206" y="785088"/>
                    <a:pt x="2052409" y="783626"/>
                  </a:cubicBezTo>
                  <a:cubicBezTo>
                    <a:pt x="2044564" y="770063"/>
                    <a:pt x="2036320" y="756234"/>
                    <a:pt x="2025682" y="742538"/>
                  </a:cubicBezTo>
                  <a:cubicBezTo>
                    <a:pt x="2023023" y="739081"/>
                    <a:pt x="2020097" y="735624"/>
                    <a:pt x="2017172" y="732433"/>
                  </a:cubicBezTo>
                  <a:cubicBezTo>
                    <a:pt x="2014379" y="729374"/>
                    <a:pt x="2011454" y="726316"/>
                    <a:pt x="2008529" y="723524"/>
                  </a:cubicBezTo>
                  <a:cubicBezTo>
                    <a:pt x="2002679" y="717673"/>
                    <a:pt x="1996429" y="712089"/>
                    <a:pt x="1989913" y="706770"/>
                  </a:cubicBezTo>
                  <a:cubicBezTo>
                    <a:pt x="1976883" y="696132"/>
                    <a:pt x="1962389" y="686824"/>
                    <a:pt x="1946699" y="679644"/>
                  </a:cubicBezTo>
                  <a:cubicBezTo>
                    <a:pt x="1931008" y="672464"/>
                    <a:pt x="1913988" y="667677"/>
                    <a:pt x="1896969" y="665816"/>
                  </a:cubicBezTo>
                  <a:cubicBezTo>
                    <a:pt x="1885799" y="664486"/>
                    <a:pt x="1874497" y="664486"/>
                    <a:pt x="1863593" y="665284"/>
                  </a:cubicBezTo>
                  <a:cubicBezTo>
                    <a:pt x="1841787" y="645206"/>
                    <a:pt x="1817321" y="627388"/>
                    <a:pt x="1783680" y="619542"/>
                  </a:cubicBezTo>
                  <a:cubicBezTo>
                    <a:pt x="1780621" y="618878"/>
                    <a:pt x="1777696" y="618080"/>
                    <a:pt x="1774505" y="617548"/>
                  </a:cubicBezTo>
                  <a:cubicBezTo>
                    <a:pt x="1774505" y="617282"/>
                    <a:pt x="1774372" y="617016"/>
                    <a:pt x="1774239" y="616750"/>
                  </a:cubicBezTo>
                  <a:cubicBezTo>
                    <a:pt x="1771712" y="602257"/>
                    <a:pt x="1762936" y="588827"/>
                    <a:pt x="1751501" y="578987"/>
                  </a:cubicBezTo>
                  <a:cubicBezTo>
                    <a:pt x="1748044" y="562898"/>
                    <a:pt x="1733949" y="548006"/>
                    <a:pt x="1713472" y="538432"/>
                  </a:cubicBezTo>
                  <a:lnTo>
                    <a:pt x="1713472" y="538033"/>
                  </a:lnTo>
                  <a:cubicBezTo>
                    <a:pt x="1712275" y="537501"/>
                    <a:pt x="1710946" y="537102"/>
                    <a:pt x="1709616" y="536703"/>
                  </a:cubicBezTo>
                  <a:cubicBezTo>
                    <a:pt x="1705893" y="535108"/>
                    <a:pt x="1702037" y="533778"/>
                    <a:pt x="1698048" y="532581"/>
                  </a:cubicBezTo>
                  <a:lnTo>
                    <a:pt x="1697782" y="533512"/>
                  </a:lnTo>
                  <a:cubicBezTo>
                    <a:pt x="1678901" y="529390"/>
                    <a:pt x="1664141" y="531252"/>
                    <a:pt x="1652838" y="535374"/>
                  </a:cubicBezTo>
                  <a:cubicBezTo>
                    <a:pt x="1646057" y="523273"/>
                    <a:pt x="1635021" y="508913"/>
                    <a:pt x="1618799" y="491361"/>
                  </a:cubicBezTo>
                  <a:cubicBezTo>
                    <a:pt x="1620128" y="489632"/>
                    <a:pt x="1621458" y="487904"/>
                    <a:pt x="1622921" y="486308"/>
                  </a:cubicBezTo>
                  <a:cubicBezTo>
                    <a:pt x="1639409" y="465698"/>
                    <a:pt x="1656163" y="445221"/>
                    <a:pt x="1674779" y="427270"/>
                  </a:cubicBezTo>
                  <a:cubicBezTo>
                    <a:pt x="1675709" y="426473"/>
                    <a:pt x="1676507" y="425542"/>
                    <a:pt x="1677305" y="424611"/>
                  </a:cubicBezTo>
                  <a:cubicBezTo>
                    <a:pt x="1685283" y="417032"/>
                    <a:pt x="1693660" y="410117"/>
                    <a:pt x="1702436" y="404267"/>
                  </a:cubicBezTo>
                  <a:close/>
                  <a:moveTo>
                    <a:pt x="1575983" y="419159"/>
                  </a:moveTo>
                  <a:cubicBezTo>
                    <a:pt x="1588216" y="406660"/>
                    <a:pt x="1600316" y="394427"/>
                    <a:pt x="1612549" y="382992"/>
                  </a:cubicBezTo>
                  <a:cubicBezTo>
                    <a:pt x="1624782" y="371690"/>
                    <a:pt x="1637414" y="360254"/>
                    <a:pt x="1649647" y="352409"/>
                  </a:cubicBezTo>
                  <a:cubicBezTo>
                    <a:pt x="1652440" y="350548"/>
                    <a:pt x="1655897" y="349085"/>
                    <a:pt x="1656695" y="348952"/>
                  </a:cubicBezTo>
                  <a:lnTo>
                    <a:pt x="1656695" y="348952"/>
                  </a:lnTo>
                  <a:cubicBezTo>
                    <a:pt x="1656695" y="348952"/>
                    <a:pt x="1656695" y="348287"/>
                    <a:pt x="1656695" y="348154"/>
                  </a:cubicBezTo>
                  <a:cubicBezTo>
                    <a:pt x="1656695" y="347489"/>
                    <a:pt x="1656562" y="346957"/>
                    <a:pt x="1656695" y="346293"/>
                  </a:cubicBezTo>
                  <a:cubicBezTo>
                    <a:pt x="1656695" y="347622"/>
                    <a:pt x="1656562" y="342038"/>
                    <a:pt x="1656961" y="348952"/>
                  </a:cubicBezTo>
                  <a:lnTo>
                    <a:pt x="1658158" y="348952"/>
                  </a:lnTo>
                  <a:cubicBezTo>
                    <a:pt x="1658158" y="348952"/>
                    <a:pt x="1658822" y="348952"/>
                    <a:pt x="1659354" y="348952"/>
                  </a:cubicBezTo>
                  <a:cubicBezTo>
                    <a:pt x="1660285" y="348952"/>
                    <a:pt x="1661216" y="349351"/>
                    <a:pt x="1662146" y="349750"/>
                  </a:cubicBezTo>
                  <a:cubicBezTo>
                    <a:pt x="1665604" y="351079"/>
                    <a:pt x="1669593" y="355733"/>
                    <a:pt x="1672252" y="361850"/>
                  </a:cubicBezTo>
                  <a:cubicBezTo>
                    <a:pt x="1673582" y="364775"/>
                    <a:pt x="1674645" y="367967"/>
                    <a:pt x="1675709" y="371158"/>
                  </a:cubicBezTo>
                  <a:cubicBezTo>
                    <a:pt x="1675576" y="371557"/>
                    <a:pt x="1675443" y="372089"/>
                    <a:pt x="1675310" y="372621"/>
                  </a:cubicBezTo>
                  <a:cubicBezTo>
                    <a:pt x="1665736" y="379668"/>
                    <a:pt x="1657094" y="387247"/>
                    <a:pt x="1649115" y="395092"/>
                  </a:cubicBezTo>
                  <a:cubicBezTo>
                    <a:pt x="1634090" y="409851"/>
                    <a:pt x="1621192" y="425276"/>
                    <a:pt x="1609092" y="440700"/>
                  </a:cubicBezTo>
                  <a:cubicBezTo>
                    <a:pt x="1598588" y="449609"/>
                    <a:pt x="1596194" y="453864"/>
                    <a:pt x="1596992" y="456257"/>
                  </a:cubicBezTo>
                  <a:cubicBezTo>
                    <a:pt x="1595529" y="458252"/>
                    <a:pt x="1593934" y="460247"/>
                    <a:pt x="1592471" y="462241"/>
                  </a:cubicBezTo>
                  <a:cubicBezTo>
                    <a:pt x="1592205" y="462640"/>
                    <a:pt x="1591939" y="462906"/>
                    <a:pt x="1591673" y="463305"/>
                  </a:cubicBezTo>
                  <a:cubicBezTo>
                    <a:pt x="1587950" y="459715"/>
                    <a:pt x="1584094" y="455992"/>
                    <a:pt x="1580105" y="452135"/>
                  </a:cubicBezTo>
                  <a:cubicBezTo>
                    <a:pt x="1574520" y="446817"/>
                    <a:pt x="1568005" y="441099"/>
                    <a:pt x="1560825" y="435115"/>
                  </a:cubicBezTo>
                  <a:cubicBezTo>
                    <a:pt x="1566010" y="429797"/>
                    <a:pt x="1571063" y="424345"/>
                    <a:pt x="1576116" y="419159"/>
                  </a:cubicBezTo>
                  <a:close/>
                  <a:moveTo>
                    <a:pt x="1333582" y="21717"/>
                  </a:moveTo>
                  <a:cubicBezTo>
                    <a:pt x="1332119" y="18925"/>
                    <a:pt x="1334246" y="14803"/>
                    <a:pt x="1338236" y="12542"/>
                  </a:cubicBezTo>
                  <a:cubicBezTo>
                    <a:pt x="1340762" y="11079"/>
                    <a:pt x="1343687" y="10681"/>
                    <a:pt x="1345948" y="11478"/>
                  </a:cubicBezTo>
                  <a:cubicBezTo>
                    <a:pt x="1347144" y="11877"/>
                    <a:pt x="1347942" y="12542"/>
                    <a:pt x="1348474" y="13473"/>
                  </a:cubicBezTo>
                  <a:lnTo>
                    <a:pt x="1385439" y="80223"/>
                  </a:lnTo>
                  <a:lnTo>
                    <a:pt x="1392088" y="92190"/>
                  </a:lnTo>
                  <a:lnTo>
                    <a:pt x="1398204" y="103226"/>
                  </a:lnTo>
                  <a:cubicBezTo>
                    <a:pt x="1393151" y="106019"/>
                    <a:pt x="1388365" y="109210"/>
                    <a:pt x="1384110" y="112800"/>
                  </a:cubicBezTo>
                  <a:lnTo>
                    <a:pt x="1333582" y="21584"/>
                  </a:lnTo>
                  <a:close/>
                  <a:moveTo>
                    <a:pt x="1261380" y="593215"/>
                  </a:moveTo>
                  <a:lnTo>
                    <a:pt x="1256194" y="595076"/>
                  </a:lnTo>
                  <a:lnTo>
                    <a:pt x="1246620" y="598401"/>
                  </a:lnTo>
                  <a:cubicBezTo>
                    <a:pt x="1220160" y="607708"/>
                    <a:pt x="1195826" y="620208"/>
                    <a:pt x="1172291" y="632308"/>
                  </a:cubicBezTo>
                  <a:cubicBezTo>
                    <a:pt x="1111126" y="663688"/>
                    <a:pt x="1058204" y="690947"/>
                    <a:pt x="996374" y="646402"/>
                  </a:cubicBezTo>
                  <a:cubicBezTo>
                    <a:pt x="957015" y="618213"/>
                    <a:pt x="915928" y="584306"/>
                    <a:pt x="926034" y="538432"/>
                  </a:cubicBezTo>
                  <a:cubicBezTo>
                    <a:pt x="928693" y="526332"/>
                    <a:pt x="939730" y="511705"/>
                    <a:pt x="950367" y="497478"/>
                  </a:cubicBezTo>
                  <a:cubicBezTo>
                    <a:pt x="958079" y="487106"/>
                    <a:pt x="965392" y="477399"/>
                    <a:pt x="969780" y="468491"/>
                  </a:cubicBezTo>
                  <a:cubicBezTo>
                    <a:pt x="975099" y="457454"/>
                    <a:pt x="977891" y="444290"/>
                    <a:pt x="980418" y="431392"/>
                  </a:cubicBezTo>
                  <a:cubicBezTo>
                    <a:pt x="983343" y="417165"/>
                    <a:pt x="986401" y="402405"/>
                    <a:pt x="992917" y="391635"/>
                  </a:cubicBezTo>
                  <a:cubicBezTo>
                    <a:pt x="1068044" y="266910"/>
                    <a:pt x="1267098" y="296429"/>
                    <a:pt x="1372807" y="333395"/>
                  </a:cubicBezTo>
                  <a:cubicBezTo>
                    <a:pt x="1372807" y="333395"/>
                    <a:pt x="1372940" y="333395"/>
                    <a:pt x="1373073" y="333395"/>
                  </a:cubicBezTo>
                  <a:cubicBezTo>
                    <a:pt x="1404188" y="344298"/>
                    <a:pt x="1448599" y="369429"/>
                    <a:pt x="1489421" y="396688"/>
                  </a:cubicBezTo>
                  <a:cubicBezTo>
                    <a:pt x="1494340" y="415835"/>
                    <a:pt x="1499925" y="437376"/>
                    <a:pt x="1506972" y="459050"/>
                  </a:cubicBezTo>
                  <a:cubicBezTo>
                    <a:pt x="1498596" y="452402"/>
                    <a:pt x="1490351" y="446418"/>
                    <a:pt x="1482905" y="442030"/>
                  </a:cubicBezTo>
                  <a:cubicBezTo>
                    <a:pt x="1478251" y="439370"/>
                    <a:pt x="1473730" y="436711"/>
                    <a:pt x="1469342" y="434052"/>
                  </a:cubicBezTo>
                  <a:cubicBezTo>
                    <a:pt x="1468411" y="433520"/>
                    <a:pt x="1467348" y="432855"/>
                    <a:pt x="1466417" y="432323"/>
                  </a:cubicBezTo>
                  <a:cubicBezTo>
                    <a:pt x="1462295" y="429930"/>
                    <a:pt x="1458173" y="427403"/>
                    <a:pt x="1454184" y="425010"/>
                  </a:cubicBezTo>
                  <a:cubicBezTo>
                    <a:pt x="1421075" y="405198"/>
                    <a:pt x="1392620" y="388045"/>
                    <a:pt x="1353128" y="374216"/>
                  </a:cubicBezTo>
                  <a:cubicBezTo>
                    <a:pt x="1290101" y="352010"/>
                    <a:pt x="1220027" y="344963"/>
                    <a:pt x="1165510" y="355202"/>
                  </a:cubicBezTo>
                  <a:cubicBezTo>
                    <a:pt x="1120699" y="363578"/>
                    <a:pt x="1118705" y="364243"/>
                    <a:pt x="1094239" y="379269"/>
                  </a:cubicBezTo>
                  <a:cubicBezTo>
                    <a:pt x="1073097" y="392300"/>
                    <a:pt x="1064321" y="415968"/>
                    <a:pt x="1056742" y="436977"/>
                  </a:cubicBezTo>
                  <a:cubicBezTo>
                    <a:pt x="1054614" y="442562"/>
                    <a:pt x="1052620" y="447881"/>
                    <a:pt x="1050492" y="452667"/>
                  </a:cubicBezTo>
                  <a:cubicBezTo>
                    <a:pt x="1049694" y="454263"/>
                    <a:pt x="1049030" y="456125"/>
                    <a:pt x="1048364" y="457587"/>
                  </a:cubicBezTo>
                  <a:cubicBezTo>
                    <a:pt x="1043312" y="467826"/>
                    <a:pt x="1034802" y="477399"/>
                    <a:pt x="1025893" y="487638"/>
                  </a:cubicBezTo>
                  <a:cubicBezTo>
                    <a:pt x="1005283" y="511173"/>
                    <a:pt x="982013" y="537900"/>
                    <a:pt x="998900" y="576461"/>
                  </a:cubicBezTo>
                  <a:cubicBezTo>
                    <a:pt x="1000496" y="580051"/>
                    <a:pt x="1002358" y="583242"/>
                    <a:pt x="1004485" y="586168"/>
                  </a:cubicBezTo>
                  <a:cubicBezTo>
                    <a:pt x="1009937" y="593880"/>
                    <a:pt x="1017117" y="599465"/>
                    <a:pt x="1026026" y="602789"/>
                  </a:cubicBezTo>
                  <a:cubicBezTo>
                    <a:pt x="1051290" y="612362"/>
                    <a:pt x="1085064" y="601725"/>
                    <a:pt x="1111391" y="590689"/>
                  </a:cubicBezTo>
                  <a:cubicBezTo>
                    <a:pt x="1112588" y="590157"/>
                    <a:pt x="1113652" y="589758"/>
                    <a:pt x="1114849" y="589226"/>
                  </a:cubicBezTo>
                  <a:cubicBezTo>
                    <a:pt x="1122162" y="586035"/>
                    <a:pt x="1128943" y="582976"/>
                    <a:pt x="1134528" y="580317"/>
                  </a:cubicBezTo>
                  <a:cubicBezTo>
                    <a:pt x="1228138" y="536437"/>
                    <a:pt x="1327598" y="493888"/>
                    <a:pt x="1422538" y="498542"/>
                  </a:cubicBezTo>
                  <a:cubicBezTo>
                    <a:pt x="1427058" y="498807"/>
                    <a:pt x="1431579" y="498940"/>
                    <a:pt x="1436100" y="499206"/>
                  </a:cubicBezTo>
                  <a:cubicBezTo>
                    <a:pt x="1466949" y="500536"/>
                    <a:pt x="1498462" y="501998"/>
                    <a:pt x="1527051" y="510242"/>
                  </a:cubicBezTo>
                  <a:cubicBezTo>
                    <a:pt x="1537023" y="531252"/>
                    <a:pt x="1549123" y="550532"/>
                    <a:pt x="1564016" y="565557"/>
                  </a:cubicBezTo>
                  <a:cubicBezTo>
                    <a:pt x="1532369" y="554122"/>
                    <a:pt x="1494340" y="549601"/>
                    <a:pt x="1465486" y="548405"/>
                  </a:cubicBezTo>
                  <a:cubicBezTo>
                    <a:pt x="1456710" y="548006"/>
                    <a:pt x="1448865" y="548006"/>
                    <a:pt x="1442350" y="548139"/>
                  </a:cubicBezTo>
                  <a:cubicBezTo>
                    <a:pt x="1439823" y="548139"/>
                    <a:pt x="1437430" y="548139"/>
                    <a:pt x="1435302" y="548405"/>
                  </a:cubicBezTo>
                  <a:cubicBezTo>
                    <a:pt x="1402060" y="550133"/>
                    <a:pt x="1366159" y="558776"/>
                    <a:pt x="1330922" y="569679"/>
                  </a:cubicBezTo>
                  <a:cubicBezTo>
                    <a:pt x="1307254" y="576993"/>
                    <a:pt x="1283851" y="585237"/>
                    <a:pt x="1261646" y="593082"/>
                  </a:cubicBezTo>
                  <a:close/>
                  <a:moveTo>
                    <a:pt x="1262842" y="635499"/>
                  </a:moveTo>
                  <a:cubicBezTo>
                    <a:pt x="1268560" y="630047"/>
                    <a:pt x="1275208" y="624728"/>
                    <a:pt x="1282655" y="619941"/>
                  </a:cubicBezTo>
                  <a:cubicBezTo>
                    <a:pt x="1312307" y="601060"/>
                    <a:pt x="1343554" y="597071"/>
                    <a:pt x="1352330" y="611033"/>
                  </a:cubicBezTo>
                  <a:cubicBezTo>
                    <a:pt x="1353926" y="613426"/>
                    <a:pt x="1354458" y="616351"/>
                    <a:pt x="1354458" y="619410"/>
                  </a:cubicBezTo>
                  <a:cubicBezTo>
                    <a:pt x="1354458" y="621537"/>
                    <a:pt x="1354192" y="623664"/>
                    <a:pt x="1353660" y="626058"/>
                  </a:cubicBezTo>
                  <a:cubicBezTo>
                    <a:pt x="1353128" y="626058"/>
                    <a:pt x="1352729" y="625925"/>
                    <a:pt x="1352197" y="625792"/>
                  </a:cubicBezTo>
                  <a:cubicBezTo>
                    <a:pt x="1347277" y="624728"/>
                    <a:pt x="1342623" y="623931"/>
                    <a:pt x="1338236" y="623266"/>
                  </a:cubicBezTo>
                  <a:cubicBezTo>
                    <a:pt x="1337970" y="622335"/>
                    <a:pt x="1337571" y="621404"/>
                    <a:pt x="1337172" y="620606"/>
                  </a:cubicBezTo>
                  <a:cubicBezTo>
                    <a:pt x="1330922" y="610501"/>
                    <a:pt x="1308451" y="613426"/>
                    <a:pt x="1287043" y="626989"/>
                  </a:cubicBezTo>
                  <a:cubicBezTo>
                    <a:pt x="1265768" y="640552"/>
                    <a:pt x="1253535" y="659832"/>
                    <a:pt x="1259784" y="669938"/>
                  </a:cubicBezTo>
                  <a:cubicBezTo>
                    <a:pt x="1263773" y="676320"/>
                    <a:pt x="1274145" y="677517"/>
                    <a:pt x="1286644" y="674060"/>
                  </a:cubicBezTo>
                  <a:cubicBezTo>
                    <a:pt x="1291165" y="675256"/>
                    <a:pt x="1295553" y="676453"/>
                    <a:pt x="1299675" y="677650"/>
                  </a:cubicBezTo>
                  <a:cubicBezTo>
                    <a:pt x="1300207" y="677650"/>
                    <a:pt x="1300605" y="677916"/>
                    <a:pt x="1301137" y="678049"/>
                  </a:cubicBezTo>
                  <a:cubicBezTo>
                    <a:pt x="1293824" y="681639"/>
                    <a:pt x="1286644" y="684165"/>
                    <a:pt x="1279862" y="685761"/>
                  </a:cubicBezTo>
                  <a:cubicBezTo>
                    <a:pt x="1263507" y="689750"/>
                    <a:pt x="1249945" y="688021"/>
                    <a:pt x="1244626" y="679511"/>
                  </a:cubicBezTo>
                  <a:cubicBezTo>
                    <a:pt x="1242631" y="676187"/>
                    <a:pt x="1242099" y="672198"/>
                    <a:pt x="1242631" y="667810"/>
                  </a:cubicBezTo>
                  <a:cubicBezTo>
                    <a:pt x="1243961" y="658104"/>
                    <a:pt x="1251141" y="646402"/>
                    <a:pt x="1262577" y="635366"/>
                  </a:cubicBezTo>
                  <a:close/>
                  <a:moveTo>
                    <a:pt x="1223218" y="713418"/>
                  </a:moveTo>
                  <a:cubicBezTo>
                    <a:pt x="1232925" y="706637"/>
                    <a:pt x="1242365" y="699855"/>
                    <a:pt x="1251939" y="692941"/>
                  </a:cubicBezTo>
                  <a:cubicBezTo>
                    <a:pt x="1265768" y="695733"/>
                    <a:pt x="1286378" y="690947"/>
                    <a:pt x="1307254" y="679644"/>
                  </a:cubicBezTo>
                  <a:cubicBezTo>
                    <a:pt x="1312174" y="680974"/>
                    <a:pt x="1317093" y="682304"/>
                    <a:pt x="1321747" y="683633"/>
                  </a:cubicBezTo>
                  <a:cubicBezTo>
                    <a:pt x="1317360" y="687755"/>
                    <a:pt x="1316828" y="690016"/>
                    <a:pt x="1317892" y="691611"/>
                  </a:cubicBezTo>
                  <a:cubicBezTo>
                    <a:pt x="1319354" y="693872"/>
                    <a:pt x="1322678" y="694404"/>
                    <a:pt x="1334246" y="687224"/>
                  </a:cubicBezTo>
                  <a:cubicBezTo>
                    <a:pt x="1336241" y="687888"/>
                    <a:pt x="1338236" y="688553"/>
                    <a:pt x="1340230" y="689218"/>
                  </a:cubicBezTo>
                  <a:cubicBezTo>
                    <a:pt x="1335576" y="692675"/>
                    <a:pt x="1330789" y="696265"/>
                    <a:pt x="1326268" y="699590"/>
                  </a:cubicBezTo>
                  <a:cubicBezTo>
                    <a:pt x="1296085" y="721795"/>
                    <a:pt x="1268959" y="742671"/>
                    <a:pt x="1245291" y="761686"/>
                  </a:cubicBezTo>
                  <a:cubicBezTo>
                    <a:pt x="1241435" y="764478"/>
                    <a:pt x="1237312" y="767536"/>
                    <a:pt x="1232659" y="771127"/>
                  </a:cubicBezTo>
                  <a:cubicBezTo>
                    <a:pt x="1231462" y="772057"/>
                    <a:pt x="1230265" y="773121"/>
                    <a:pt x="1228936" y="774052"/>
                  </a:cubicBezTo>
                  <a:cubicBezTo>
                    <a:pt x="1223218" y="771791"/>
                    <a:pt x="1217367" y="769531"/>
                    <a:pt x="1211517" y="767536"/>
                  </a:cubicBezTo>
                  <a:cubicBezTo>
                    <a:pt x="1211118" y="767404"/>
                    <a:pt x="1210586" y="767271"/>
                    <a:pt x="1210187" y="767137"/>
                  </a:cubicBezTo>
                  <a:cubicBezTo>
                    <a:pt x="1213112" y="763946"/>
                    <a:pt x="1213378" y="761952"/>
                    <a:pt x="1212447" y="760489"/>
                  </a:cubicBezTo>
                  <a:cubicBezTo>
                    <a:pt x="1211118" y="758495"/>
                    <a:pt x="1208193" y="757963"/>
                    <a:pt x="1199018" y="763414"/>
                  </a:cubicBezTo>
                  <a:cubicBezTo>
                    <a:pt x="1193300" y="761686"/>
                    <a:pt x="1187715" y="759957"/>
                    <a:pt x="1182264" y="758495"/>
                  </a:cubicBezTo>
                  <a:cubicBezTo>
                    <a:pt x="1185455" y="757830"/>
                    <a:pt x="1190641" y="754905"/>
                    <a:pt x="1199683" y="748389"/>
                  </a:cubicBezTo>
                  <a:cubicBezTo>
                    <a:pt x="1215240" y="737220"/>
                    <a:pt x="1216836" y="732964"/>
                    <a:pt x="1214974" y="730438"/>
                  </a:cubicBezTo>
                  <a:cubicBezTo>
                    <a:pt x="1213245" y="727912"/>
                    <a:pt x="1208990" y="727912"/>
                    <a:pt x="1193167" y="739347"/>
                  </a:cubicBezTo>
                  <a:cubicBezTo>
                    <a:pt x="1178142" y="750251"/>
                    <a:pt x="1176147" y="754905"/>
                    <a:pt x="1177876" y="757298"/>
                  </a:cubicBezTo>
                  <a:cubicBezTo>
                    <a:pt x="1176812" y="757032"/>
                    <a:pt x="1175881" y="756899"/>
                    <a:pt x="1174951" y="756633"/>
                  </a:cubicBezTo>
                  <a:cubicBezTo>
                    <a:pt x="1171892" y="755835"/>
                    <a:pt x="1168834" y="755170"/>
                    <a:pt x="1165908" y="754506"/>
                  </a:cubicBezTo>
                  <a:cubicBezTo>
                    <a:pt x="1166175" y="753575"/>
                    <a:pt x="1166440" y="752644"/>
                    <a:pt x="1166706" y="751713"/>
                  </a:cubicBezTo>
                  <a:cubicBezTo>
                    <a:pt x="1167238" y="751314"/>
                    <a:pt x="1167770" y="751048"/>
                    <a:pt x="1168302" y="750649"/>
                  </a:cubicBezTo>
                  <a:cubicBezTo>
                    <a:pt x="1186785" y="738549"/>
                    <a:pt x="1205134" y="726183"/>
                    <a:pt x="1223484" y="713285"/>
                  </a:cubicBezTo>
                  <a:close/>
                  <a:moveTo>
                    <a:pt x="1048099" y="795460"/>
                  </a:moveTo>
                  <a:cubicBezTo>
                    <a:pt x="1050625" y="781232"/>
                    <a:pt x="1065783" y="762750"/>
                    <a:pt x="1087856" y="748655"/>
                  </a:cubicBezTo>
                  <a:cubicBezTo>
                    <a:pt x="1117508" y="729773"/>
                    <a:pt x="1148756" y="725784"/>
                    <a:pt x="1157531" y="739746"/>
                  </a:cubicBezTo>
                  <a:cubicBezTo>
                    <a:pt x="1159792" y="743469"/>
                    <a:pt x="1160324" y="748123"/>
                    <a:pt x="1159260" y="753309"/>
                  </a:cubicBezTo>
                  <a:cubicBezTo>
                    <a:pt x="1153808" y="752245"/>
                    <a:pt x="1148490" y="751314"/>
                    <a:pt x="1143304" y="750649"/>
                  </a:cubicBezTo>
                  <a:cubicBezTo>
                    <a:pt x="1143304" y="750649"/>
                    <a:pt x="1143171" y="750649"/>
                    <a:pt x="1143038" y="750649"/>
                  </a:cubicBezTo>
                  <a:cubicBezTo>
                    <a:pt x="1142905" y="750251"/>
                    <a:pt x="1142639" y="749719"/>
                    <a:pt x="1142373" y="749320"/>
                  </a:cubicBezTo>
                  <a:cubicBezTo>
                    <a:pt x="1136124" y="739214"/>
                    <a:pt x="1113652" y="742139"/>
                    <a:pt x="1092244" y="755702"/>
                  </a:cubicBezTo>
                  <a:cubicBezTo>
                    <a:pt x="1070969" y="769265"/>
                    <a:pt x="1058736" y="788546"/>
                    <a:pt x="1064986" y="798651"/>
                  </a:cubicBezTo>
                  <a:cubicBezTo>
                    <a:pt x="1069374" y="805698"/>
                    <a:pt x="1081607" y="806363"/>
                    <a:pt x="1095967" y="801576"/>
                  </a:cubicBezTo>
                  <a:cubicBezTo>
                    <a:pt x="1100754" y="802640"/>
                    <a:pt x="1105408" y="803837"/>
                    <a:pt x="1109796" y="805033"/>
                  </a:cubicBezTo>
                  <a:cubicBezTo>
                    <a:pt x="1102217" y="809022"/>
                    <a:pt x="1094903" y="811815"/>
                    <a:pt x="1087856" y="813809"/>
                  </a:cubicBezTo>
                  <a:cubicBezTo>
                    <a:pt x="1070304" y="818729"/>
                    <a:pt x="1055412" y="817267"/>
                    <a:pt x="1049960" y="808358"/>
                  </a:cubicBezTo>
                  <a:cubicBezTo>
                    <a:pt x="1047700" y="804768"/>
                    <a:pt x="1047168" y="800379"/>
                    <a:pt x="1048099" y="795593"/>
                  </a:cubicBezTo>
                  <a:close/>
                  <a:moveTo>
                    <a:pt x="988263" y="863938"/>
                  </a:moveTo>
                  <a:cubicBezTo>
                    <a:pt x="999831" y="856492"/>
                    <a:pt x="1011399" y="848913"/>
                    <a:pt x="1023101" y="841334"/>
                  </a:cubicBezTo>
                  <a:cubicBezTo>
                    <a:pt x="1033605" y="834552"/>
                    <a:pt x="1044242" y="827904"/>
                    <a:pt x="1055013" y="821123"/>
                  </a:cubicBezTo>
                  <a:cubicBezTo>
                    <a:pt x="1064188" y="823649"/>
                    <a:pt x="1076953" y="822319"/>
                    <a:pt x="1090915" y="817666"/>
                  </a:cubicBezTo>
                  <a:cubicBezTo>
                    <a:pt x="1085862" y="822851"/>
                    <a:pt x="1085330" y="825643"/>
                    <a:pt x="1086526" y="827239"/>
                  </a:cubicBezTo>
                  <a:cubicBezTo>
                    <a:pt x="1088388" y="829633"/>
                    <a:pt x="1092510" y="829500"/>
                    <a:pt x="1107934" y="817399"/>
                  </a:cubicBezTo>
                  <a:cubicBezTo>
                    <a:pt x="1113253" y="813277"/>
                    <a:pt x="1116843" y="809953"/>
                    <a:pt x="1119104" y="807427"/>
                  </a:cubicBezTo>
                  <a:cubicBezTo>
                    <a:pt x="1124157" y="808890"/>
                    <a:pt x="1129209" y="810352"/>
                    <a:pt x="1133996" y="811815"/>
                  </a:cubicBezTo>
                  <a:cubicBezTo>
                    <a:pt x="1128279" y="817533"/>
                    <a:pt x="1127747" y="820458"/>
                    <a:pt x="1129076" y="822186"/>
                  </a:cubicBezTo>
                  <a:cubicBezTo>
                    <a:pt x="1130805" y="824314"/>
                    <a:pt x="1134262" y="824314"/>
                    <a:pt x="1145697" y="815671"/>
                  </a:cubicBezTo>
                  <a:cubicBezTo>
                    <a:pt x="1154340" y="818729"/>
                    <a:pt x="1162452" y="822053"/>
                    <a:pt x="1170297" y="825511"/>
                  </a:cubicBezTo>
                  <a:cubicBezTo>
                    <a:pt x="1169499" y="826308"/>
                    <a:pt x="1168568" y="827106"/>
                    <a:pt x="1167770" y="827904"/>
                  </a:cubicBezTo>
                  <a:cubicBezTo>
                    <a:pt x="1164712" y="830564"/>
                    <a:pt x="1162053" y="833090"/>
                    <a:pt x="1159659" y="835616"/>
                  </a:cubicBezTo>
                  <a:cubicBezTo>
                    <a:pt x="1145697" y="848780"/>
                    <a:pt x="1136257" y="858354"/>
                    <a:pt x="1131204" y="863673"/>
                  </a:cubicBezTo>
                  <a:cubicBezTo>
                    <a:pt x="1120965" y="871385"/>
                    <a:pt x="1101153" y="887075"/>
                    <a:pt x="1079745" y="903962"/>
                  </a:cubicBezTo>
                  <a:cubicBezTo>
                    <a:pt x="1071102" y="899574"/>
                    <a:pt x="1061794" y="895319"/>
                    <a:pt x="1052221" y="891197"/>
                  </a:cubicBezTo>
                  <a:cubicBezTo>
                    <a:pt x="1054747" y="889601"/>
                    <a:pt x="1057672" y="887341"/>
                    <a:pt x="1061396" y="884549"/>
                  </a:cubicBezTo>
                  <a:cubicBezTo>
                    <a:pt x="1076421" y="872714"/>
                    <a:pt x="1077883" y="868327"/>
                    <a:pt x="1075889" y="865933"/>
                  </a:cubicBezTo>
                  <a:cubicBezTo>
                    <a:pt x="1073895" y="863539"/>
                    <a:pt x="1069905" y="863673"/>
                    <a:pt x="1054481" y="875773"/>
                  </a:cubicBezTo>
                  <a:cubicBezTo>
                    <a:pt x="1048231" y="880692"/>
                    <a:pt x="1044376" y="884282"/>
                    <a:pt x="1042115" y="887075"/>
                  </a:cubicBezTo>
                  <a:cubicBezTo>
                    <a:pt x="1036796" y="884948"/>
                    <a:pt x="1031345" y="882953"/>
                    <a:pt x="1025893" y="880958"/>
                  </a:cubicBezTo>
                  <a:cubicBezTo>
                    <a:pt x="1033073" y="874443"/>
                    <a:pt x="1033605" y="871385"/>
                    <a:pt x="1032142" y="869523"/>
                  </a:cubicBezTo>
                  <a:cubicBezTo>
                    <a:pt x="1030414" y="867263"/>
                    <a:pt x="1026691" y="867263"/>
                    <a:pt x="1013660" y="876836"/>
                  </a:cubicBezTo>
                  <a:cubicBezTo>
                    <a:pt x="1004485" y="873911"/>
                    <a:pt x="995576" y="871385"/>
                    <a:pt x="986933" y="869257"/>
                  </a:cubicBezTo>
                  <a:cubicBezTo>
                    <a:pt x="987465" y="867396"/>
                    <a:pt x="987731" y="865534"/>
                    <a:pt x="987997" y="863673"/>
                  </a:cubicBezTo>
                  <a:close/>
                  <a:moveTo>
                    <a:pt x="980550" y="864736"/>
                  </a:moveTo>
                  <a:cubicBezTo>
                    <a:pt x="980550" y="865800"/>
                    <a:pt x="980817" y="866864"/>
                    <a:pt x="980550" y="868060"/>
                  </a:cubicBezTo>
                  <a:cubicBezTo>
                    <a:pt x="974035" y="866598"/>
                    <a:pt x="967786" y="865534"/>
                    <a:pt x="961802" y="864603"/>
                  </a:cubicBezTo>
                  <a:cubicBezTo>
                    <a:pt x="954755" y="857822"/>
                    <a:pt x="937602" y="859683"/>
                    <a:pt x="919917" y="869124"/>
                  </a:cubicBezTo>
                  <a:cubicBezTo>
                    <a:pt x="907950" y="873246"/>
                    <a:pt x="897445" y="879762"/>
                    <a:pt x="892393" y="887607"/>
                  </a:cubicBezTo>
                  <a:cubicBezTo>
                    <a:pt x="890797" y="890133"/>
                    <a:pt x="889733" y="892925"/>
                    <a:pt x="889334" y="895585"/>
                  </a:cubicBezTo>
                  <a:cubicBezTo>
                    <a:pt x="884282" y="903430"/>
                    <a:pt x="882819" y="910743"/>
                    <a:pt x="886010" y="915929"/>
                  </a:cubicBezTo>
                  <a:cubicBezTo>
                    <a:pt x="890797" y="923641"/>
                    <a:pt x="905158" y="923774"/>
                    <a:pt x="921114" y="917259"/>
                  </a:cubicBezTo>
                  <a:cubicBezTo>
                    <a:pt x="925635" y="918322"/>
                    <a:pt x="930023" y="919386"/>
                    <a:pt x="934145" y="920450"/>
                  </a:cubicBezTo>
                  <a:cubicBezTo>
                    <a:pt x="906487" y="936007"/>
                    <a:pt x="879096" y="938534"/>
                    <a:pt x="870985" y="925503"/>
                  </a:cubicBezTo>
                  <a:cubicBezTo>
                    <a:pt x="862209" y="911541"/>
                    <a:pt x="879229" y="884814"/>
                    <a:pt x="908881" y="865800"/>
                  </a:cubicBezTo>
                  <a:cubicBezTo>
                    <a:pt x="914199" y="862343"/>
                    <a:pt x="919651" y="859551"/>
                    <a:pt x="924970" y="857157"/>
                  </a:cubicBezTo>
                  <a:cubicBezTo>
                    <a:pt x="934677" y="852769"/>
                    <a:pt x="943984" y="849844"/>
                    <a:pt x="952229" y="848913"/>
                  </a:cubicBezTo>
                  <a:cubicBezTo>
                    <a:pt x="964328" y="847450"/>
                    <a:pt x="974035" y="849977"/>
                    <a:pt x="978423" y="856625"/>
                  </a:cubicBezTo>
                  <a:cubicBezTo>
                    <a:pt x="978423" y="856625"/>
                    <a:pt x="978423" y="856625"/>
                    <a:pt x="978556" y="856758"/>
                  </a:cubicBezTo>
                  <a:cubicBezTo>
                    <a:pt x="980019" y="859019"/>
                    <a:pt x="980418" y="861811"/>
                    <a:pt x="980550" y="864603"/>
                  </a:cubicBezTo>
                  <a:close/>
                  <a:moveTo>
                    <a:pt x="816335" y="975100"/>
                  </a:moveTo>
                  <a:cubicBezTo>
                    <a:pt x="823515" y="970712"/>
                    <a:pt x="830695" y="966191"/>
                    <a:pt x="837876" y="961670"/>
                  </a:cubicBezTo>
                  <a:cubicBezTo>
                    <a:pt x="850109" y="953958"/>
                    <a:pt x="862475" y="945980"/>
                    <a:pt x="874974" y="938002"/>
                  </a:cubicBezTo>
                  <a:cubicBezTo>
                    <a:pt x="889999" y="942523"/>
                    <a:pt x="915130" y="936672"/>
                    <a:pt x="939730" y="921780"/>
                  </a:cubicBezTo>
                  <a:cubicBezTo>
                    <a:pt x="944250" y="922976"/>
                    <a:pt x="948638" y="924173"/>
                    <a:pt x="952893" y="925370"/>
                  </a:cubicBezTo>
                  <a:cubicBezTo>
                    <a:pt x="949702" y="929093"/>
                    <a:pt x="949436" y="931220"/>
                    <a:pt x="950500" y="932683"/>
                  </a:cubicBezTo>
                  <a:cubicBezTo>
                    <a:pt x="951962" y="934678"/>
                    <a:pt x="955021" y="934943"/>
                    <a:pt x="964328" y="928827"/>
                  </a:cubicBezTo>
                  <a:cubicBezTo>
                    <a:pt x="969780" y="930556"/>
                    <a:pt x="974966" y="932151"/>
                    <a:pt x="980019" y="934013"/>
                  </a:cubicBezTo>
                  <a:cubicBezTo>
                    <a:pt x="980817" y="934279"/>
                    <a:pt x="981481" y="934545"/>
                    <a:pt x="982279" y="934943"/>
                  </a:cubicBezTo>
                  <a:cubicBezTo>
                    <a:pt x="979354" y="935077"/>
                    <a:pt x="974035" y="937603"/>
                    <a:pt x="963531" y="945448"/>
                  </a:cubicBezTo>
                  <a:cubicBezTo>
                    <a:pt x="948505" y="956617"/>
                    <a:pt x="946644" y="961138"/>
                    <a:pt x="948372" y="963532"/>
                  </a:cubicBezTo>
                  <a:cubicBezTo>
                    <a:pt x="950234" y="966058"/>
                    <a:pt x="954356" y="966058"/>
                    <a:pt x="970179" y="954357"/>
                  </a:cubicBezTo>
                  <a:cubicBezTo>
                    <a:pt x="985603" y="942922"/>
                    <a:pt x="987066" y="938667"/>
                    <a:pt x="985204" y="936140"/>
                  </a:cubicBezTo>
                  <a:cubicBezTo>
                    <a:pt x="985204" y="936140"/>
                    <a:pt x="985071" y="936007"/>
                    <a:pt x="984939" y="935874"/>
                  </a:cubicBezTo>
                  <a:cubicBezTo>
                    <a:pt x="997438" y="940528"/>
                    <a:pt x="1009006" y="945581"/>
                    <a:pt x="1019909" y="951166"/>
                  </a:cubicBezTo>
                  <a:cubicBezTo>
                    <a:pt x="1014989" y="955022"/>
                    <a:pt x="1010601" y="958213"/>
                    <a:pt x="1007011" y="960872"/>
                  </a:cubicBezTo>
                  <a:cubicBezTo>
                    <a:pt x="980152" y="980286"/>
                    <a:pt x="952229" y="1001960"/>
                    <a:pt x="926300" y="1027357"/>
                  </a:cubicBezTo>
                  <a:cubicBezTo>
                    <a:pt x="924837" y="1028819"/>
                    <a:pt x="923241" y="1030282"/>
                    <a:pt x="921779" y="1031612"/>
                  </a:cubicBezTo>
                  <a:cubicBezTo>
                    <a:pt x="911407" y="1025761"/>
                    <a:pt x="899706" y="1019910"/>
                    <a:pt x="887207" y="1014326"/>
                  </a:cubicBezTo>
                  <a:cubicBezTo>
                    <a:pt x="893456" y="1008741"/>
                    <a:pt x="893988" y="1005948"/>
                    <a:pt x="892792" y="1004087"/>
                  </a:cubicBezTo>
                  <a:cubicBezTo>
                    <a:pt x="891196" y="1001960"/>
                    <a:pt x="887739" y="1001561"/>
                    <a:pt x="876038" y="1009539"/>
                  </a:cubicBezTo>
                  <a:cubicBezTo>
                    <a:pt x="868458" y="1006348"/>
                    <a:pt x="860613" y="1003422"/>
                    <a:pt x="852635" y="1000630"/>
                  </a:cubicBezTo>
                  <a:cubicBezTo>
                    <a:pt x="838939" y="995843"/>
                    <a:pt x="825642" y="991854"/>
                    <a:pt x="813011" y="988929"/>
                  </a:cubicBezTo>
                  <a:cubicBezTo>
                    <a:pt x="815138" y="984142"/>
                    <a:pt x="816202" y="979488"/>
                    <a:pt x="816202" y="975366"/>
                  </a:cubicBezTo>
                  <a:close/>
                  <a:moveTo>
                    <a:pt x="807160" y="987333"/>
                  </a:moveTo>
                  <a:cubicBezTo>
                    <a:pt x="807160" y="987333"/>
                    <a:pt x="806096" y="987200"/>
                    <a:pt x="805564" y="987067"/>
                  </a:cubicBezTo>
                  <a:cubicBezTo>
                    <a:pt x="801309" y="986136"/>
                    <a:pt x="797054" y="985339"/>
                    <a:pt x="792932" y="984541"/>
                  </a:cubicBezTo>
                  <a:cubicBezTo>
                    <a:pt x="792799" y="982812"/>
                    <a:pt x="792267" y="981083"/>
                    <a:pt x="791337" y="979754"/>
                  </a:cubicBezTo>
                  <a:cubicBezTo>
                    <a:pt x="784954" y="969648"/>
                    <a:pt x="762482" y="972574"/>
                    <a:pt x="741207" y="986136"/>
                  </a:cubicBezTo>
                  <a:cubicBezTo>
                    <a:pt x="719933" y="999699"/>
                    <a:pt x="707700" y="1018980"/>
                    <a:pt x="713949" y="1029085"/>
                  </a:cubicBezTo>
                  <a:cubicBezTo>
                    <a:pt x="717539" y="1034803"/>
                    <a:pt x="726182" y="1036266"/>
                    <a:pt x="736820" y="1034138"/>
                  </a:cubicBezTo>
                  <a:cubicBezTo>
                    <a:pt x="742138" y="1035335"/>
                    <a:pt x="747324" y="1036665"/>
                    <a:pt x="752377" y="1037994"/>
                  </a:cubicBezTo>
                  <a:cubicBezTo>
                    <a:pt x="752643" y="1037994"/>
                    <a:pt x="752909" y="1037994"/>
                    <a:pt x="753175" y="1038127"/>
                  </a:cubicBezTo>
                  <a:cubicBezTo>
                    <a:pt x="750649" y="1039324"/>
                    <a:pt x="748122" y="1040388"/>
                    <a:pt x="745596" y="1041318"/>
                  </a:cubicBezTo>
                  <a:cubicBezTo>
                    <a:pt x="730171" y="1047169"/>
                    <a:pt x="716210" y="1048632"/>
                    <a:pt x="707035" y="1045041"/>
                  </a:cubicBezTo>
                  <a:cubicBezTo>
                    <a:pt x="706902" y="1045041"/>
                    <a:pt x="706769" y="1044908"/>
                    <a:pt x="706503" y="1044775"/>
                  </a:cubicBezTo>
                  <a:cubicBezTo>
                    <a:pt x="705572" y="1044377"/>
                    <a:pt x="704641" y="1043845"/>
                    <a:pt x="703843" y="1043313"/>
                  </a:cubicBezTo>
                  <a:cubicBezTo>
                    <a:pt x="703046" y="1042781"/>
                    <a:pt x="702115" y="1042249"/>
                    <a:pt x="701450" y="1041584"/>
                  </a:cubicBezTo>
                  <a:cubicBezTo>
                    <a:pt x="700386" y="1040653"/>
                    <a:pt x="699456" y="1039723"/>
                    <a:pt x="698791" y="1038659"/>
                  </a:cubicBezTo>
                  <a:cubicBezTo>
                    <a:pt x="690015" y="1024697"/>
                    <a:pt x="707035" y="997838"/>
                    <a:pt x="736687" y="978956"/>
                  </a:cubicBezTo>
                  <a:cubicBezTo>
                    <a:pt x="740277" y="976696"/>
                    <a:pt x="743867" y="974568"/>
                    <a:pt x="747457" y="972839"/>
                  </a:cubicBezTo>
                  <a:cubicBezTo>
                    <a:pt x="753308" y="969781"/>
                    <a:pt x="759025" y="967521"/>
                    <a:pt x="764610" y="965792"/>
                  </a:cubicBezTo>
                  <a:cubicBezTo>
                    <a:pt x="783359" y="959809"/>
                    <a:pt x="799315" y="960607"/>
                    <a:pt x="805697" y="969515"/>
                  </a:cubicBezTo>
                  <a:cubicBezTo>
                    <a:pt x="805830" y="969781"/>
                    <a:pt x="806229" y="969914"/>
                    <a:pt x="806362" y="970180"/>
                  </a:cubicBezTo>
                  <a:cubicBezTo>
                    <a:pt x="809288" y="974834"/>
                    <a:pt x="809288" y="980818"/>
                    <a:pt x="807027" y="987466"/>
                  </a:cubicBezTo>
                  <a:close/>
                  <a:moveTo>
                    <a:pt x="663288" y="1060864"/>
                  </a:moveTo>
                  <a:cubicBezTo>
                    <a:pt x="673261" y="1055945"/>
                    <a:pt x="683367" y="1050892"/>
                    <a:pt x="693472" y="1045573"/>
                  </a:cubicBezTo>
                  <a:cubicBezTo>
                    <a:pt x="703976" y="1057009"/>
                    <a:pt x="731102" y="1054482"/>
                    <a:pt x="759291" y="1039723"/>
                  </a:cubicBezTo>
                  <a:cubicBezTo>
                    <a:pt x="768067" y="1042116"/>
                    <a:pt x="776178" y="1044642"/>
                    <a:pt x="784023" y="1047302"/>
                  </a:cubicBezTo>
                  <a:cubicBezTo>
                    <a:pt x="782960" y="1048100"/>
                    <a:pt x="781763" y="1048764"/>
                    <a:pt x="780566" y="1049695"/>
                  </a:cubicBezTo>
                  <a:cubicBezTo>
                    <a:pt x="765275" y="1060333"/>
                    <a:pt x="763148" y="1064721"/>
                    <a:pt x="764876" y="1067380"/>
                  </a:cubicBezTo>
                  <a:cubicBezTo>
                    <a:pt x="766604" y="1069907"/>
                    <a:pt x="770726" y="1070039"/>
                    <a:pt x="786949" y="1058870"/>
                  </a:cubicBezTo>
                  <a:cubicBezTo>
                    <a:pt x="790938" y="1056078"/>
                    <a:pt x="793996" y="1053817"/>
                    <a:pt x="796257" y="1051823"/>
                  </a:cubicBezTo>
                  <a:cubicBezTo>
                    <a:pt x="801442" y="1053817"/>
                    <a:pt x="806229" y="1055812"/>
                    <a:pt x="811016" y="1057939"/>
                  </a:cubicBezTo>
                  <a:cubicBezTo>
                    <a:pt x="808357" y="1061131"/>
                    <a:pt x="808091" y="1063125"/>
                    <a:pt x="809021" y="1064455"/>
                  </a:cubicBezTo>
                  <a:cubicBezTo>
                    <a:pt x="810351" y="1066316"/>
                    <a:pt x="813011" y="1066848"/>
                    <a:pt x="820590" y="1062327"/>
                  </a:cubicBezTo>
                  <a:cubicBezTo>
                    <a:pt x="835615" y="1069640"/>
                    <a:pt x="849178" y="1077619"/>
                    <a:pt x="862608" y="1086660"/>
                  </a:cubicBezTo>
                  <a:cubicBezTo>
                    <a:pt x="856624" y="1092112"/>
                    <a:pt x="850507" y="1097431"/>
                    <a:pt x="844391" y="1102883"/>
                  </a:cubicBezTo>
                  <a:cubicBezTo>
                    <a:pt x="815670" y="1127881"/>
                    <a:pt x="786550" y="1151150"/>
                    <a:pt x="756765" y="1171095"/>
                  </a:cubicBezTo>
                  <a:cubicBezTo>
                    <a:pt x="756499" y="1171228"/>
                    <a:pt x="756366" y="1171361"/>
                    <a:pt x="756233" y="1171494"/>
                  </a:cubicBezTo>
                  <a:cubicBezTo>
                    <a:pt x="744798" y="1163516"/>
                    <a:pt x="732432" y="1155405"/>
                    <a:pt x="717539" y="1146363"/>
                  </a:cubicBezTo>
                  <a:cubicBezTo>
                    <a:pt x="714747" y="1144635"/>
                    <a:pt x="711423" y="1142640"/>
                    <a:pt x="707700" y="1140380"/>
                  </a:cubicBezTo>
                  <a:cubicBezTo>
                    <a:pt x="707700" y="1139715"/>
                    <a:pt x="707434" y="1139183"/>
                    <a:pt x="707168" y="1138784"/>
                  </a:cubicBezTo>
                  <a:cubicBezTo>
                    <a:pt x="706370" y="1137720"/>
                    <a:pt x="705306" y="1137189"/>
                    <a:pt x="703046" y="1137587"/>
                  </a:cubicBezTo>
                  <a:cubicBezTo>
                    <a:pt x="697062" y="1133997"/>
                    <a:pt x="690148" y="1130141"/>
                    <a:pt x="682835" y="1126152"/>
                  </a:cubicBezTo>
                  <a:cubicBezTo>
                    <a:pt x="685095" y="1125088"/>
                    <a:pt x="687621" y="1123759"/>
                    <a:pt x="690547" y="1122163"/>
                  </a:cubicBezTo>
                  <a:cubicBezTo>
                    <a:pt x="707301" y="1112589"/>
                    <a:pt x="709162" y="1108201"/>
                    <a:pt x="707566" y="1105675"/>
                  </a:cubicBezTo>
                  <a:cubicBezTo>
                    <a:pt x="705971" y="1103016"/>
                    <a:pt x="701982" y="1102883"/>
                    <a:pt x="685095" y="1112456"/>
                  </a:cubicBezTo>
                  <a:cubicBezTo>
                    <a:pt x="679111" y="1115780"/>
                    <a:pt x="674989" y="1118440"/>
                    <a:pt x="672197" y="1120568"/>
                  </a:cubicBezTo>
                  <a:cubicBezTo>
                    <a:pt x="659964" y="1114318"/>
                    <a:pt x="646800" y="1108201"/>
                    <a:pt x="633902" y="1103680"/>
                  </a:cubicBezTo>
                  <a:cubicBezTo>
                    <a:pt x="633636" y="1103680"/>
                    <a:pt x="633503" y="1103548"/>
                    <a:pt x="633237" y="1103415"/>
                  </a:cubicBezTo>
                  <a:cubicBezTo>
                    <a:pt x="635631" y="1095303"/>
                    <a:pt x="635099" y="1088256"/>
                    <a:pt x="630977" y="1083070"/>
                  </a:cubicBezTo>
                  <a:cubicBezTo>
                    <a:pt x="629514" y="1081209"/>
                    <a:pt x="627653" y="1079746"/>
                    <a:pt x="625392" y="1078550"/>
                  </a:cubicBezTo>
                  <a:cubicBezTo>
                    <a:pt x="638024" y="1072965"/>
                    <a:pt x="650656" y="1067247"/>
                    <a:pt x="663288" y="1060864"/>
                  </a:cubicBezTo>
                  <a:close/>
                  <a:moveTo>
                    <a:pt x="360253" y="1208593"/>
                  </a:moveTo>
                  <a:cubicBezTo>
                    <a:pt x="378071" y="1203274"/>
                    <a:pt x="381395" y="1200880"/>
                    <a:pt x="380864" y="1197689"/>
                  </a:cubicBezTo>
                  <a:cubicBezTo>
                    <a:pt x="380597" y="1196227"/>
                    <a:pt x="379534" y="1195030"/>
                    <a:pt x="376076" y="1194631"/>
                  </a:cubicBezTo>
                  <a:cubicBezTo>
                    <a:pt x="374348" y="1194498"/>
                    <a:pt x="371954" y="1194631"/>
                    <a:pt x="368896" y="1195030"/>
                  </a:cubicBezTo>
                  <a:cubicBezTo>
                    <a:pt x="370758" y="1193966"/>
                    <a:pt x="372486" y="1192769"/>
                    <a:pt x="374481" y="1191705"/>
                  </a:cubicBezTo>
                  <a:cubicBezTo>
                    <a:pt x="410648" y="1170298"/>
                    <a:pt x="453730" y="1149688"/>
                    <a:pt x="502662" y="1129077"/>
                  </a:cubicBezTo>
                  <a:cubicBezTo>
                    <a:pt x="510773" y="1125620"/>
                    <a:pt x="519151" y="1122163"/>
                    <a:pt x="527528" y="1118706"/>
                  </a:cubicBezTo>
                  <a:cubicBezTo>
                    <a:pt x="511039" y="1137056"/>
                    <a:pt x="504524" y="1156070"/>
                    <a:pt x="513034" y="1166708"/>
                  </a:cubicBezTo>
                  <a:cubicBezTo>
                    <a:pt x="517156" y="1171893"/>
                    <a:pt x="524469" y="1174420"/>
                    <a:pt x="533644" y="1174420"/>
                  </a:cubicBezTo>
                  <a:cubicBezTo>
                    <a:pt x="531782" y="1174818"/>
                    <a:pt x="529788" y="1175217"/>
                    <a:pt x="527528" y="1175749"/>
                  </a:cubicBezTo>
                  <a:cubicBezTo>
                    <a:pt x="509577" y="1179871"/>
                    <a:pt x="505854" y="1182664"/>
                    <a:pt x="506385" y="1185722"/>
                  </a:cubicBezTo>
                  <a:cubicBezTo>
                    <a:pt x="506917" y="1188647"/>
                    <a:pt x="510640" y="1190908"/>
                    <a:pt x="530054" y="1186520"/>
                  </a:cubicBezTo>
                  <a:cubicBezTo>
                    <a:pt x="548935" y="1181999"/>
                    <a:pt x="551861" y="1178143"/>
                    <a:pt x="550930" y="1175350"/>
                  </a:cubicBezTo>
                  <a:cubicBezTo>
                    <a:pt x="550531" y="1174021"/>
                    <a:pt x="549467" y="1173090"/>
                    <a:pt x="547074" y="1172824"/>
                  </a:cubicBezTo>
                  <a:cubicBezTo>
                    <a:pt x="552525" y="1171627"/>
                    <a:pt x="558376" y="1169899"/>
                    <a:pt x="564493" y="1167372"/>
                  </a:cubicBezTo>
                  <a:cubicBezTo>
                    <a:pt x="562099" y="1169101"/>
                    <a:pt x="561434" y="1170696"/>
                    <a:pt x="561966" y="1172026"/>
                  </a:cubicBezTo>
                  <a:cubicBezTo>
                    <a:pt x="562897" y="1174818"/>
                    <a:pt x="566886" y="1176547"/>
                    <a:pt x="585502" y="1170032"/>
                  </a:cubicBezTo>
                  <a:cubicBezTo>
                    <a:pt x="587496" y="1169234"/>
                    <a:pt x="589358" y="1168569"/>
                    <a:pt x="590953" y="1167904"/>
                  </a:cubicBezTo>
                  <a:cubicBezTo>
                    <a:pt x="601192" y="1172691"/>
                    <a:pt x="613292" y="1178807"/>
                    <a:pt x="626855" y="1187052"/>
                  </a:cubicBezTo>
                  <a:cubicBezTo>
                    <a:pt x="621270" y="1191306"/>
                    <a:pt x="620207" y="1193700"/>
                    <a:pt x="621270" y="1195561"/>
                  </a:cubicBezTo>
                  <a:cubicBezTo>
                    <a:pt x="622467" y="1197689"/>
                    <a:pt x="625658" y="1198753"/>
                    <a:pt x="636561" y="1193168"/>
                  </a:cubicBezTo>
                  <a:cubicBezTo>
                    <a:pt x="638423" y="1194365"/>
                    <a:pt x="640285" y="1195561"/>
                    <a:pt x="642146" y="1196891"/>
                  </a:cubicBezTo>
                  <a:cubicBezTo>
                    <a:pt x="652385" y="1203805"/>
                    <a:pt x="662224" y="1210720"/>
                    <a:pt x="671931" y="1217501"/>
                  </a:cubicBezTo>
                  <a:cubicBezTo>
                    <a:pt x="670070" y="1218299"/>
                    <a:pt x="668208" y="1219097"/>
                    <a:pt x="666347" y="1219895"/>
                  </a:cubicBezTo>
                  <a:cubicBezTo>
                    <a:pt x="664618" y="1220560"/>
                    <a:pt x="662623" y="1221224"/>
                    <a:pt x="660895" y="1222022"/>
                  </a:cubicBezTo>
                  <a:cubicBezTo>
                    <a:pt x="658767" y="1222554"/>
                    <a:pt x="656640" y="1222953"/>
                    <a:pt x="654379" y="1223352"/>
                  </a:cubicBezTo>
                  <a:lnTo>
                    <a:pt x="644540" y="1225346"/>
                  </a:lnTo>
                  <a:lnTo>
                    <a:pt x="629115" y="1230266"/>
                  </a:lnTo>
                  <a:cubicBezTo>
                    <a:pt x="570875" y="1247153"/>
                    <a:pt x="508380" y="1251009"/>
                    <a:pt x="465697" y="1253802"/>
                  </a:cubicBezTo>
                  <a:cubicBezTo>
                    <a:pt x="431790" y="1255796"/>
                    <a:pt x="396155" y="1255397"/>
                    <a:pt x="367966" y="1254599"/>
                  </a:cubicBezTo>
                  <a:cubicBezTo>
                    <a:pt x="344031" y="1249414"/>
                    <a:pt x="322889" y="1248483"/>
                    <a:pt x="305337" y="1249281"/>
                  </a:cubicBezTo>
                  <a:cubicBezTo>
                    <a:pt x="306933" y="1248350"/>
                    <a:pt x="308661" y="1247419"/>
                    <a:pt x="310656" y="1246222"/>
                  </a:cubicBezTo>
                  <a:cubicBezTo>
                    <a:pt x="318634" y="1242100"/>
                    <a:pt x="323687" y="1239973"/>
                    <a:pt x="326479" y="1237978"/>
                  </a:cubicBezTo>
                  <a:cubicBezTo>
                    <a:pt x="329272" y="1236117"/>
                    <a:pt x="329803" y="1234521"/>
                    <a:pt x="329404" y="1233059"/>
                  </a:cubicBezTo>
                  <a:cubicBezTo>
                    <a:pt x="329006" y="1231596"/>
                    <a:pt x="327809" y="1230399"/>
                    <a:pt x="324352" y="1230399"/>
                  </a:cubicBezTo>
                  <a:cubicBezTo>
                    <a:pt x="321826" y="1230399"/>
                    <a:pt x="317969" y="1231064"/>
                    <a:pt x="312518" y="1233192"/>
                  </a:cubicBezTo>
                  <a:cubicBezTo>
                    <a:pt x="321028" y="1226676"/>
                    <a:pt x="330202" y="1220028"/>
                    <a:pt x="340042" y="1213247"/>
                  </a:cubicBezTo>
                  <a:cubicBezTo>
                    <a:pt x="342967" y="1213645"/>
                    <a:pt x="348552" y="1212316"/>
                    <a:pt x="360253" y="1208326"/>
                  </a:cubicBezTo>
                  <a:close/>
                  <a:moveTo>
                    <a:pt x="53229" y="1494341"/>
                  </a:moveTo>
                  <a:cubicBezTo>
                    <a:pt x="59745" y="1467615"/>
                    <a:pt x="77829" y="1439957"/>
                    <a:pt x="89530" y="1419347"/>
                  </a:cubicBezTo>
                  <a:cubicBezTo>
                    <a:pt x="101231" y="1398737"/>
                    <a:pt x="135138" y="1363634"/>
                    <a:pt x="139659" y="1359911"/>
                  </a:cubicBezTo>
                  <a:cubicBezTo>
                    <a:pt x="139659" y="1359911"/>
                    <a:pt x="139659" y="1359911"/>
                    <a:pt x="139792" y="1359911"/>
                  </a:cubicBezTo>
                  <a:cubicBezTo>
                    <a:pt x="130617" y="1372941"/>
                    <a:pt x="121841" y="1387169"/>
                    <a:pt x="113863" y="1402593"/>
                  </a:cubicBezTo>
                  <a:cubicBezTo>
                    <a:pt x="100167" y="1429054"/>
                    <a:pt x="88466" y="1459105"/>
                    <a:pt x="81020" y="1492480"/>
                  </a:cubicBezTo>
                  <a:cubicBezTo>
                    <a:pt x="77297" y="1509101"/>
                    <a:pt x="74770" y="1526653"/>
                    <a:pt x="74105" y="1544870"/>
                  </a:cubicBezTo>
                  <a:cubicBezTo>
                    <a:pt x="73441" y="1563086"/>
                    <a:pt x="74637" y="1582101"/>
                    <a:pt x="79690" y="1601381"/>
                  </a:cubicBezTo>
                  <a:cubicBezTo>
                    <a:pt x="81020" y="1606168"/>
                    <a:pt x="82482" y="1610955"/>
                    <a:pt x="84344" y="1615742"/>
                  </a:cubicBezTo>
                  <a:cubicBezTo>
                    <a:pt x="86205" y="1620528"/>
                    <a:pt x="88200" y="1624916"/>
                    <a:pt x="90328" y="1629437"/>
                  </a:cubicBezTo>
                  <a:cubicBezTo>
                    <a:pt x="94583" y="1638346"/>
                    <a:pt x="99502" y="1647255"/>
                    <a:pt x="105087" y="1655765"/>
                  </a:cubicBezTo>
                  <a:cubicBezTo>
                    <a:pt x="116256" y="1672785"/>
                    <a:pt x="130085" y="1688741"/>
                    <a:pt x="146174" y="1702703"/>
                  </a:cubicBezTo>
                  <a:cubicBezTo>
                    <a:pt x="178353" y="1730759"/>
                    <a:pt x="219041" y="1750040"/>
                    <a:pt x="261990" y="1762539"/>
                  </a:cubicBezTo>
                  <a:cubicBezTo>
                    <a:pt x="305071" y="1775038"/>
                    <a:pt x="350946" y="1781420"/>
                    <a:pt x="397750" y="1784478"/>
                  </a:cubicBezTo>
                  <a:cubicBezTo>
                    <a:pt x="444688" y="1787537"/>
                    <a:pt x="492823" y="1787271"/>
                    <a:pt x="541622" y="1786340"/>
                  </a:cubicBezTo>
                  <a:cubicBezTo>
                    <a:pt x="601724" y="1785409"/>
                    <a:pt x="663687" y="1781819"/>
                    <a:pt x="726847" y="1775703"/>
                  </a:cubicBezTo>
                  <a:cubicBezTo>
                    <a:pt x="728576" y="1775569"/>
                    <a:pt x="730171" y="1775437"/>
                    <a:pt x="731900" y="1775171"/>
                  </a:cubicBezTo>
                  <a:cubicBezTo>
                    <a:pt x="874043" y="1761076"/>
                    <a:pt x="1022702" y="1733818"/>
                    <a:pt x="1172690" y="1691666"/>
                  </a:cubicBezTo>
                  <a:cubicBezTo>
                    <a:pt x="1281857" y="1660951"/>
                    <a:pt x="1386503" y="1623720"/>
                    <a:pt x="1484900" y="1581569"/>
                  </a:cubicBezTo>
                  <a:cubicBezTo>
                    <a:pt x="1491415" y="1578776"/>
                    <a:pt x="1497665" y="1575984"/>
                    <a:pt x="1504047" y="1573192"/>
                  </a:cubicBezTo>
                  <a:cubicBezTo>
                    <a:pt x="1475193" y="1587153"/>
                    <a:pt x="1445807" y="1600716"/>
                    <a:pt x="1415623" y="1613880"/>
                  </a:cubicBezTo>
                  <a:cubicBezTo>
                    <a:pt x="1369483" y="1633958"/>
                    <a:pt x="1322014" y="1652707"/>
                    <a:pt x="1273081" y="1669727"/>
                  </a:cubicBezTo>
                  <a:cubicBezTo>
                    <a:pt x="1224149" y="1686747"/>
                    <a:pt x="1173754" y="1701905"/>
                    <a:pt x="1122162" y="1715867"/>
                  </a:cubicBezTo>
                  <a:cubicBezTo>
                    <a:pt x="1120832" y="1716266"/>
                    <a:pt x="1119503" y="1716531"/>
                    <a:pt x="1118306" y="1716930"/>
                  </a:cubicBezTo>
                  <a:cubicBezTo>
                    <a:pt x="1117774" y="1717063"/>
                    <a:pt x="1117375" y="1717197"/>
                    <a:pt x="1116843" y="1717329"/>
                  </a:cubicBezTo>
                  <a:cubicBezTo>
                    <a:pt x="1092909" y="1723845"/>
                    <a:pt x="1068975" y="1730094"/>
                    <a:pt x="1045173" y="1736078"/>
                  </a:cubicBezTo>
                  <a:cubicBezTo>
                    <a:pt x="1019643" y="1742460"/>
                    <a:pt x="994114" y="1749375"/>
                    <a:pt x="968982" y="1754826"/>
                  </a:cubicBezTo>
                  <a:cubicBezTo>
                    <a:pt x="918455" y="1766129"/>
                    <a:pt x="868059" y="1775038"/>
                    <a:pt x="818329" y="1782085"/>
                  </a:cubicBezTo>
                  <a:cubicBezTo>
                    <a:pt x="788145" y="1786340"/>
                    <a:pt x="758227" y="1789797"/>
                    <a:pt x="728576" y="1792722"/>
                  </a:cubicBezTo>
                  <a:cubicBezTo>
                    <a:pt x="727778" y="1792722"/>
                    <a:pt x="726980" y="1792856"/>
                    <a:pt x="726049" y="1792988"/>
                  </a:cubicBezTo>
                  <a:cubicBezTo>
                    <a:pt x="658767" y="1799637"/>
                    <a:pt x="592948" y="1803360"/>
                    <a:pt x="529256" y="1805620"/>
                  </a:cubicBezTo>
                  <a:cubicBezTo>
                    <a:pt x="482850" y="1808014"/>
                    <a:pt x="438173" y="1809078"/>
                    <a:pt x="394559" y="1806551"/>
                  </a:cubicBezTo>
                  <a:cubicBezTo>
                    <a:pt x="351078" y="1804158"/>
                    <a:pt x="309060" y="1798839"/>
                    <a:pt x="269436" y="1789265"/>
                  </a:cubicBezTo>
                  <a:cubicBezTo>
                    <a:pt x="229944" y="1779691"/>
                    <a:pt x="192846" y="1765597"/>
                    <a:pt x="160801" y="1746050"/>
                  </a:cubicBezTo>
                  <a:cubicBezTo>
                    <a:pt x="128755" y="1726637"/>
                    <a:pt x="102029" y="1701373"/>
                    <a:pt x="83280" y="1672652"/>
                  </a:cubicBezTo>
                  <a:cubicBezTo>
                    <a:pt x="64532" y="1644064"/>
                    <a:pt x="53229" y="1612284"/>
                    <a:pt x="48841" y="1581702"/>
                  </a:cubicBezTo>
                  <a:cubicBezTo>
                    <a:pt x="44320" y="1550986"/>
                    <a:pt x="46847" y="1521201"/>
                    <a:pt x="53362" y="1494607"/>
                  </a:cubicBezTo>
                  <a:close/>
                  <a:moveTo>
                    <a:pt x="827371" y="1827826"/>
                  </a:moveTo>
                  <a:cubicBezTo>
                    <a:pt x="831892" y="1838862"/>
                    <a:pt x="839205" y="1852159"/>
                    <a:pt x="848247" y="1866387"/>
                  </a:cubicBezTo>
                  <a:cubicBezTo>
                    <a:pt x="846917" y="1868647"/>
                    <a:pt x="845588" y="1871041"/>
                    <a:pt x="844391" y="1873434"/>
                  </a:cubicBezTo>
                  <a:cubicBezTo>
                    <a:pt x="832291" y="1895374"/>
                    <a:pt x="820590" y="1914787"/>
                    <a:pt x="809952" y="1928882"/>
                  </a:cubicBezTo>
                  <a:cubicBezTo>
                    <a:pt x="805963" y="1916649"/>
                    <a:pt x="800644" y="1902820"/>
                    <a:pt x="792799" y="1888859"/>
                  </a:cubicBezTo>
                  <a:cubicBezTo>
                    <a:pt x="790672" y="1885136"/>
                    <a:pt x="788411" y="1881678"/>
                    <a:pt x="786284" y="1878221"/>
                  </a:cubicBezTo>
                  <a:cubicBezTo>
                    <a:pt x="798118" y="1858675"/>
                    <a:pt x="806894" y="1839926"/>
                    <a:pt x="812080" y="1825167"/>
                  </a:cubicBezTo>
                  <a:cubicBezTo>
                    <a:pt x="815537" y="1815327"/>
                    <a:pt x="817664" y="1807349"/>
                    <a:pt x="818861" y="1802030"/>
                  </a:cubicBezTo>
                  <a:cubicBezTo>
                    <a:pt x="819659" y="1802030"/>
                    <a:pt x="820324" y="1801897"/>
                    <a:pt x="821122" y="1801764"/>
                  </a:cubicBezTo>
                  <a:cubicBezTo>
                    <a:pt x="845322" y="1798440"/>
                    <a:pt x="869655" y="1794717"/>
                    <a:pt x="894121" y="1790462"/>
                  </a:cubicBezTo>
                  <a:cubicBezTo>
                    <a:pt x="894121" y="1790462"/>
                    <a:pt x="894121" y="1790728"/>
                    <a:pt x="894254" y="1790861"/>
                  </a:cubicBezTo>
                  <a:cubicBezTo>
                    <a:pt x="891063" y="1794983"/>
                    <a:pt x="886276" y="1801631"/>
                    <a:pt x="880558" y="1810673"/>
                  </a:cubicBezTo>
                  <a:cubicBezTo>
                    <a:pt x="872846" y="1822773"/>
                    <a:pt x="863672" y="1838862"/>
                    <a:pt x="853566" y="1856813"/>
                  </a:cubicBezTo>
                  <a:cubicBezTo>
                    <a:pt x="845056" y="1844979"/>
                    <a:pt x="837477" y="1834342"/>
                    <a:pt x="832025" y="1825433"/>
                  </a:cubicBezTo>
                  <a:cubicBezTo>
                    <a:pt x="823382" y="1811604"/>
                    <a:pt x="819659" y="1802030"/>
                    <a:pt x="819526" y="1802030"/>
                  </a:cubicBezTo>
                  <a:cubicBezTo>
                    <a:pt x="819526" y="1802030"/>
                    <a:pt x="820723" y="1812402"/>
                    <a:pt x="827371" y="1827826"/>
                  </a:cubicBezTo>
                  <a:close/>
                  <a:moveTo>
                    <a:pt x="676585" y="1843250"/>
                  </a:moveTo>
                  <a:cubicBezTo>
                    <a:pt x="680441" y="1855218"/>
                    <a:pt x="686957" y="1870110"/>
                    <a:pt x="695334" y="1886199"/>
                  </a:cubicBezTo>
                  <a:cubicBezTo>
                    <a:pt x="679111" y="1908937"/>
                    <a:pt x="664219" y="1929547"/>
                    <a:pt x="653714" y="1944838"/>
                  </a:cubicBezTo>
                  <a:cubicBezTo>
                    <a:pt x="652252" y="1946966"/>
                    <a:pt x="650922" y="1948960"/>
                    <a:pt x="649592" y="1950955"/>
                  </a:cubicBezTo>
                  <a:cubicBezTo>
                    <a:pt x="644141" y="1936594"/>
                    <a:pt x="636828" y="1919441"/>
                    <a:pt x="627785" y="1901358"/>
                  </a:cubicBezTo>
                  <a:cubicBezTo>
                    <a:pt x="626589" y="1898831"/>
                    <a:pt x="625259" y="1896438"/>
                    <a:pt x="624062" y="1893912"/>
                  </a:cubicBezTo>
                  <a:cubicBezTo>
                    <a:pt x="626190" y="1891119"/>
                    <a:pt x="628317" y="1887928"/>
                    <a:pt x="630046" y="1884869"/>
                  </a:cubicBezTo>
                  <a:cubicBezTo>
                    <a:pt x="631907" y="1881678"/>
                    <a:pt x="633636" y="1878620"/>
                    <a:pt x="635365" y="1875562"/>
                  </a:cubicBezTo>
                  <a:lnTo>
                    <a:pt x="644805" y="1858010"/>
                  </a:lnTo>
                  <a:cubicBezTo>
                    <a:pt x="650789" y="1846841"/>
                    <a:pt x="656108" y="1836735"/>
                    <a:pt x="660895" y="1828491"/>
                  </a:cubicBezTo>
                  <a:cubicBezTo>
                    <a:pt x="663421" y="1824103"/>
                    <a:pt x="665947" y="1820247"/>
                    <a:pt x="668208" y="1816923"/>
                  </a:cubicBezTo>
                  <a:cubicBezTo>
                    <a:pt x="693605" y="1815194"/>
                    <a:pt x="719268" y="1813067"/>
                    <a:pt x="745064" y="1810540"/>
                  </a:cubicBezTo>
                  <a:cubicBezTo>
                    <a:pt x="742803" y="1814529"/>
                    <a:pt x="740144" y="1819183"/>
                    <a:pt x="736820" y="1824502"/>
                  </a:cubicBezTo>
                  <a:cubicBezTo>
                    <a:pt x="728310" y="1838597"/>
                    <a:pt x="716077" y="1856946"/>
                    <a:pt x="701849" y="1876891"/>
                  </a:cubicBezTo>
                  <a:cubicBezTo>
                    <a:pt x="693871" y="1863063"/>
                    <a:pt x="686691" y="1850963"/>
                    <a:pt x="681505" y="1840990"/>
                  </a:cubicBezTo>
                  <a:cubicBezTo>
                    <a:pt x="674192" y="1827294"/>
                    <a:pt x="670469" y="1818253"/>
                    <a:pt x="670336" y="1818385"/>
                  </a:cubicBezTo>
                  <a:cubicBezTo>
                    <a:pt x="670336" y="1818385"/>
                    <a:pt x="671665" y="1828092"/>
                    <a:pt x="676718" y="1843118"/>
                  </a:cubicBezTo>
                  <a:close/>
                  <a:moveTo>
                    <a:pt x="515826" y="1850165"/>
                  </a:moveTo>
                  <a:cubicBezTo>
                    <a:pt x="518220" y="1857744"/>
                    <a:pt x="520613" y="1867052"/>
                    <a:pt x="523273" y="1877291"/>
                  </a:cubicBezTo>
                  <a:cubicBezTo>
                    <a:pt x="524336" y="1881413"/>
                    <a:pt x="525533" y="1885933"/>
                    <a:pt x="526730" y="1890454"/>
                  </a:cubicBezTo>
                  <a:cubicBezTo>
                    <a:pt x="525267" y="1892582"/>
                    <a:pt x="523805" y="1894842"/>
                    <a:pt x="522342" y="1897103"/>
                  </a:cubicBezTo>
                  <a:cubicBezTo>
                    <a:pt x="506120" y="1921303"/>
                    <a:pt x="490961" y="1942977"/>
                    <a:pt x="479260" y="1958135"/>
                  </a:cubicBezTo>
                  <a:cubicBezTo>
                    <a:pt x="477664" y="1960263"/>
                    <a:pt x="476202" y="1962124"/>
                    <a:pt x="474739" y="1963986"/>
                  </a:cubicBezTo>
                  <a:cubicBezTo>
                    <a:pt x="470617" y="1948827"/>
                    <a:pt x="463969" y="1930478"/>
                    <a:pt x="457320" y="1910798"/>
                  </a:cubicBezTo>
                  <a:cubicBezTo>
                    <a:pt x="455991" y="1906676"/>
                    <a:pt x="454661" y="1902687"/>
                    <a:pt x="453464" y="1898698"/>
                  </a:cubicBezTo>
                  <a:cubicBezTo>
                    <a:pt x="475670" y="1868381"/>
                    <a:pt x="491360" y="1839926"/>
                    <a:pt x="499471" y="1824236"/>
                  </a:cubicBezTo>
                  <a:cubicBezTo>
                    <a:pt x="509577" y="1823970"/>
                    <a:pt x="519682" y="1823571"/>
                    <a:pt x="529921" y="1823172"/>
                  </a:cubicBezTo>
                  <a:cubicBezTo>
                    <a:pt x="544414" y="1822906"/>
                    <a:pt x="559041" y="1822375"/>
                    <a:pt x="573800" y="1821843"/>
                  </a:cubicBezTo>
                  <a:cubicBezTo>
                    <a:pt x="571141" y="1825566"/>
                    <a:pt x="568083" y="1829821"/>
                    <a:pt x="564626" y="1834874"/>
                  </a:cubicBezTo>
                  <a:cubicBezTo>
                    <a:pt x="556248" y="1846973"/>
                    <a:pt x="545611" y="1862664"/>
                    <a:pt x="533910" y="1880083"/>
                  </a:cubicBezTo>
                  <a:cubicBezTo>
                    <a:pt x="533245" y="1878354"/>
                    <a:pt x="532713" y="1876360"/>
                    <a:pt x="532049" y="1874631"/>
                  </a:cubicBezTo>
                  <a:cubicBezTo>
                    <a:pt x="528458" y="1864525"/>
                    <a:pt x="524735" y="1855484"/>
                    <a:pt x="521012" y="1848037"/>
                  </a:cubicBezTo>
                  <a:cubicBezTo>
                    <a:pt x="513566" y="1833278"/>
                    <a:pt x="506120" y="1826098"/>
                    <a:pt x="506253" y="1826098"/>
                  </a:cubicBezTo>
                  <a:cubicBezTo>
                    <a:pt x="506253" y="1826098"/>
                    <a:pt x="511438" y="1834874"/>
                    <a:pt x="516225" y="1850165"/>
                  </a:cubicBezTo>
                  <a:close/>
                  <a:moveTo>
                    <a:pt x="429663" y="1850830"/>
                  </a:moveTo>
                  <a:cubicBezTo>
                    <a:pt x="433253" y="1862930"/>
                    <a:pt x="436976" y="1878753"/>
                    <a:pt x="442029" y="1896305"/>
                  </a:cubicBezTo>
                  <a:lnTo>
                    <a:pt x="441098" y="1897502"/>
                  </a:lnTo>
                  <a:cubicBezTo>
                    <a:pt x="412909" y="1935530"/>
                    <a:pt x="389240" y="1968108"/>
                    <a:pt x="380864" y="1979676"/>
                  </a:cubicBezTo>
                  <a:cubicBezTo>
                    <a:pt x="380198" y="1975554"/>
                    <a:pt x="379268" y="1969836"/>
                    <a:pt x="377805" y="1963055"/>
                  </a:cubicBezTo>
                  <a:cubicBezTo>
                    <a:pt x="374747" y="1948694"/>
                    <a:pt x="369295" y="1929414"/>
                    <a:pt x="362913" y="1908405"/>
                  </a:cubicBezTo>
                  <a:cubicBezTo>
                    <a:pt x="366902" y="1904283"/>
                    <a:pt x="370891" y="1899895"/>
                    <a:pt x="374747" y="1895108"/>
                  </a:cubicBezTo>
                  <a:cubicBezTo>
                    <a:pt x="390836" y="1874631"/>
                    <a:pt x="400941" y="1853888"/>
                    <a:pt x="409452" y="1839660"/>
                  </a:cubicBezTo>
                  <a:cubicBezTo>
                    <a:pt x="413307" y="1832879"/>
                    <a:pt x="416765" y="1827427"/>
                    <a:pt x="419291" y="1823571"/>
                  </a:cubicBezTo>
                  <a:cubicBezTo>
                    <a:pt x="444555" y="1824502"/>
                    <a:pt x="470085" y="1824635"/>
                    <a:pt x="496014" y="1824103"/>
                  </a:cubicBezTo>
                  <a:lnTo>
                    <a:pt x="449342" y="1886332"/>
                  </a:lnTo>
                  <a:cubicBezTo>
                    <a:pt x="444289" y="1871839"/>
                    <a:pt x="439370" y="1858808"/>
                    <a:pt x="434582" y="1848702"/>
                  </a:cubicBezTo>
                  <a:cubicBezTo>
                    <a:pt x="427668" y="1833145"/>
                    <a:pt x="420887" y="1824768"/>
                    <a:pt x="420754" y="1824901"/>
                  </a:cubicBezTo>
                  <a:cubicBezTo>
                    <a:pt x="420754" y="1824901"/>
                    <a:pt x="425142" y="1834342"/>
                    <a:pt x="429530" y="1850564"/>
                  </a:cubicBezTo>
                  <a:close/>
                  <a:moveTo>
                    <a:pt x="569014" y="1837666"/>
                  </a:moveTo>
                  <a:cubicBezTo>
                    <a:pt x="572205" y="1831416"/>
                    <a:pt x="574731" y="1826098"/>
                    <a:pt x="576859" y="1821709"/>
                  </a:cubicBezTo>
                  <a:cubicBezTo>
                    <a:pt x="579651" y="1821709"/>
                    <a:pt x="582443" y="1821444"/>
                    <a:pt x="585103" y="1821444"/>
                  </a:cubicBezTo>
                  <a:cubicBezTo>
                    <a:pt x="586034" y="1825167"/>
                    <a:pt x="588427" y="1833810"/>
                    <a:pt x="592549" y="1845511"/>
                  </a:cubicBezTo>
                  <a:cubicBezTo>
                    <a:pt x="596937" y="1858276"/>
                    <a:pt x="603586" y="1874764"/>
                    <a:pt x="611830" y="1892582"/>
                  </a:cubicBezTo>
                  <a:cubicBezTo>
                    <a:pt x="595607" y="1913591"/>
                    <a:pt x="579119" y="1931807"/>
                    <a:pt x="568748" y="1946700"/>
                  </a:cubicBezTo>
                  <a:cubicBezTo>
                    <a:pt x="567285" y="1948694"/>
                    <a:pt x="565955" y="1950689"/>
                    <a:pt x="564626" y="1952550"/>
                  </a:cubicBezTo>
                  <a:cubicBezTo>
                    <a:pt x="562498" y="1948029"/>
                    <a:pt x="560105" y="1943243"/>
                    <a:pt x="557578" y="1938190"/>
                  </a:cubicBezTo>
                  <a:cubicBezTo>
                    <a:pt x="552792" y="1928616"/>
                    <a:pt x="547473" y="1918378"/>
                    <a:pt x="543218" y="1907341"/>
                  </a:cubicBezTo>
                  <a:cubicBezTo>
                    <a:pt x="541223" y="1902288"/>
                    <a:pt x="539495" y="1897368"/>
                    <a:pt x="537899" y="1892582"/>
                  </a:cubicBezTo>
                  <a:cubicBezTo>
                    <a:pt x="551063" y="1871971"/>
                    <a:pt x="561434" y="1852558"/>
                    <a:pt x="568881" y="1837799"/>
                  </a:cubicBezTo>
                  <a:close/>
                  <a:moveTo>
                    <a:pt x="597469" y="1843383"/>
                  </a:moveTo>
                  <a:lnTo>
                    <a:pt x="585767" y="1821444"/>
                  </a:lnTo>
                  <a:cubicBezTo>
                    <a:pt x="611431" y="1820380"/>
                    <a:pt x="637227" y="1819183"/>
                    <a:pt x="663554" y="1817455"/>
                  </a:cubicBezTo>
                  <a:cubicBezTo>
                    <a:pt x="661294" y="1819848"/>
                    <a:pt x="659033" y="1822640"/>
                    <a:pt x="656507" y="1825699"/>
                  </a:cubicBezTo>
                  <a:cubicBezTo>
                    <a:pt x="650523" y="1833411"/>
                    <a:pt x="644008" y="1842851"/>
                    <a:pt x="637093" y="1853755"/>
                  </a:cubicBezTo>
                  <a:lnTo>
                    <a:pt x="626589" y="1870775"/>
                  </a:lnTo>
                  <a:lnTo>
                    <a:pt x="621137" y="1879684"/>
                  </a:lnTo>
                  <a:cubicBezTo>
                    <a:pt x="620339" y="1881014"/>
                    <a:pt x="619408" y="1882343"/>
                    <a:pt x="618611" y="1883540"/>
                  </a:cubicBezTo>
                  <a:cubicBezTo>
                    <a:pt x="610633" y="1867983"/>
                    <a:pt x="603054" y="1854287"/>
                    <a:pt x="597336" y="1843516"/>
                  </a:cubicBezTo>
                  <a:close/>
                  <a:moveTo>
                    <a:pt x="741474" y="1827028"/>
                  </a:moveTo>
                  <a:cubicBezTo>
                    <a:pt x="744266" y="1820646"/>
                    <a:pt x="746393" y="1815061"/>
                    <a:pt x="747989" y="1810540"/>
                  </a:cubicBezTo>
                  <a:cubicBezTo>
                    <a:pt x="747989" y="1813465"/>
                    <a:pt x="748255" y="1823039"/>
                    <a:pt x="753175" y="1836336"/>
                  </a:cubicBezTo>
                  <a:cubicBezTo>
                    <a:pt x="757297" y="1848303"/>
                    <a:pt x="765142" y="1862664"/>
                    <a:pt x="774051" y="1877955"/>
                  </a:cubicBezTo>
                  <a:cubicBezTo>
                    <a:pt x="772189" y="1880747"/>
                    <a:pt x="770328" y="1883407"/>
                    <a:pt x="768466" y="1886199"/>
                  </a:cubicBezTo>
                  <a:cubicBezTo>
                    <a:pt x="755302" y="1905480"/>
                    <a:pt x="742537" y="1922899"/>
                    <a:pt x="732033" y="1936993"/>
                  </a:cubicBezTo>
                  <a:cubicBezTo>
                    <a:pt x="726980" y="1924095"/>
                    <a:pt x="719933" y="1909203"/>
                    <a:pt x="711423" y="1893912"/>
                  </a:cubicBezTo>
                  <a:cubicBezTo>
                    <a:pt x="710093" y="1891651"/>
                    <a:pt x="708896" y="1889258"/>
                    <a:pt x="707566" y="1886997"/>
                  </a:cubicBezTo>
                  <a:cubicBezTo>
                    <a:pt x="722991" y="1864924"/>
                    <a:pt x="734426" y="1843383"/>
                    <a:pt x="741474" y="1827028"/>
                  </a:cubicBezTo>
                  <a:close/>
                  <a:moveTo>
                    <a:pt x="773253" y="1858675"/>
                  </a:moveTo>
                  <a:cubicBezTo>
                    <a:pt x="767136" y="1849633"/>
                    <a:pt x="761950" y="1841389"/>
                    <a:pt x="757962" y="1834208"/>
                  </a:cubicBezTo>
                  <a:cubicBezTo>
                    <a:pt x="751180" y="1822108"/>
                    <a:pt x="748654" y="1812933"/>
                    <a:pt x="748122" y="1810407"/>
                  </a:cubicBezTo>
                  <a:cubicBezTo>
                    <a:pt x="770993" y="1808147"/>
                    <a:pt x="793996" y="1805355"/>
                    <a:pt x="817133" y="1802296"/>
                  </a:cubicBezTo>
                  <a:cubicBezTo>
                    <a:pt x="815005" y="1807216"/>
                    <a:pt x="811681" y="1814396"/>
                    <a:pt x="807160" y="1823039"/>
                  </a:cubicBezTo>
                  <a:cubicBezTo>
                    <a:pt x="800512" y="1835804"/>
                    <a:pt x="791204" y="1851495"/>
                    <a:pt x="780034" y="1868780"/>
                  </a:cubicBezTo>
                  <a:cubicBezTo>
                    <a:pt x="777641" y="1865323"/>
                    <a:pt x="775380" y="1861866"/>
                    <a:pt x="773253" y="1858542"/>
                  </a:cubicBezTo>
                  <a:close/>
                  <a:moveTo>
                    <a:pt x="885079" y="1813332"/>
                  </a:moveTo>
                  <a:cubicBezTo>
                    <a:pt x="889069" y="1804291"/>
                    <a:pt x="892393" y="1797376"/>
                    <a:pt x="894653" y="1792589"/>
                  </a:cubicBezTo>
                  <a:cubicBezTo>
                    <a:pt x="896382" y="1797243"/>
                    <a:pt x="899307" y="1804025"/>
                    <a:pt x="903828" y="1812136"/>
                  </a:cubicBezTo>
                  <a:cubicBezTo>
                    <a:pt x="910077" y="1823837"/>
                    <a:pt x="919784" y="1837932"/>
                    <a:pt x="930156" y="1853356"/>
                  </a:cubicBezTo>
                  <a:cubicBezTo>
                    <a:pt x="927496" y="1857744"/>
                    <a:pt x="924704" y="1862132"/>
                    <a:pt x="922045" y="1866786"/>
                  </a:cubicBezTo>
                  <a:cubicBezTo>
                    <a:pt x="911673" y="1886465"/>
                    <a:pt x="902232" y="1904549"/>
                    <a:pt x="893722" y="1919707"/>
                  </a:cubicBezTo>
                  <a:cubicBezTo>
                    <a:pt x="887340" y="1906942"/>
                    <a:pt x="878697" y="1892449"/>
                    <a:pt x="868458" y="1877822"/>
                  </a:cubicBezTo>
                  <a:cubicBezTo>
                    <a:pt x="865666" y="1873700"/>
                    <a:pt x="862874" y="1869844"/>
                    <a:pt x="860214" y="1865988"/>
                  </a:cubicBezTo>
                  <a:cubicBezTo>
                    <a:pt x="870719" y="1845777"/>
                    <a:pt x="878697" y="1827161"/>
                    <a:pt x="885212" y="1813200"/>
                  </a:cubicBezTo>
                  <a:close/>
                  <a:moveTo>
                    <a:pt x="927230" y="1833145"/>
                  </a:moveTo>
                  <a:cubicBezTo>
                    <a:pt x="920050" y="1824103"/>
                    <a:pt x="913535" y="1816125"/>
                    <a:pt x="908216" y="1809343"/>
                  </a:cubicBezTo>
                  <a:cubicBezTo>
                    <a:pt x="902232" y="1801631"/>
                    <a:pt x="897977" y="1795249"/>
                    <a:pt x="895451" y="1791127"/>
                  </a:cubicBezTo>
                  <a:cubicBezTo>
                    <a:pt x="895451" y="1790861"/>
                    <a:pt x="895717" y="1790595"/>
                    <a:pt x="895850" y="1790329"/>
                  </a:cubicBezTo>
                  <a:cubicBezTo>
                    <a:pt x="917657" y="1786473"/>
                    <a:pt x="939463" y="1782218"/>
                    <a:pt x="961403" y="1777564"/>
                  </a:cubicBezTo>
                  <a:cubicBezTo>
                    <a:pt x="963398" y="1780223"/>
                    <a:pt x="965791" y="1783813"/>
                    <a:pt x="968583" y="1787936"/>
                  </a:cubicBezTo>
                  <a:cubicBezTo>
                    <a:pt x="967387" y="1790861"/>
                    <a:pt x="966057" y="1794052"/>
                    <a:pt x="964328" y="1797376"/>
                  </a:cubicBezTo>
                  <a:cubicBezTo>
                    <a:pt x="959807" y="1806551"/>
                    <a:pt x="953425" y="1817189"/>
                    <a:pt x="946112" y="1828624"/>
                  </a:cubicBezTo>
                  <a:cubicBezTo>
                    <a:pt x="942921" y="1833677"/>
                    <a:pt x="939463" y="1838862"/>
                    <a:pt x="936006" y="1844314"/>
                  </a:cubicBezTo>
                  <a:cubicBezTo>
                    <a:pt x="933081" y="1840458"/>
                    <a:pt x="930156" y="1836602"/>
                    <a:pt x="927230" y="1833145"/>
                  </a:cubicBezTo>
                  <a:close/>
                  <a:moveTo>
                    <a:pt x="1100621" y="1766927"/>
                  </a:moveTo>
                  <a:cubicBezTo>
                    <a:pt x="1093308" y="1757619"/>
                    <a:pt x="1086925" y="1750971"/>
                    <a:pt x="1083601" y="1747646"/>
                  </a:cubicBezTo>
                  <a:cubicBezTo>
                    <a:pt x="1093441" y="1745120"/>
                    <a:pt x="1103147" y="1742460"/>
                    <a:pt x="1112987" y="1739934"/>
                  </a:cubicBezTo>
                  <a:lnTo>
                    <a:pt x="1100621" y="1766927"/>
                  </a:lnTo>
                  <a:close/>
                  <a:moveTo>
                    <a:pt x="1114982" y="1739402"/>
                  </a:moveTo>
                  <a:cubicBezTo>
                    <a:pt x="1115913" y="1739136"/>
                    <a:pt x="1116843" y="1738870"/>
                    <a:pt x="1117774" y="1738737"/>
                  </a:cubicBezTo>
                  <a:cubicBezTo>
                    <a:pt x="1118040" y="1743657"/>
                    <a:pt x="1118306" y="1749242"/>
                    <a:pt x="1118705" y="1755225"/>
                  </a:cubicBezTo>
                  <a:cubicBezTo>
                    <a:pt x="1119503" y="1767857"/>
                    <a:pt x="1120433" y="1782750"/>
                    <a:pt x="1121497" y="1799105"/>
                  </a:cubicBezTo>
                  <a:cubicBezTo>
                    <a:pt x="1119503" y="1795249"/>
                    <a:pt x="1117375" y="1791393"/>
                    <a:pt x="1114982" y="1787537"/>
                  </a:cubicBezTo>
                  <a:cubicBezTo>
                    <a:pt x="1111791" y="1782351"/>
                    <a:pt x="1108466" y="1777431"/>
                    <a:pt x="1105142" y="1773043"/>
                  </a:cubicBezTo>
                  <a:cubicBezTo>
                    <a:pt x="1109796" y="1758549"/>
                    <a:pt x="1113120" y="1746848"/>
                    <a:pt x="1114982" y="1739402"/>
                  </a:cubicBezTo>
                  <a:close/>
                  <a:moveTo>
                    <a:pt x="1096233" y="1776234"/>
                  </a:moveTo>
                  <a:lnTo>
                    <a:pt x="1075756" y="1820779"/>
                  </a:lnTo>
                  <a:cubicBezTo>
                    <a:pt x="1075756" y="1820779"/>
                    <a:pt x="1075490" y="1820380"/>
                    <a:pt x="1075357" y="1820247"/>
                  </a:cubicBezTo>
                  <a:cubicBezTo>
                    <a:pt x="1068576" y="1811205"/>
                    <a:pt x="1061129" y="1802562"/>
                    <a:pt x="1055013" y="1795648"/>
                  </a:cubicBezTo>
                  <a:cubicBezTo>
                    <a:pt x="1051556" y="1791393"/>
                    <a:pt x="1048231" y="1787803"/>
                    <a:pt x="1045040" y="1784478"/>
                  </a:cubicBezTo>
                  <a:cubicBezTo>
                    <a:pt x="1050093" y="1770251"/>
                    <a:pt x="1053018" y="1759746"/>
                    <a:pt x="1054215" y="1755093"/>
                  </a:cubicBezTo>
                  <a:cubicBezTo>
                    <a:pt x="1063523" y="1752699"/>
                    <a:pt x="1072831" y="1750305"/>
                    <a:pt x="1082272" y="1747912"/>
                  </a:cubicBezTo>
                  <a:cubicBezTo>
                    <a:pt x="1084399" y="1752566"/>
                    <a:pt x="1089186" y="1763203"/>
                    <a:pt x="1096233" y="1776101"/>
                  </a:cubicBezTo>
                  <a:close/>
                  <a:moveTo>
                    <a:pt x="1070703" y="1831682"/>
                  </a:moveTo>
                  <a:cubicBezTo>
                    <a:pt x="1059135" y="1856813"/>
                    <a:pt x="1047700" y="1879418"/>
                    <a:pt x="1039057" y="1896438"/>
                  </a:cubicBezTo>
                  <a:cubicBezTo>
                    <a:pt x="1034137" y="1883141"/>
                    <a:pt x="1027621" y="1868381"/>
                    <a:pt x="1019643" y="1853356"/>
                  </a:cubicBezTo>
                  <a:cubicBezTo>
                    <a:pt x="1018580" y="1851495"/>
                    <a:pt x="1017516" y="1849500"/>
                    <a:pt x="1016452" y="1847638"/>
                  </a:cubicBezTo>
                  <a:cubicBezTo>
                    <a:pt x="1027356" y="1827427"/>
                    <a:pt x="1035998" y="1808413"/>
                    <a:pt x="1042115" y="1792722"/>
                  </a:cubicBezTo>
                  <a:cubicBezTo>
                    <a:pt x="1043977" y="1795382"/>
                    <a:pt x="1045838" y="1798174"/>
                    <a:pt x="1047700" y="1800834"/>
                  </a:cubicBezTo>
                  <a:cubicBezTo>
                    <a:pt x="1053816" y="1809343"/>
                    <a:pt x="1060066" y="1817587"/>
                    <a:pt x="1066980" y="1826762"/>
                  </a:cubicBezTo>
                  <a:cubicBezTo>
                    <a:pt x="1068310" y="1828491"/>
                    <a:pt x="1069506" y="1830087"/>
                    <a:pt x="1070703" y="1831682"/>
                  </a:cubicBezTo>
                  <a:close/>
                  <a:moveTo>
                    <a:pt x="1041317" y="1780755"/>
                  </a:moveTo>
                  <a:cubicBezTo>
                    <a:pt x="1039855" y="1779160"/>
                    <a:pt x="1038392" y="1777697"/>
                    <a:pt x="1036929" y="1776101"/>
                  </a:cubicBezTo>
                  <a:cubicBezTo>
                    <a:pt x="1031743" y="1770650"/>
                    <a:pt x="1027621" y="1766395"/>
                    <a:pt x="1025095" y="1763070"/>
                  </a:cubicBezTo>
                  <a:cubicBezTo>
                    <a:pt x="1024962" y="1762938"/>
                    <a:pt x="1024829" y="1762671"/>
                    <a:pt x="1024696" y="1762539"/>
                  </a:cubicBezTo>
                  <a:lnTo>
                    <a:pt x="1050093" y="1756156"/>
                  </a:lnTo>
                  <a:cubicBezTo>
                    <a:pt x="1051290" y="1755890"/>
                    <a:pt x="1052486" y="1755624"/>
                    <a:pt x="1053550" y="1755225"/>
                  </a:cubicBezTo>
                  <a:cubicBezTo>
                    <a:pt x="1051556" y="1759480"/>
                    <a:pt x="1047434" y="1768522"/>
                    <a:pt x="1041317" y="1780622"/>
                  </a:cubicBezTo>
                  <a:close/>
                  <a:moveTo>
                    <a:pt x="1032807" y="1779426"/>
                  </a:moveTo>
                  <a:cubicBezTo>
                    <a:pt x="1034403" y="1781819"/>
                    <a:pt x="1036132" y="1784478"/>
                    <a:pt x="1037993" y="1787138"/>
                  </a:cubicBezTo>
                  <a:cubicBezTo>
                    <a:pt x="1030813" y="1801233"/>
                    <a:pt x="1021239" y="1818385"/>
                    <a:pt x="1010336" y="1837533"/>
                  </a:cubicBezTo>
                  <a:cubicBezTo>
                    <a:pt x="999033" y="1819050"/>
                    <a:pt x="987332" y="1803493"/>
                    <a:pt x="977492" y="1792324"/>
                  </a:cubicBezTo>
                  <a:cubicBezTo>
                    <a:pt x="975764" y="1790329"/>
                    <a:pt x="974168" y="1788600"/>
                    <a:pt x="972573" y="1786872"/>
                  </a:cubicBezTo>
                  <a:cubicBezTo>
                    <a:pt x="973636" y="1782351"/>
                    <a:pt x="974168" y="1778229"/>
                    <a:pt x="974301" y="1775038"/>
                  </a:cubicBezTo>
                  <a:lnTo>
                    <a:pt x="974301" y="1775038"/>
                  </a:lnTo>
                  <a:cubicBezTo>
                    <a:pt x="986800" y="1772113"/>
                    <a:pt x="999299" y="1769054"/>
                    <a:pt x="1011665" y="1765996"/>
                  </a:cubicBezTo>
                  <a:lnTo>
                    <a:pt x="1023234" y="1763070"/>
                  </a:lnTo>
                  <a:cubicBezTo>
                    <a:pt x="1023234" y="1763070"/>
                    <a:pt x="1023499" y="1763735"/>
                    <a:pt x="1023633" y="1764134"/>
                  </a:cubicBezTo>
                  <a:cubicBezTo>
                    <a:pt x="1025494" y="1767991"/>
                    <a:pt x="1028685" y="1773309"/>
                    <a:pt x="1032807" y="1779559"/>
                  </a:cubicBezTo>
                  <a:close/>
                  <a:moveTo>
                    <a:pt x="969913" y="1783946"/>
                  </a:moveTo>
                  <a:cubicBezTo>
                    <a:pt x="967387" y="1781287"/>
                    <a:pt x="965126" y="1779027"/>
                    <a:pt x="963132" y="1777165"/>
                  </a:cubicBezTo>
                  <a:cubicBezTo>
                    <a:pt x="966323" y="1776500"/>
                    <a:pt x="969381" y="1775968"/>
                    <a:pt x="972573" y="1775171"/>
                  </a:cubicBezTo>
                  <a:cubicBezTo>
                    <a:pt x="972041" y="1777697"/>
                    <a:pt x="971110" y="1780622"/>
                    <a:pt x="969913" y="1783946"/>
                  </a:cubicBezTo>
                  <a:close/>
                  <a:moveTo>
                    <a:pt x="953558" y="1833278"/>
                  </a:moveTo>
                  <a:cubicBezTo>
                    <a:pt x="960206" y="1821045"/>
                    <a:pt x="965525" y="1809477"/>
                    <a:pt x="968982" y="1799504"/>
                  </a:cubicBezTo>
                  <a:cubicBezTo>
                    <a:pt x="969913" y="1796978"/>
                    <a:pt x="970578" y="1794584"/>
                    <a:pt x="971243" y="1792324"/>
                  </a:cubicBezTo>
                  <a:cubicBezTo>
                    <a:pt x="971908" y="1793387"/>
                    <a:pt x="972573" y="1794318"/>
                    <a:pt x="973237" y="1795382"/>
                  </a:cubicBezTo>
                  <a:cubicBezTo>
                    <a:pt x="982013" y="1808811"/>
                    <a:pt x="992917" y="1827028"/>
                    <a:pt x="1004352" y="1847638"/>
                  </a:cubicBezTo>
                  <a:cubicBezTo>
                    <a:pt x="1002092" y="1851495"/>
                    <a:pt x="999698" y="1855484"/>
                    <a:pt x="997305" y="1859606"/>
                  </a:cubicBezTo>
                  <a:cubicBezTo>
                    <a:pt x="987598" y="1876093"/>
                    <a:pt x="978423" y="1891518"/>
                    <a:pt x="970179" y="1905480"/>
                  </a:cubicBezTo>
                  <a:cubicBezTo>
                    <a:pt x="964727" y="1892714"/>
                    <a:pt x="958079" y="1878487"/>
                    <a:pt x="949170" y="1863861"/>
                  </a:cubicBezTo>
                  <a:cubicBezTo>
                    <a:pt x="946910" y="1860137"/>
                    <a:pt x="944516" y="1856680"/>
                    <a:pt x="941990" y="1853223"/>
                  </a:cubicBezTo>
                  <a:cubicBezTo>
                    <a:pt x="946112" y="1846442"/>
                    <a:pt x="949968" y="1839793"/>
                    <a:pt x="953425" y="1833411"/>
                  </a:cubicBezTo>
                  <a:close/>
                  <a:moveTo>
                    <a:pt x="973769" y="1928084"/>
                  </a:moveTo>
                  <a:cubicBezTo>
                    <a:pt x="978556" y="1936461"/>
                    <a:pt x="982279" y="1942977"/>
                    <a:pt x="984806" y="1947232"/>
                  </a:cubicBezTo>
                  <a:cubicBezTo>
                    <a:pt x="971243" y="1950290"/>
                    <a:pt x="957414" y="1953215"/>
                    <a:pt x="943453" y="1956141"/>
                  </a:cubicBezTo>
                  <a:cubicBezTo>
                    <a:pt x="947176" y="1951354"/>
                    <a:pt x="952095" y="1944838"/>
                    <a:pt x="958079" y="1936727"/>
                  </a:cubicBezTo>
                  <a:cubicBezTo>
                    <a:pt x="961669" y="1931940"/>
                    <a:pt x="965525" y="1926622"/>
                    <a:pt x="969647" y="1920904"/>
                  </a:cubicBezTo>
                  <a:cubicBezTo>
                    <a:pt x="970977" y="1923430"/>
                    <a:pt x="972440" y="1925824"/>
                    <a:pt x="973636" y="1928084"/>
                  </a:cubicBezTo>
                  <a:close/>
                  <a:moveTo>
                    <a:pt x="978556" y="1925824"/>
                  </a:moveTo>
                  <a:cubicBezTo>
                    <a:pt x="977226" y="1922367"/>
                    <a:pt x="975764" y="1918643"/>
                    <a:pt x="974168" y="1914655"/>
                  </a:cubicBezTo>
                  <a:cubicBezTo>
                    <a:pt x="984274" y="1900294"/>
                    <a:pt x="995576" y="1883540"/>
                    <a:pt x="1006479" y="1864924"/>
                  </a:cubicBezTo>
                  <a:cubicBezTo>
                    <a:pt x="1007809" y="1862797"/>
                    <a:pt x="1009006" y="1860536"/>
                    <a:pt x="1010203" y="1858409"/>
                  </a:cubicBezTo>
                  <a:cubicBezTo>
                    <a:pt x="1019377" y="1875429"/>
                    <a:pt x="1027488" y="1891651"/>
                    <a:pt x="1034004" y="1905612"/>
                  </a:cubicBezTo>
                  <a:cubicBezTo>
                    <a:pt x="1033073" y="1907341"/>
                    <a:pt x="1032142" y="1909070"/>
                    <a:pt x="1031345" y="1910665"/>
                  </a:cubicBezTo>
                  <a:cubicBezTo>
                    <a:pt x="1027887" y="1917181"/>
                    <a:pt x="1025228" y="1922101"/>
                    <a:pt x="1023765" y="1925026"/>
                  </a:cubicBezTo>
                  <a:cubicBezTo>
                    <a:pt x="1022702" y="1926887"/>
                    <a:pt x="1022170" y="1928084"/>
                    <a:pt x="1022170" y="1928084"/>
                  </a:cubicBezTo>
                  <a:cubicBezTo>
                    <a:pt x="1022170" y="1928084"/>
                    <a:pt x="1023101" y="1927021"/>
                    <a:pt x="1024563" y="1925159"/>
                  </a:cubicBezTo>
                  <a:cubicBezTo>
                    <a:pt x="1026957" y="1922233"/>
                    <a:pt x="1031079" y="1917048"/>
                    <a:pt x="1036264" y="1910133"/>
                  </a:cubicBezTo>
                  <a:cubicBezTo>
                    <a:pt x="1038525" y="1915053"/>
                    <a:pt x="1040519" y="1919574"/>
                    <a:pt x="1042381" y="1923696"/>
                  </a:cubicBezTo>
                  <a:cubicBezTo>
                    <a:pt x="1042780" y="1924760"/>
                    <a:pt x="1043179" y="1925558"/>
                    <a:pt x="1043578" y="1926622"/>
                  </a:cubicBezTo>
                  <a:cubicBezTo>
                    <a:pt x="1044508" y="1928616"/>
                    <a:pt x="1045306" y="1930611"/>
                    <a:pt x="1045971" y="1932472"/>
                  </a:cubicBezTo>
                  <a:cubicBezTo>
                    <a:pt x="1026558" y="1937525"/>
                    <a:pt x="1006613" y="1942312"/>
                    <a:pt x="986135" y="1946966"/>
                  </a:cubicBezTo>
                  <a:cubicBezTo>
                    <a:pt x="984540" y="1942312"/>
                    <a:pt x="981880" y="1935131"/>
                    <a:pt x="978423" y="1925957"/>
                  </a:cubicBezTo>
                  <a:close/>
                  <a:moveTo>
                    <a:pt x="1043312" y="1908671"/>
                  </a:moveTo>
                  <a:cubicBezTo>
                    <a:pt x="1042647" y="1906809"/>
                    <a:pt x="1041982" y="1904948"/>
                    <a:pt x="1041317" y="1903086"/>
                  </a:cubicBezTo>
                  <a:cubicBezTo>
                    <a:pt x="1041450" y="1902820"/>
                    <a:pt x="1041583" y="1902687"/>
                    <a:pt x="1041716" y="1902554"/>
                  </a:cubicBezTo>
                  <a:cubicBezTo>
                    <a:pt x="1052354" y="1887529"/>
                    <a:pt x="1065517" y="1866121"/>
                    <a:pt x="1077750" y="1841256"/>
                  </a:cubicBezTo>
                  <a:cubicBezTo>
                    <a:pt x="1086793" y="1853489"/>
                    <a:pt x="1094505" y="1864658"/>
                    <a:pt x="1099823" y="1873833"/>
                  </a:cubicBezTo>
                  <a:cubicBezTo>
                    <a:pt x="1103280" y="1879684"/>
                    <a:pt x="1105674" y="1884737"/>
                    <a:pt x="1107269" y="1888593"/>
                  </a:cubicBezTo>
                  <a:cubicBezTo>
                    <a:pt x="1109131" y="1892981"/>
                    <a:pt x="1109929" y="1895640"/>
                    <a:pt x="1109929" y="1895640"/>
                  </a:cubicBezTo>
                  <a:cubicBezTo>
                    <a:pt x="1109929" y="1895640"/>
                    <a:pt x="1109929" y="1892848"/>
                    <a:pt x="1108998" y="1887928"/>
                  </a:cubicBezTo>
                  <a:cubicBezTo>
                    <a:pt x="1108333" y="1883806"/>
                    <a:pt x="1107004" y="1878354"/>
                    <a:pt x="1104610" y="1871706"/>
                  </a:cubicBezTo>
                  <a:cubicBezTo>
                    <a:pt x="1100488" y="1860004"/>
                    <a:pt x="1092909" y="1845511"/>
                    <a:pt x="1082671" y="1830752"/>
                  </a:cubicBezTo>
                  <a:cubicBezTo>
                    <a:pt x="1090117" y="1814529"/>
                    <a:pt x="1096100" y="1798839"/>
                    <a:pt x="1101020" y="1785143"/>
                  </a:cubicBezTo>
                  <a:cubicBezTo>
                    <a:pt x="1102616" y="1787803"/>
                    <a:pt x="1104211" y="1790462"/>
                    <a:pt x="1105807" y="1793254"/>
                  </a:cubicBezTo>
                  <a:cubicBezTo>
                    <a:pt x="1111791" y="1803094"/>
                    <a:pt x="1117774" y="1811737"/>
                    <a:pt x="1122694" y="1818917"/>
                  </a:cubicBezTo>
                  <a:cubicBezTo>
                    <a:pt x="1123492" y="1828225"/>
                    <a:pt x="1124157" y="1837799"/>
                    <a:pt x="1125087" y="1847772"/>
                  </a:cubicBezTo>
                  <a:cubicBezTo>
                    <a:pt x="1126151" y="1858808"/>
                    <a:pt x="1127082" y="1869445"/>
                    <a:pt x="1128012" y="1879684"/>
                  </a:cubicBezTo>
                  <a:cubicBezTo>
                    <a:pt x="1128943" y="1889656"/>
                    <a:pt x="1129741" y="1899097"/>
                    <a:pt x="1130539" y="1908139"/>
                  </a:cubicBezTo>
                  <a:cubicBezTo>
                    <a:pt x="1124023" y="1910266"/>
                    <a:pt x="1117508" y="1912394"/>
                    <a:pt x="1110727" y="1914388"/>
                  </a:cubicBezTo>
                  <a:cubicBezTo>
                    <a:pt x="1091180" y="1920372"/>
                    <a:pt x="1070836" y="1926090"/>
                    <a:pt x="1049694" y="1931675"/>
                  </a:cubicBezTo>
                  <a:cubicBezTo>
                    <a:pt x="1049295" y="1930079"/>
                    <a:pt x="1048896" y="1928483"/>
                    <a:pt x="1048498" y="1926754"/>
                  </a:cubicBezTo>
                  <a:cubicBezTo>
                    <a:pt x="1048099" y="1925292"/>
                    <a:pt x="1047700" y="1923829"/>
                    <a:pt x="1047301" y="1922233"/>
                  </a:cubicBezTo>
                  <a:cubicBezTo>
                    <a:pt x="1046104" y="1918112"/>
                    <a:pt x="1044774" y="1913591"/>
                    <a:pt x="1043312" y="1908937"/>
                  </a:cubicBezTo>
                  <a:close/>
                  <a:moveTo>
                    <a:pt x="208536" y="1791792"/>
                  </a:moveTo>
                  <a:cubicBezTo>
                    <a:pt x="210531" y="1789797"/>
                    <a:pt x="212259" y="1787936"/>
                    <a:pt x="213722" y="1786473"/>
                  </a:cubicBezTo>
                  <a:cubicBezTo>
                    <a:pt x="230343" y="1792988"/>
                    <a:pt x="247762" y="1798573"/>
                    <a:pt x="265580" y="1803227"/>
                  </a:cubicBezTo>
                  <a:cubicBezTo>
                    <a:pt x="266776" y="1803493"/>
                    <a:pt x="267973" y="1803892"/>
                    <a:pt x="269303" y="1804158"/>
                  </a:cubicBezTo>
                  <a:cubicBezTo>
                    <a:pt x="267442" y="1805088"/>
                    <a:pt x="265580" y="1806152"/>
                    <a:pt x="263585" y="1807482"/>
                  </a:cubicBezTo>
                  <a:cubicBezTo>
                    <a:pt x="252283" y="1814928"/>
                    <a:pt x="239119" y="1828092"/>
                    <a:pt x="227019" y="1844048"/>
                  </a:cubicBezTo>
                  <a:cubicBezTo>
                    <a:pt x="219573" y="1853888"/>
                    <a:pt x="213323" y="1863594"/>
                    <a:pt x="208005" y="1872238"/>
                  </a:cubicBezTo>
                  <a:cubicBezTo>
                    <a:pt x="207473" y="1868515"/>
                    <a:pt x="206941" y="1864791"/>
                    <a:pt x="206409" y="1860935"/>
                  </a:cubicBezTo>
                  <a:cubicBezTo>
                    <a:pt x="203218" y="1837400"/>
                    <a:pt x="201489" y="1815992"/>
                    <a:pt x="200425" y="1800966"/>
                  </a:cubicBezTo>
                  <a:cubicBezTo>
                    <a:pt x="203351" y="1797642"/>
                    <a:pt x="206143" y="1794584"/>
                    <a:pt x="208536" y="1792058"/>
                  </a:cubicBezTo>
                  <a:close/>
                  <a:moveTo>
                    <a:pt x="199893" y="1791260"/>
                  </a:moveTo>
                  <a:cubicBezTo>
                    <a:pt x="199628" y="1786340"/>
                    <a:pt x="199495" y="1782617"/>
                    <a:pt x="199361" y="1780489"/>
                  </a:cubicBezTo>
                  <a:cubicBezTo>
                    <a:pt x="202952" y="1782085"/>
                    <a:pt x="206409" y="1783548"/>
                    <a:pt x="209999" y="1785010"/>
                  </a:cubicBezTo>
                  <a:cubicBezTo>
                    <a:pt x="208536" y="1785808"/>
                    <a:pt x="206941" y="1786739"/>
                    <a:pt x="205212" y="1787803"/>
                  </a:cubicBezTo>
                  <a:cubicBezTo>
                    <a:pt x="203483" y="1788866"/>
                    <a:pt x="201755" y="1790063"/>
                    <a:pt x="199893" y="1791393"/>
                  </a:cubicBezTo>
                  <a:close/>
                  <a:moveTo>
                    <a:pt x="153354" y="1756289"/>
                  </a:moveTo>
                  <a:cubicBezTo>
                    <a:pt x="153354" y="1756289"/>
                    <a:pt x="153753" y="1756555"/>
                    <a:pt x="153886" y="1756688"/>
                  </a:cubicBezTo>
                  <a:cubicBezTo>
                    <a:pt x="167981" y="1765597"/>
                    <a:pt x="183006" y="1773442"/>
                    <a:pt x="198830" y="1780356"/>
                  </a:cubicBezTo>
                  <a:cubicBezTo>
                    <a:pt x="198298" y="1782750"/>
                    <a:pt x="197367" y="1787537"/>
                    <a:pt x="196436" y="1793919"/>
                  </a:cubicBezTo>
                  <a:cubicBezTo>
                    <a:pt x="189522" y="1799238"/>
                    <a:pt x="181943" y="1806152"/>
                    <a:pt x="174895" y="1814529"/>
                  </a:cubicBezTo>
                  <a:cubicBezTo>
                    <a:pt x="168513" y="1821976"/>
                    <a:pt x="163327" y="1829555"/>
                    <a:pt x="159205" y="1836336"/>
                  </a:cubicBezTo>
                  <a:cubicBezTo>
                    <a:pt x="159205" y="1835139"/>
                    <a:pt x="159072" y="1833943"/>
                    <a:pt x="158939" y="1832613"/>
                  </a:cubicBezTo>
                  <a:cubicBezTo>
                    <a:pt x="158274" y="1821311"/>
                    <a:pt x="157476" y="1810274"/>
                    <a:pt x="155615" y="1800302"/>
                  </a:cubicBezTo>
                  <a:cubicBezTo>
                    <a:pt x="154019" y="1790462"/>
                    <a:pt x="152291" y="1781819"/>
                    <a:pt x="151227" y="1774506"/>
                  </a:cubicBezTo>
                  <a:cubicBezTo>
                    <a:pt x="150828" y="1771182"/>
                    <a:pt x="150562" y="1768256"/>
                    <a:pt x="150429" y="1765597"/>
                  </a:cubicBezTo>
                  <a:cubicBezTo>
                    <a:pt x="152025" y="1762007"/>
                    <a:pt x="152956" y="1758816"/>
                    <a:pt x="153222" y="1756289"/>
                  </a:cubicBezTo>
                  <a:close/>
                  <a:moveTo>
                    <a:pt x="150961" y="1756289"/>
                  </a:moveTo>
                  <a:cubicBezTo>
                    <a:pt x="150961" y="1756289"/>
                    <a:pt x="151094" y="1755358"/>
                    <a:pt x="151227" y="1754959"/>
                  </a:cubicBezTo>
                  <a:cubicBezTo>
                    <a:pt x="151227" y="1754959"/>
                    <a:pt x="151493" y="1755093"/>
                    <a:pt x="151626" y="1755225"/>
                  </a:cubicBezTo>
                  <a:cubicBezTo>
                    <a:pt x="151493" y="1755624"/>
                    <a:pt x="151227" y="1755890"/>
                    <a:pt x="151094" y="1756289"/>
                  </a:cubicBezTo>
                  <a:close/>
                  <a:moveTo>
                    <a:pt x="150296" y="1754295"/>
                  </a:moveTo>
                  <a:cubicBezTo>
                    <a:pt x="149897" y="1754959"/>
                    <a:pt x="149498" y="1755757"/>
                    <a:pt x="149233" y="1756821"/>
                  </a:cubicBezTo>
                  <a:cubicBezTo>
                    <a:pt x="148834" y="1757885"/>
                    <a:pt x="148435" y="1759081"/>
                    <a:pt x="148036" y="1760411"/>
                  </a:cubicBezTo>
                  <a:cubicBezTo>
                    <a:pt x="147371" y="1761209"/>
                    <a:pt x="146706" y="1762007"/>
                    <a:pt x="146041" y="1762805"/>
                  </a:cubicBezTo>
                  <a:cubicBezTo>
                    <a:pt x="140457" y="1769453"/>
                    <a:pt x="131947" y="1778096"/>
                    <a:pt x="123304" y="1788335"/>
                  </a:cubicBezTo>
                  <a:cubicBezTo>
                    <a:pt x="120112" y="1792190"/>
                    <a:pt x="117187" y="1795914"/>
                    <a:pt x="114528" y="1799504"/>
                  </a:cubicBezTo>
                  <a:cubicBezTo>
                    <a:pt x="114395" y="1796844"/>
                    <a:pt x="114129" y="1794052"/>
                    <a:pt x="113996" y="1791260"/>
                  </a:cubicBezTo>
                  <a:cubicBezTo>
                    <a:pt x="111336" y="1755491"/>
                    <a:pt x="106417" y="1725839"/>
                    <a:pt x="105486" y="1720787"/>
                  </a:cubicBezTo>
                  <a:cubicBezTo>
                    <a:pt x="105752" y="1719856"/>
                    <a:pt x="106018" y="1719191"/>
                    <a:pt x="106151" y="1718526"/>
                  </a:cubicBezTo>
                  <a:cubicBezTo>
                    <a:pt x="119182" y="1731823"/>
                    <a:pt x="134074" y="1743790"/>
                    <a:pt x="150296" y="1754427"/>
                  </a:cubicBezTo>
                  <a:close/>
                  <a:moveTo>
                    <a:pt x="71845" y="1680896"/>
                  </a:moveTo>
                  <a:cubicBezTo>
                    <a:pt x="71845" y="1680896"/>
                    <a:pt x="71313" y="1682359"/>
                    <a:pt x="70382" y="1685151"/>
                  </a:cubicBezTo>
                  <a:cubicBezTo>
                    <a:pt x="70116" y="1685151"/>
                    <a:pt x="69983" y="1685417"/>
                    <a:pt x="69717" y="1685550"/>
                  </a:cubicBezTo>
                  <a:cubicBezTo>
                    <a:pt x="62936" y="1690603"/>
                    <a:pt x="54958" y="1699246"/>
                    <a:pt x="48310" y="1710016"/>
                  </a:cubicBezTo>
                  <a:cubicBezTo>
                    <a:pt x="42592" y="1719324"/>
                    <a:pt x="38869" y="1728366"/>
                    <a:pt x="36342" y="1735812"/>
                  </a:cubicBezTo>
                  <a:lnTo>
                    <a:pt x="36874" y="1732222"/>
                  </a:lnTo>
                  <a:cubicBezTo>
                    <a:pt x="38470" y="1720521"/>
                    <a:pt x="40730" y="1704432"/>
                    <a:pt x="42858" y="1686747"/>
                  </a:cubicBezTo>
                  <a:cubicBezTo>
                    <a:pt x="45517" y="1663743"/>
                    <a:pt x="46714" y="1643133"/>
                    <a:pt x="47113" y="1631565"/>
                  </a:cubicBezTo>
                  <a:cubicBezTo>
                    <a:pt x="47911" y="1629172"/>
                    <a:pt x="48575" y="1626911"/>
                    <a:pt x="49240" y="1624783"/>
                  </a:cubicBezTo>
                  <a:cubicBezTo>
                    <a:pt x="55091" y="1643133"/>
                    <a:pt x="63202" y="1661217"/>
                    <a:pt x="74105" y="1678503"/>
                  </a:cubicBezTo>
                  <a:cubicBezTo>
                    <a:pt x="74770" y="1679566"/>
                    <a:pt x="75435" y="1680497"/>
                    <a:pt x="76100" y="1681428"/>
                  </a:cubicBezTo>
                  <a:cubicBezTo>
                    <a:pt x="74770" y="1682093"/>
                    <a:pt x="73441" y="1683024"/>
                    <a:pt x="71845" y="1684087"/>
                  </a:cubicBezTo>
                  <a:cubicBezTo>
                    <a:pt x="71845" y="1682093"/>
                    <a:pt x="71845" y="1680896"/>
                    <a:pt x="71845" y="1680896"/>
                  </a:cubicBezTo>
                  <a:close/>
                  <a:moveTo>
                    <a:pt x="68255" y="1744987"/>
                  </a:moveTo>
                  <a:cubicBezTo>
                    <a:pt x="70116" y="1723446"/>
                    <a:pt x="71047" y="1704032"/>
                    <a:pt x="71579" y="1692331"/>
                  </a:cubicBezTo>
                  <a:cubicBezTo>
                    <a:pt x="72244" y="1691268"/>
                    <a:pt x="72909" y="1690204"/>
                    <a:pt x="73573" y="1689273"/>
                  </a:cubicBezTo>
                  <a:cubicBezTo>
                    <a:pt x="75036" y="1687012"/>
                    <a:pt x="76366" y="1685284"/>
                    <a:pt x="77563" y="1683688"/>
                  </a:cubicBezTo>
                  <a:cubicBezTo>
                    <a:pt x="85541" y="1695523"/>
                    <a:pt x="94715" y="1706958"/>
                    <a:pt x="105087" y="1717462"/>
                  </a:cubicBezTo>
                  <a:lnTo>
                    <a:pt x="77164" y="1751635"/>
                  </a:lnTo>
                  <a:cubicBezTo>
                    <a:pt x="73441" y="1756422"/>
                    <a:pt x="69850" y="1760943"/>
                    <a:pt x="66659" y="1765198"/>
                  </a:cubicBezTo>
                  <a:lnTo>
                    <a:pt x="68255" y="1744987"/>
                  </a:lnTo>
                  <a:close/>
                  <a:moveTo>
                    <a:pt x="1080676" y="1971831"/>
                  </a:moveTo>
                  <a:cubicBezTo>
                    <a:pt x="1028685" y="1986856"/>
                    <a:pt x="976030" y="1997760"/>
                    <a:pt x="923773" y="2007067"/>
                  </a:cubicBezTo>
                  <a:cubicBezTo>
                    <a:pt x="897711" y="2011721"/>
                    <a:pt x="871649" y="2015843"/>
                    <a:pt x="845721" y="2019965"/>
                  </a:cubicBezTo>
                  <a:cubicBezTo>
                    <a:pt x="820191" y="2023955"/>
                    <a:pt x="794528" y="2027412"/>
                    <a:pt x="769264" y="2030337"/>
                  </a:cubicBezTo>
                  <a:cubicBezTo>
                    <a:pt x="718736" y="2036321"/>
                    <a:pt x="669006" y="2040044"/>
                    <a:pt x="620472" y="2041639"/>
                  </a:cubicBezTo>
                  <a:cubicBezTo>
                    <a:pt x="523406" y="2044698"/>
                    <a:pt x="430992" y="2038182"/>
                    <a:pt x="346159" y="2022359"/>
                  </a:cubicBezTo>
                  <a:lnTo>
                    <a:pt x="330468" y="2019433"/>
                  </a:lnTo>
                  <a:cubicBezTo>
                    <a:pt x="325681" y="2018370"/>
                    <a:pt x="320363" y="2017173"/>
                    <a:pt x="315443" y="2015843"/>
                  </a:cubicBezTo>
                  <a:cubicBezTo>
                    <a:pt x="305337" y="2013184"/>
                    <a:pt x="295498" y="2010259"/>
                    <a:pt x="285658" y="2007067"/>
                  </a:cubicBezTo>
                  <a:cubicBezTo>
                    <a:pt x="266112" y="2000552"/>
                    <a:pt x="247363" y="1993106"/>
                    <a:pt x="229279" y="1984862"/>
                  </a:cubicBezTo>
                  <a:cubicBezTo>
                    <a:pt x="193245" y="1968241"/>
                    <a:pt x="160535" y="1948428"/>
                    <a:pt x="132213" y="1925824"/>
                  </a:cubicBezTo>
                  <a:cubicBezTo>
                    <a:pt x="103890" y="1903352"/>
                    <a:pt x="79956" y="1877955"/>
                    <a:pt x="61606" y="1851096"/>
                  </a:cubicBezTo>
                  <a:cubicBezTo>
                    <a:pt x="43124" y="1824236"/>
                    <a:pt x="30093" y="1796047"/>
                    <a:pt x="21982" y="1768389"/>
                  </a:cubicBezTo>
                  <a:cubicBezTo>
                    <a:pt x="13738" y="1740732"/>
                    <a:pt x="10281" y="1713739"/>
                    <a:pt x="9483" y="1688741"/>
                  </a:cubicBezTo>
                  <a:cubicBezTo>
                    <a:pt x="8818" y="1663743"/>
                    <a:pt x="10812" y="1640872"/>
                    <a:pt x="13871" y="1620528"/>
                  </a:cubicBezTo>
                  <a:cubicBezTo>
                    <a:pt x="18791" y="1588882"/>
                    <a:pt x="30492" y="1559629"/>
                    <a:pt x="38736" y="1538487"/>
                  </a:cubicBezTo>
                  <a:cubicBezTo>
                    <a:pt x="38204" y="1545401"/>
                    <a:pt x="37938" y="1552582"/>
                    <a:pt x="38204" y="1559762"/>
                  </a:cubicBezTo>
                  <a:cubicBezTo>
                    <a:pt x="36475" y="1561491"/>
                    <a:pt x="34215" y="1564150"/>
                    <a:pt x="31689" y="1567873"/>
                  </a:cubicBezTo>
                  <a:cubicBezTo>
                    <a:pt x="26902" y="1574920"/>
                    <a:pt x="21450" y="1585824"/>
                    <a:pt x="18791" y="1598722"/>
                  </a:cubicBezTo>
                  <a:cubicBezTo>
                    <a:pt x="16131" y="1611620"/>
                    <a:pt x="16796" y="1623720"/>
                    <a:pt x="18392" y="1632097"/>
                  </a:cubicBezTo>
                  <a:cubicBezTo>
                    <a:pt x="19987" y="1640607"/>
                    <a:pt x="22514" y="1645394"/>
                    <a:pt x="22381" y="1645394"/>
                  </a:cubicBezTo>
                  <a:cubicBezTo>
                    <a:pt x="22381" y="1645394"/>
                    <a:pt x="22647" y="1640075"/>
                    <a:pt x="23577" y="1631964"/>
                  </a:cubicBezTo>
                  <a:cubicBezTo>
                    <a:pt x="24641" y="1623852"/>
                    <a:pt x="26503" y="1612816"/>
                    <a:pt x="29029" y="1600849"/>
                  </a:cubicBezTo>
                  <a:cubicBezTo>
                    <a:pt x="31423" y="1588882"/>
                    <a:pt x="34082" y="1578112"/>
                    <a:pt x="36342" y="1570134"/>
                  </a:cubicBezTo>
                  <a:cubicBezTo>
                    <a:pt x="37007" y="1567740"/>
                    <a:pt x="37672" y="1565745"/>
                    <a:pt x="38204" y="1564017"/>
                  </a:cubicBezTo>
                  <a:cubicBezTo>
                    <a:pt x="38470" y="1570266"/>
                    <a:pt x="38869" y="1576516"/>
                    <a:pt x="39667" y="1582898"/>
                  </a:cubicBezTo>
                  <a:cubicBezTo>
                    <a:pt x="40996" y="1593802"/>
                    <a:pt x="43257" y="1604971"/>
                    <a:pt x="46315" y="1616007"/>
                  </a:cubicBezTo>
                  <a:lnTo>
                    <a:pt x="45384" y="1617603"/>
                  </a:lnTo>
                  <a:cubicBezTo>
                    <a:pt x="40996" y="1625315"/>
                    <a:pt x="34481" y="1635554"/>
                    <a:pt x="28763" y="1648053"/>
                  </a:cubicBezTo>
                  <a:cubicBezTo>
                    <a:pt x="23045" y="1660419"/>
                    <a:pt x="19721" y="1672918"/>
                    <a:pt x="18791" y="1681960"/>
                  </a:cubicBezTo>
                  <a:cubicBezTo>
                    <a:pt x="17727" y="1691135"/>
                    <a:pt x="18791" y="1696719"/>
                    <a:pt x="18791" y="1696719"/>
                  </a:cubicBezTo>
                  <a:cubicBezTo>
                    <a:pt x="18791" y="1696719"/>
                    <a:pt x="20519" y="1691268"/>
                    <a:pt x="23976" y="1683289"/>
                  </a:cubicBezTo>
                  <a:cubicBezTo>
                    <a:pt x="27168" y="1675577"/>
                    <a:pt x="32220" y="1665605"/>
                    <a:pt x="37672" y="1654169"/>
                  </a:cubicBezTo>
                  <a:cubicBezTo>
                    <a:pt x="35545" y="1663344"/>
                    <a:pt x="33550" y="1673982"/>
                    <a:pt x="32220" y="1685417"/>
                  </a:cubicBezTo>
                  <a:cubicBezTo>
                    <a:pt x="30093" y="1703501"/>
                    <a:pt x="30359" y="1720122"/>
                    <a:pt x="31555" y="1732089"/>
                  </a:cubicBezTo>
                  <a:cubicBezTo>
                    <a:pt x="32087" y="1738073"/>
                    <a:pt x="32752" y="1742992"/>
                    <a:pt x="33284" y="1746184"/>
                  </a:cubicBezTo>
                  <a:cubicBezTo>
                    <a:pt x="32353" y="1750040"/>
                    <a:pt x="31954" y="1752300"/>
                    <a:pt x="31954" y="1752300"/>
                  </a:cubicBezTo>
                  <a:cubicBezTo>
                    <a:pt x="31954" y="1752300"/>
                    <a:pt x="32619" y="1751369"/>
                    <a:pt x="33816" y="1749774"/>
                  </a:cubicBezTo>
                  <a:cubicBezTo>
                    <a:pt x="33949" y="1750704"/>
                    <a:pt x="34082" y="1751236"/>
                    <a:pt x="34082" y="1751236"/>
                  </a:cubicBezTo>
                  <a:lnTo>
                    <a:pt x="34348" y="1748976"/>
                  </a:lnTo>
                  <a:cubicBezTo>
                    <a:pt x="38603" y="1743258"/>
                    <a:pt x="47778" y="1730493"/>
                    <a:pt x="57086" y="1715468"/>
                  </a:cubicBezTo>
                  <a:cubicBezTo>
                    <a:pt x="59745" y="1711080"/>
                    <a:pt x="62271" y="1706825"/>
                    <a:pt x="64665" y="1702969"/>
                  </a:cubicBezTo>
                  <a:cubicBezTo>
                    <a:pt x="61872" y="1713872"/>
                    <a:pt x="58814" y="1728100"/>
                    <a:pt x="57484" y="1744056"/>
                  </a:cubicBezTo>
                  <a:cubicBezTo>
                    <a:pt x="56421" y="1755890"/>
                    <a:pt x="56686" y="1766927"/>
                    <a:pt x="57484" y="1776500"/>
                  </a:cubicBezTo>
                  <a:cubicBezTo>
                    <a:pt x="51767" y="1783946"/>
                    <a:pt x="48044" y="1788734"/>
                    <a:pt x="48044" y="1788866"/>
                  </a:cubicBezTo>
                  <a:cubicBezTo>
                    <a:pt x="48044" y="1788866"/>
                    <a:pt x="52033" y="1787005"/>
                    <a:pt x="58149" y="1782883"/>
                  </a:cubicBezTo>
                  <a:cubicBezTo>
                    <a:pt x="60011" y="1798573"/>
                    <a:pt x="62936" y="1808679"/>
                    <a:pt x="62936" y="1808546"/>
                  </a:cubicBezTo>
                  <a:lnTo>
                    <a:pt x="65330" y="1777564"/>
                  </a:lnTo>
                  <a:cubicBezTo>
                    <a:pt x="71579" y="1772644"/>
                    <a:pt x="78626" y="1766129"/>
                    <a:pt x="85142" y="1758018"/>
                  </a:cubicBezTo>
                  <a:cubicBezTo>
                    <a:pt x="93519" y="1747513"/>
                    <a:pt x="99103" y="1736610"/>
                    <a:pt x="102428" y="1728499"/>
                  </a:cubicBezTo>
                  <a:cubicBezTo>
                    <a:pt x="103358" y="1726105"/>
                    <a:pt x="104156" y="1723978"/>
                    <a:pt x="104821" y="1722116"/>
                  </a:cubicBezTo>
                  <a:cubicBezTo>
                    <a:pt x="103757" y="1729961"/>
                    <a:pt x="100699" y="1758284"/>
                    <a:pt x="103225" y="1791925"/>
                  </a:cubicBezTo>
                  <a:cubicBezTo>
                    <a:pt x="103757" y="1798972"/>
                    <a:pt x="104422" y="1805753"/>
                    <a:pt x="105353" y="1812136"/>
                  </a:cubicBezTo>
                  <a:cubicBezTo>
                    <a:pt x="104422" y="1813465"/>
                    <a:pt x="103491" y="1814928"/>
                    <a:pt x="102694" y="1816258"/>
                  </a:cubicBezTo>
                  <a:cubicBezTo>
                    <a:pt x="97907" y="1823837"/>
                    <a:pt x="95779" y="1829156"/>
                    <a:pt x="95779" y="1829156"/>
                  </a:cubicBezTo>
                  <a:lnTo>
                    <a:pt x="106284" y="1819981"/>
                  </a:lnTo>
                  <a:cubicBezTo>
                    <a:pt x="109874" y="1845511"/>
                    <a:pt x="114661" y="1863063"/>
                    <a:pt x="114661" y="1863063"/>
                  </a:cubicBezTo>
                  <a:cubicBezTo>
                    <a:pt x="114661" y="1863063"/>
                    <a:pt x="115990" y="1841522"/>
                    <a:pt x="114927" y="1812136"/>
                  </a:cubicBezTo>
                  <a:cubicBezTo>
                    <a:pt x="119980" y="1807349"/>
                    <a:pt x="125697" y="1801764"/>
                    <a:pt x="131282" y="1795116"/>
                  </a:cubicBezTo>
                  <a:cubicBezTo>
                    <a:pt x="137265" y="1787936"/>
                    <a:pt x="142185" y="1780755"/>
                    <a:pt x="145908" y="1774240"/>
                  </a:cubicBezTo>
                  <a:cubicBezTo>
                    <a:pt x="145908" y="1774373"/>
                    <a:pt x="145908" y="1774506"/>
                    <a:pt x="145908" y="1774639"/>
                  </a:cubicBezTo>
                  <a:cubicBezTo>
                    <a:pt x="145509" y="1782351"/>
                    <a:pt x="145908" y="1791393"/>
                    <a:pt x="146706" y="1801233"/>
                  </a:cubicBezTo>
                  <a:cubicBezTo>
                    <a:pt x="147371" y="1810806"/>
                    <a:pt x="147504" y="1821709"/>
                    <a:pt x="148302" y="1833145"/>
                  </a:cubicBezTo>
                  <a:cubicBezTo>
                    <a:pt x="148701" y="1839926"/>
                    <a:pt x="149365" y="1846442"/>
                    <a:pt x="150163" y="1852824"/>
                  </a:cubicBezTo>
                  <a:cubicBezTo>
                    <a:pt x="147105" y="1859207"/>
                    <a:pt x="145775" y="1863196"/>
                    <a:pt x="145775" y="1863196"/>
                  </a:cubicBezTo>
                  <a:cubicBezTo>
                    <a:pt x="145775" y="1863196"/>
                    <a:pt x="147637" y="1861201"/>
                    <a:pt x="150828" y="1857744"/>
                  </a:cubicBezTo>
                  <a:cubicBezTo>
                    <a:pt x="152690" y="1870775"/>
                    <a:pt x="155615" y="1882476"/>
                    <a:pt x="158939" y="1891518"/>
                  </a:cubicBezTo>
                  <a:cubicBezTo>
                    <a:pt x="164258" y="1905879"/>
                    <a:pt x="169843" y="1913458"/>
                    <a:pt x="169843" y="1913591"/>
                  </a:cubicBezTo>
                  <a:cubicBezTo>
                    <a:pt x="169843" y="1913591"/>
                    <a:pt x="166651" y="1904682"/>
                    <a:pt x="164125" y="1890188"/>
                  </a:cubicBezTo>
                  <a:cubicBezTo>
                    <a:pt x="161998" y="1879019"/>
                    <a:pt x="160801" y="1864393"/>
                    <a:pt x="159870" y="1847904"/>
                  </a:cubicBezTo>
                  <a:cubicBezTo>
                    <a:pt x="166252" y="1840724"/>
                    <a:pt x="174364" y="1831549"/>
                    <a:pt x="183006" y="1821444"/>
                  </a:cubicBezTo>
                  <a:cubicBezTo>
                    <a:pt x="187261" y="1816524"/>
                    <a:pt x="191251" y="1811737"/>
                    <a:pt x="194974" y="1807349"/>
                  </a:cubicBezTo>
                  <a:cubicBezTo>
                    <a:pt x="193644" y="1822108"/>
                    <a:pt x="193378" y="1841389"/>
                    <a:pt x="196037" y="1862265"/>
                  </a:cubicBezTo>
                  <a:cubicBezTo>
                    <a:pt x="197101" y="1870376"/>
                    <a:pt x="198564" y="1878221"/>
                    <a:pt x="200292" y="1885534"/>
                  </a:cubicBezTo>
                  <a:cubicBezTo>
                    <a:pt x="200027" y="1886066"/>
                    <a:pt x="199628" y="1886731"/>
                    <a:pt x="199361" y="1887130"/>
                  </a:cubicBezTo>
                  <a:cubicBezTo>
                    <a:pt x="192979" y="1898565"/>
                    <a:pt x="189123" y="1905612"/>
                    <a:pt x="188990" y="1905612"/>
                  </a:cubicBezTo>
                  <a:cubicBezTo>
                    <a:pt x="188990" y="1905612"/>
                    <a:pt x="194442" y="1900826"/>
                    <a:pt x="202021" y="1892050"/>
                  </a:cubicBezTo>
                  <a:cubicBezTo>
                    <a:pt x="204946" y="1902820"/>
                    <a:pt x="208404" y="1912261"/>
                    <a:pt x="211728" y="1919707"/>
                  </a:cubicBezTo>
                  <a:cubicBezTo>
                    <a:pt x="217977" y="1933802"/>
                    <a:pt x="223828" y="1941248"/>
                    <a:pt x="223695" y="1941381"/>
                  </a:cubicBezTo>
                  <a:cubicBezTo>
                    <a:pt x="223695" y="1941381"/>
                    <a:pt x="220371" y="1932472"/>
                    <a:pt x="216780" y="1917979"/>
                  </a:cubicBezTo>
                  <a:cubicBezTo>
                    <a:pt x="214387" y="1908405"/>
                    <a:pt x="211994" y="1896438"/>
                    <a:pt x="209733" y="1883008"/>
                  </a:cubicBezTo>
                  <a:cubicBezTo>
                    <a:pt x="217312" y="1873966"/>
                    <a:pt x="226088" y="1862664"/>
                    <a:pt x="235396" y="1850431"/>
                  </a:cubicBezTo>
                  <a:cubicBezTo>
                    <a:pt x="247230" y="1834740"/>
                    <a:pt x="257868" y="1820513"/>
                    <a:pt x="266910" y="1811604"/>
                  </a:cubicBezTo>
                  <a:cubicBezTo>
                    <a:pt x="269436" y="1809078"/>
                    <a:pt x="271962" y="1806950"/>
                    <a:pt x="274090" y="1805355"/>
                  </a:cubicBezTo>
                  <a:cubicBezTo>
                    <a:pt x="294168" y="1810274"/>
                    <a:pt x="314645" y="1813997"/>
                    <a:pt x="335654" y="1816923"/>
                  </a:cubicBezTo>
                  <a:cubicBezTo>
                    <a:pt x="325017" y="1827294"/>
                    <a:pt x="306667" y="1845910"/>
                    <a:pt x="288583" y="1869711"/>
                  </a:cubicBezTo>
                  <a:cubicBezTo>
                    <a:pt x="286057" y="1873168"/>
                    <a:pt x="283663" y="1876492"/>
                    <a:pt x="281270" y="1879817"/>
                  </a:cubicBezTo>
                  <a:cubicBezTo>
                    <a:pt x="278345" y="1862797"/>
                    <a:pt x="276350" y="1847505"/>
                    <a:pt x="275686" y="1835405"/>
                  </a:cubicBezTo>
                  <a:cubicBezTo>
                    <a:pt x="274622" y="1819183"/>
                    <a:pt x="275818" y="1808945"/>
                    <a:pt x="275818" y="1808945"/>
                  </a:cubicBezTo>
                  <a:cubicBezTo>
                    <a:pt x="275818" y="1808945"/>
                    <a:pt x="271962" y="1818518"/>
                    <a:pt x="270366" y="1835272"/>
                  </a:cubicBezTo>
                  <a:cubicBezTo>
                    <a:pt x="268904" y="1850165"/>
                    <a:pt x="269303" y="1870376"/>
                    <a:pt x="272760" y="1892316"/>
                  </a:cubicBezTo>
                  <a:cubicBezTo>
                    <a:pt x="266244" y="1902421"/>
                    <a:pt x="260926" y="1911995"/>
                    <a:pt x="256937" y="1919840"/>
                  </a:cubicBezTo>
                  <a:cubicBezTo>
                    <a:pt x="250022" y="1933403"/>
                    <a:pt x="246964" y="1942312"/>
                    <a:pt x="246831" y="1942312"/>
                  </a:cubicBezTo>
                  <a:lnTo>
                    <a:pt x="261325" y="1922632"/>
                  </a:lnTo>
                  <a:lnTo>
                    <a:pt x="274888" y="1904682"/>
                  </a:lnTo>
                  <a:cubicBezTo>
                    <a:pt x="279674" y="1927553"/>
                    <a:pt x="286855" y="1947498"/>
                    <a:pt x="293237" y="1961592"/>
                  </a:cubicBezTo>
                  <a:cubicBezTo>
                    <a:pt x="300152" y="1976751"/>
                    <a:pt x="306268" y="1985128"/>
                    <a:pt x="306135" y="1985128"/>
                  </a:cubicBezTo>
                  <a:cubicBezTo>
                    <a:pt x="306135" y="1985128"/>
                    <a:pt x="302545" y="1975554"/>
                    <a:pt x="298157" y="1959864"/>
                  </a:cubicBezTo>
                  <a:cubicBezTo>
                    <a:pt x="293769" y="1944174"/>
                    <a:pt x="288716" y="1922233"/>
                    <a:pt x="284195" y="1898034"/>
                  </a:cubicBezTo>
                  <a:cubicBezTo>
                    <a:pt x="283930" y="1896571"/>
                    <a:pt x="283663" y="1895108"/>
                    <a:pt x="283398" y="1893645"/>
                  </a:cubicBezTo>
                  <a:lnTo>
                    <a:pt x="296694" y="1876093"/>
                  </a:lnTo>
                  <a:cubicBezTo>
                    <a:pt x="315310" y="1851627"/>
                    <a:pt x="330602" y="1829422"/>
                    <a:pt x="338712" y="1817455"/>
                  </a:cubicBezTo>
                  <a:cubicBezTo>
                    <a:pt x="364109" y="1820912"/>
                    <a:pt x="390038" y="1823039"/>
                    <a:pt x="416366" y="1824103"/>
                  </a:cubicBezTo>
                  <a:cubicBezTo>
                    <a:pt x="413175" y="1827294"/>
                    <a:pt x="409185" y="1831682"/>
                    <a:pt x="404665" y="1837267"/>
                  </a:cubicBezTo>
                  <a:cubicBezTo>
                    <a:pt x="393894" y="1850165"/>
                    <a:pt x="381395" y="1869711"/>
                    <a:pt x="366104" y="1888991"/>
                  </a:cubicBezTo>
                  <a:cubicBezTo>
                    <a:pt x="363844" y="1891784"/>
                    <a:pt x="361450" y="1894576"/>
                    <a:pt x="359057" y="1897368"/>
                  </a:cubicBezTo>
                  <a:cubicBezTo>
                    <a:pt x="353605" y="1878886"/>
                    <a:pt x="349350" y="1862132"/>
                    <a:pt x="347621" y="1849234"/>
                  </a:cubicBezTo>
                  <a:cubicBezTo>
                    <a:pt x="345494" y="1834342"/>
                    <a:pt x="346292" y="1824768"/>
                    <a:pt x="346159" y="1824768"/>
                  </a:cubicBezTo>
                  <a:cubicBezTo>
                    <a:pt x="346159" y="1824768"/>
                    <a:pt x="342834" y="1833810"/>
                    <a:pt x="342302" y="1849500"/>
                  </a:cubicBezTo>
                  <a:cubicBezTo>
                    <a:pt x="341638" y="1864525"/>
                    <a:pt x="344563" y="1885136"/>
                    <a:pt x="350813" y="1906676"/>
                  </a:cubicBezTo>
                  <a:cubicBezTo>
                    <a:pt x="348153" y="1909734"/>
                    <a:pt x="345494" y="1912793"/>
                    <a:pt x="342967" y="1915585"/>
                  </a:cubicBezTo>
                  <a:cubicBezTo>
                    <a:pt x="335787" y="1923829"/>
                    <a:pt x="329404" y="1931541"/>
                    <a:pt x="324352" y="1938190"/>
                  </a:cubicBezTo>
                  <a:cubicBezTo>
                    <a:pt x="314113" y="1951487"/>
                    <a:pt x="309193" y="1960662"/>
                    <a:pt x="309193" y="1960662"/>
                  </a:cubicBezTo>
                  <a:cubicBezTo>
                    <a:pt x="309193" y="1960662"/>
                    <a:pt x="316241" y="1953082"/>
                    <a:pt x="328341" y="1941647"/>
                  </a:cubicBezTo>
                  <a:lnTo>
                    <a:pt x="349483" y="1921569"/>
                  </a:lnTo>
                  <a:cubicBezTo>
                    <a:pt x="350946" y="1920106"/>
                    <a:pt x="352541" y="1918510"/>
                    <a:pt x="354137" y="1917048"/>
                  </a:cubicBezTo>
                  <a:cubicBezTo>
                    <a:pt x="360386" y="1936062"/>
                    <a:pt x="367301" y="1952418"/>
                    <a:pt x="372353" y="1964784"/>
                  </a:cubicBezTo>
                  <a:cubicBezTo>
                    <a:pt x="375279" y="1971964"/>
                    <a:pt x="377539" y="1977681"/>
                    <a:pt x="379135" y="1981670"/>
                  </a:cubicBezTo>
                  <a:cubicBezTo>
                    <a:pt x="377938" y="1983399"/>
                    <a:pt x="377140" y="1984330"/>
                    <a:pt x="377140" y="1984463"/>
                  </a:cubicBezTo>
                  <a:cubicBezTo>
                    <a:pt x="377140" y="1984463"/>
                    <a:pt x="377938" y="1983665"/>
                    <a:pt x="379401" y="1982468"/>
                  </a:cubicBezTo>
                  <a:cubicBezTo>
                    <a:pt x="380730" y="1985925"/>
                    <a:pt x="381528" y="1987787"/>
                    <a:pt x="381528" y="1987787"/>
                  </a:cubicBezTo>
                  <a:cubicBezTo>
                    <a:pt x="381528" y="1987787"/>
                    <a:pt x="381395" y="1985393"/>
                    <a:pt x="380730" y="1981139"/>
                  </a:cubicBezTo>
                  <a:cubicBezTo>
                    <a:pt x="390171" y="1972230"/>
                    <a:pt x="417696" y="1945503"/>
                    <a:pt x="445486" y="1908937"/>
                  </a:cubicBezTo>
                  <a:cubicBezTo>
                    <a:pt x="446018" y="1910665"/>
                    <a:pt x="446550" y="1912394"/>
                    <a:pt x="447082" y="1914123"/>
                  </a:cubicBezTo>
                  <a:cubicBezTo>
                    <a:pt x="454661" y="1936328"/>
                    <a:pt x="463836" y="1955077"/>
                    <a:pt x="469819" y="1969969"/>
                  </a:cubicBezTo>
                  <a:cubicBezTo>
                    <a:pt x="463570" y="1977947"/>
                    <a:pt x="459714" y="1982468"/>
                    <a:pt x="459714" y="1982468"/>
                  </a:cubicBezTo>
                  <a:cubicBezTo>
                    <a:pt x="459714" y="1982468"/>
                    <a:pt x="464101" y="1979144"/>
                    <a:pt x="471016" y="1972894"/>
                  </a:cubicBezTo>
                  <a:cubicBezTo>
                    <a:pt x="471282" y="1973559"/>
                    <a:pt x="471548" y="1974357"/>
                    <a:pt x="471814" y="1975022"/>
                  </a:cubicBezTo>
                  <a:cubicBezTo>
                    <a:pt x="477930" y="1990579"/>
                    <a:pt x="480457" y="2000685"/>
                    <a:pt x="480590" y="2000685"/>
                  </a:cubicBezTo>
                  <a:cubicBezTo>
                    <a:pt x="480590" y="2000685"/>
                    <a:pt x="480590" y="1990047"/>
                    <a:pt x="476867" y="1973426"/>
                  </a:cubicBezTo>
                  <a:cubicBezTo>
                    <a:pt x="476601" y="1971831"/>
                    <a:pt x="476202" y="1970102"/>
                    <a:pt x="475803" y="1968507"/>
                  </a:cubicBezTo>
                  <a:cubicBezTo>
                    <a:pt x="478063" y="1966379"/>
                    <a:pt x="480457" y="1964119"/>
                    <a:pt x="483116" y="1961459"/>
                  </a:cubicBezTo>
                  <a:cubicBezTo>
                    <a:pt x="496812" y="1947897"/>
                    <a:pt x="514231" y="1927553"/>
                    <a:pt x="530719" y="1903352"/>
                  </a:cubicBezTo>
                  <a:cubicBezTo>
                    <a:pt x="531517" y="1905879"/>
                    <a:pt x="532447" y="1908405"/>
                    <a:pt x="533378" y="1910932"/>
                  </a:cubicBezTo>
                  <a:cubicBezTo>
                    <a:pt x="538032" y="1922899"/>
                    <a:pt x="544149" y="1933270"/>
                    <a:pt x="549866" y="1942312"/>
                  </a:cubicBezTo>
                  <a:lnTo>
                    <a:pt x="560371" y="1958800"/>
                  </a:lnTo>
                  <a:cubicBezTo>
                    <a:pt x="554786" y="1967576"/>
                    <a:pt x="552260" y="1973161"/>
                    <a:pt x="552126" y="1973027"/>
                  </a:cubicBezTo>
                  <a:cubicBezTo>
                    <a:pt x="552126" y="1973027"/>
                    <a:pt x="555584" y="1968507"/>
                    <a:pt x="561966" y="1961459"/>
                  </a:cubicBezTo>
                  <a:lnTo>
                    <a:pt x="565024" y="1966246"/>
                  </a:lnTo>
                  <a:cubicBezTo>
                    <a:pt x="573535" y="1979809"/>
                    <a:pt x="577258" y="1989250"/>
                    <a:pt x="577258" y="1989250"/>
                  </a:cubicBezTo>
                  <a:cubicBezTo>
                    <a:pt x="577258" y="1989250"/>
                    <a:pt x="575928" y="1979144"/>
                    <a:pt x="569678" y="1963853"/>
                  </a:cubicBezTo>
                  <a:cubicBezTo>
                    <a:pt x="568748" y="1961459"/>
                    <a:pt x="567684" y="1959066"/>
                    <a:pt x="566487" y="1956406"/>
                  </a:cubicBezTo>
                  <a:cubicBezTo>
                    <a:pt x="568349" y="1954279"/>
                    <a:pt x="570343" y="1952151"/>
                    <a:pt x="572737" y="1949758"/>
                  </a:cubicBezTo>
                  <a:lnTo>
                    <a:pt x="596272" y="1925691"/>
                  </a:lnTo>
                  <a:cubicBezTo>
                    <a:pt x="602920" y="1918909"/>
                    <a:pt x="609968" y="1911330"/>
                    <a:pt x="616749" y="1902953"/>
                  </a:cubicBezTo>
                  <a:cubicBezTo>
                    <a:pt x="617281" y="1903884"/>
                    <a:pt x="617680" y="1904815"/>
                    <a:pt x="618079" y="1905746"/>
                  </a:cubicBezTo>
                  <a:cubicBezTo>
                    <a:pt x="627785" y="1925558"/>
                    <a:pt x="637492" y="1943243"/>
                    <a:pt x="644939" y="1957204"/>
                  </a:cubicBezTo>
                  <a:cubicBezTo>
                    <a:pt x="639620" y="1965316"/>
                    <a:pt x="636561" y="1970102"/>
                    <a:pt x="636561" y="1970102"/>
                  </a:cubicBezTo>
                  <a:cubicBezTo>
                    <a:pt x="636561" y="1970102"/>
                    <a:pt x="640285" y="1966379"/>
                    <a:pt x="646401" y="1959996"/>
                  </a:cubicBezTo>
                  <a:cubicBezTo>
                    <a:pt x="647066" y="1961326"/>
                    <a:pt x="647864" y="1962656"/>
                    <a:pt x="648529" y="1963853"/>
                  </a:cubicBezTo>
                  <a:lnTo>
                    <a:pt x="661294" y="1987920"/>
                  </a:lnTo>
                  <a:cubicBezTo>
                    <a:pt x="661294" y="1987920"/>
                    <a:pt x="658900" y="1977681"/>
                    <a:pt x="653316" y="1961725"/>
                  </a:cubicBezTo>
                  <a:cubicBezTo>
                    <a:pt x="652651" y="1959598"/>
                    <a:pt x="651853" y="1957470"/>
                    <a:pt x="650922" y="1955077"/>
                  </a:cubicBezTo>
                  <a:cubicBezTo>
                    <a:pt x="653050" y="1952816"/>
                    <a:pt x="655177" y="1950556"/>
                    <a:pt x="657571" y="1947897"/>
                  </a:cubicBezTo>
                  <a:cubicBezTo>
                    <a:pt x="669272" y="1934999"/>
                    <a:pt x="684962" y="1917314"/>
                    <a:pt x="700519" y="1896305"/>
                  </a:cubicBezTo>
                  <a:cubicBezTo>
                    <a:pt x="701051" y="1897103"/>
                    <a:pt x="701450" y="1898034"/>
                    <a:pt x="701849" y="1898831"/>
                  </a:cubicBezTo>
                  <a:cubicBezTo>
                    <a:pt x="711157" y="1915585"/>
                    <a:pt x="720066" y="1930744"/>
                    <a:pt x="726847" y="1943243"/>
                  </a:cubicBezTo>
                  <a:cubicBezTo>
                    <a:pt x="713949" y="1960130"/>
                    <a:pt x="705306" y="1970634"/>
                    <a:pt x="705306" y="1970767"/>
                  </a:cubicBezTo>
                  <a:cubicBezTo>
                    <a:pt x="705306" y="1970767"/>
                    <a:pt x="715279" y="1962922"/>
                    <a:pt x="729639" y="1948561"/>
                  </a:cubicBezTo>
                  <a:cubicBezTo>
                    <a:pt x="730171" y="1949625"/>
                    <a:pt x="730836" y="1950689"/>
                    <a:pt x="731235" y="1951752"/>
                  </a:cubicBezTo>
                  <a:cubicBezTo>
                    <a:pt x="738415" y="1965581"/>
                    <a:pt x="742005" y="1974623"/>
                    <a:pt x="742005" y="1974623"/>
                  </a:cubicBezTo>
                  <a:cubicBezTo>
                    <a:pt x="742005" y="1974623"/>
                    <a:pt x="740942" y="1964917"/>
                    <a:pt x="736155" y="1949758"/>
                  </a:cubicBezTo>
                  <a:cubicBezTo>
                    <a:pt x="735623" y="1947897"/>
                    <a:pt x="734958" y="1945902"/>
                    <a:pt x="734293" y="1943907"/>
                  </a:cubicBezTo>
                  <a:cubicBezTo>
                    <a:pt x="747058" y="1930744"/>
                    <a:pt x="762349" y="1913192"/>
                    <a:pt x="776843" y="1892050"/>
                  </a:cubicBezTo>
                  <a:cubicBezTo>
                    <a:pt x="777774" y="1890587"/>
                    <a:pt x="778705" y="1889258"/>
                    <a:pt x="779636" y="1887928"/>
                  </a:cubicBezTo>
                  <a:cubicBezTo>
                    <a:pt x="780832" y="1889922"/>
                    <a:pt x="782029" y="1891917"/>
                    <a:pt x="783226" y="1894044"/>
                  </a:cubicBezTo>
                  <a:cubicBezTo>
                    <a:pt x="791603" y="1908804"/>
                    <a:pt x="798251" y="1923430"/>
                    <a:pt x="803836" y="1936062"/>
                  </a:cubicBezTo>
                  <a:cubicBezTo>
                    <a:pt x="793331" y="1948827"/>
                    <a:pt x="785220" y="1955343"/>
                    <a:pt x="785220" y="1955476"/>
                  </a:cubicBezTo>
                  <a:cubicBezTo>
                    <a:pt x="785220" y="1955476"/>
                    <a:pt x="793996" y="1951221"/>
                    <a:pt x="805830" y="1940716"/>
                  </a:cubicBezTo>
                  <a:cubicBezTo>
                    <a:pt x="807692" y="1944705"/>
                    <a:pt x="809420" y="1948561"/>
                    <a:pt x="811016" y="1952019"/>
                  </a:cubicBezTo>
                  <a:cubicBezTo>
                    <a:pt x="818063" y="1967177"/>
                    <a:pt x="823382" y="1976219"/>
                    <a:pt x="823382" y="1976219"/>
                  </a:cubicBezTo>
                  <a:lnTo>
                    <a:pt x="816069" y="1950290"/>
                  </a:lnTo>
                  <a:cubicBezTo>
                    <a:pt x="814739" y="1945902"/>
                    <a:pt x="813276" y="1940849"/>
                    <a:pt x="811681" y="1935530"/>
                  </a:cubicBezTo>
                  <a:cubicBezTo>
                    <a:pt x="824978" y="1922500"/>
                    <a:pt x="840136" y="1902421"/>
                    <a:pt x="853167" y="1878753"/>
                  </a:cubicBezTo>
                  <a:cubicBezTo>
                    <a:pt x="853566" y="1877955"/>
                    <a:pt x="853965" y="1877291"/>
                    <a:pt x="854364" y="1876625"/>
                  </a:cubicBezTo>
                  <a:cubicBezTo>
                    <a:pt x="855959" y="1879019"/>
                    <a:pt x="857688" y="1881545"/>
                    <a:pt x="859417" y="1884072"/>
                  </a:cubicBezTo>
                  <a:cubicBezTo>
                    <a:pt x="870719" y="1900161"/>
                    <a:pt x="881090" y="1914787"/>
                    <a:pt x="889201" y="1927154"/>
                  </a:cubicBezTo>
                  <a:cubicBezTo>
                    <a:pt x="886941" y="1931009"/>
                    <a:pt x="884680" y="1934600"/>
                    <a:pt x="882553" y="1937924"/>
                  </a:cubicBezTo>
                  <a:cubicBezTo>
                    <a:pt x="871517" y="1955476"/>
                    <a:pt x="862076" y="1964518"/>
                    <a:pt x="862076" y="1964518"/>
                  </a:cubicBezTo>
                  <a:cubicBezTo>
                    <a:pt x="862076" y="1964518"/>
                    <a:pt x="873245" y="1957337"/>
                    <a:pt x="886808" y="1940982"/>
                  </a:cubicBezTo>
                  <a:cubicBezTo>
                    <a:pt x="888802" y="1938589"/>
                    <a:pt x="890930" y="1935929"/>
                    <a:pt x="893058" y="1933270"/>
                  </a:cubicBezTo>
                  <a:cubicBezTo>
                    <a:pt x="893722" y="1934467"/>
                    <a:pt x="894520" y="1935663"/>
                    <a:pt x="895185" y="1936727"/>
                  </a:cubicBezTo>
                  <a:cubicBezTo>
                    <a:pt x="903429" y="1950689"/>
                    <a:pt x="907152" y="1960396"/>
                    <a:pt x="907152" y="1960263"/>
                  </a:cubicBezTo>
                  <a:cubicBezTo>
                    <a:pt x="907152" y="1960263"/>
                    <a:pt x="905955" y="1950024"/>
                    <a:pt x="899839" y="1934334"/>
                  </a:cubicBezTo>
                  <a:cubicBezTo>
                    <a:pt x="899041" y="1932206"/>
                    <a:pt x="898110" y="1929946"/>
                    <a:pt x="897046" y="1927685"/>
                  </a:cubicBezTo>
                  <a:cubicBezTo>
                    <a:pt x="908083" y="1912527"/>
                    <a:pt x="919651" y="1893113"/>
                    <a:pt x="930954" y="1871839"/>
                  </a:cubicBezTo>
                  <a:cubicBezTo>
                    <a:pt x="932682" y="1868913"/>
                    <a:pt x="934410" y="1865855"/>
                    <a:pt x="936139" y="1862930"/>
                  </a:cubicBezTo>
                  <a:cubicBezTo>
                    <a:pt x="937469" y="1865057"/>
                    <a:pt x="938799" y="1867052"/>
                    <a:pt x="940261" y="1869179"/>
                  </a:cubicBezTo>
                  <a:cubicBezTo>
                    <a:pt x="949968" y="1885003"/>
                    <a:pt x="958345" y="1900294"/>
                    <a:pt x="965525" y="1913325"/>
                  </a:cubicBezTo>
                  <a:cubicBezTo>
                    <a:pt x="961137" y="1920638"/>
                    <a:pt x="957281" y="1927553"/>
                    <a:pt x="953691" y="1933669"/>
                  </a:cubicBezTo>
                  <a:cubicBezTo>
                    <a:pt x="948239" y="1943243"/>
                    <a:pt x="943852" y="1950955"/>
                    <a:pt x="940926" y="1956406"/>
                  </a:cubicBezTo>
                  <a:cubicBezTo>
                    <a:pt x="939198" y="1956805"/>
                    <a:pt x="937602" y="1957072"/>
                    <a:pt x="935873" y="1957470"/>
                  </a:cubicBezTo>
                  <a:cubicBezTo>
                    <a:pt x="810484" y="1982734"/>
                    <a:pt x="694935" y="1996297"/>
                    <a:pt x="611032" y="2003078"/>
                  </a:cubicBezTo>
                  <a:cubicBezTo>
                    <a:pt x="527129" y="2009993"/>
                    <a:pt x="474739" y="2009860"/>
                    <a:pt x="474872" y="2009993"/>
                  </a:cubicBezTo>
                  <a:cubicBezTo>
                    <a:pt x="474872" y="2009993"/>
                    <a:pt x="526996" y="2015311"/>
                    <a:pt x="611563" y="2013716"/>
                  </a:cubicBezTo>
                  <a:cubicBezTo>
                    <a:pt x="695998" y="2012120"/>
                    <a:pt x="813143" y="2003743"/>
                    <a:pt x="939995" y="1978213"/>
                  </a:cubicBezTo>
                  <a:cubicBezTo>
                    <a:pt x="979354" y="1970235"/>
                    <a:pt x="1017383" y="1961060"/>
                    <a:pt x="1053152" y="1950689"/>
                  </a:cubicBezTo>
                  <a:cubicBezTo>
                    <a:pt x="1053417" y="1951354"/>
                    <a:pt x="1053550" y="1951752"/>
                    <a:pt x="1053550" y="1951752"/>
                  </a:cubicBezTo>
                  <a:cubicBezTo>
                    <a:pt x="1053550" y="1951752"/>
                    <a:pt x="1053550" y="1951221"/>
                    <a:pt x="1053417" y="1950556"/>
                  </a:cubicBezTo>
                  <a:cubicBezTo>
                    <a:pt x="1075224" y="1944306"/>
                    <a:pt x="1096100" y="1937658"/>
                    <a:pt x="1116178" y="1930744"/>
                  </a:cubicBezTo>
                  <a:cubicBezTo>
                    <a:pt x="1121497" y="1928882"/>
                    <a:pt x="1126683" y="1927021"/>
                    <a:pt x="1131736" y="1925159"/>
                  </a:cubicBezTo>
                  <a:cubicBezTo>
                    <a:pt x="1132002" y="1929680"/>
                    <a:pt x="1132267" y="1934068"/>
                    <a:pt x="1132401" y="1938190"/>
                  </a:cubicBezTo>
                  <a:cubicBezTo>
                    <a:pt x="1132666" y="1944174"/>
                    <a:pt x="1132799" y="1949625"/>
                    <a:pt x="1132933" y="1954412"/>
                  </a:cubicBezTo>
                  <a:cubicBezTo>
                    <a:pt x="1115514" y="1960528"/>
                    <a:pt x="1098094" y="1966246"/>
                    <a:pt x="1080410" y="1971299"/>
                  </a:cubicBezTo>
                  <a:close/>
                  <a:moveTo>
                    <a:pt x="1484900" y="1707091"/>
                  </a:moveTo>
                  <a:cubicBezTo>
                    <a:pt x="1445674" y="1743258"/>
                    <a:pt x="1405917" y="1779958"/>
                    <a:pt x="1364164" y="1815061"/>
                  </a:cubicBezTo>
                  <a:cubicBezTo>
                    <a:pt x="1343288" y="1832613"/>
                    <a:pt x="1321880" y="1849766"/>
                    <a:pt x="1299941" y="1866121"/>
                  </a:cubicBezTo>
                  <a:lnTo>
                    <a:pt x="1283320" y="1878354"/>
                  </a:lnTo>
                  <a:cubicBezTo>
                    <a:pt x="1277735" y="1882343"/>
                    <a:pt x="1272283" y="1886199"/>
                    <a:pt x="1266699" y="1889922"/>
                  </a:cubicBezTo>
                  <a:cubicBezTo>
                    <a:pt x="1255529" y="1897368"/>
                    <a:pt x="1243961" y="1904416"/>
                    <a:pt x="1231994" y="1911064"/>
                  </a:cubicBezTo>
                  <a:cubicBezTo>
                    <a:pt x="1208592" y="1924095"/>
                    <a:pt x="1184391" y="1935131"/>
                    <a:pt x="1159526" y="1944971"/>
                  </a:cubicBezTo>
                  <a:cubicBezTo>
                    <a:pt x="1162983" y="1931541"/>
                    <a:pt x="1163648" y="1911064"/>
                    <a:pt x="1165908" y="1895507"/>
                  </a:cubicBezTo>
                  <a:cubicBezTo>
                    <a:pt x="1167238" y="1894975"/>
                    <a:pt x="1168435" y="1894443"/>
                    <a:pt x="1169765" y="1893912"/>
                  </a:cubicBezTo>
                  <a:cubicBezTo>
                    <a:pt x="1231329" y="1867185"/>
                    <a:pt x="1311243" y="1821709"/>
                    <a:pt x="1411501" y="1748710"/>
                  </a:cubicBezTo>
                  <a:cubicBezTo>
                    <a:pt x="1436499" y="1730360"/>
                    <a:pt x="1462960" y="1710415"/>
                    <a:pt x="1490484" y="1688342"/>
                  </a:cubicBezTo>
                  <a:lnTo>
                    <a:pt x="1500856" y="1679965"/>
                  </a:lnTo>
                  <a:cubicBezTo>
                    <a:pt x="1504712" y="1676907"/>
                    <a:pt x="1507903" y="1673982"/>
                    <a:pt x="1511360" y="1671056"/>
                  </a:cubicBezTo>
                  <a:cubicBezTo>
                    <a:pt x="1518275" y="1665206"/>
                    <a:pt x="1525056" y="1659488"/>
                    <a:pt x="1532103" y="1653638"/>
                  </a:cubicBezTo>
                  <a:cubicBezTo>
                    <a:pt x="1546198" y="1642069"/>
                    <a:pt x="1561090" y="1630368"/>
                    <a:pt x="1576515" y="1618667"/>
                  </a:cubicBezTo>
                  <a:cubicBezTo>
                    <a:pt x="1591008" y="1607630"/>
                    <a:pt x="1606167" y="1596594"/>
                    <a:pt x="1621724" y="1585558"/>
                  </a:cubicBezTo>
                  <a:cubicBezTo>
                    <a:pt x="1575584" y="1623720"/>
                    <a:pt x="1530641" y="1665073"/>
                    <a:pt x="1485032" y="1707224"/>
                  </a:cubicBezTo>
                  <a:close/>
                  <a:moveTo>
                    <a:pt x="1558697" y="1577447"/>
                  </a:moveTo>
                  <a:cubicBezTo>
                    <a:pt x="1543273" y="1589148"/>
                    <a:pt x="1528513" y="1600716"/>
                    <a:pt x="1514419" y="1612417"/>
                  </a:cubicBezTo>
                  <a:cubicBezTo>
                    <a:pt x="1500324" y="1623852"/>
                    <a:pt x="1486495" y="1635953"/>
                    <a:pt x="1474129" y="1646723"/>
                  </a:cubicBezTo>
                  <a:cubicBezTo>
                    <a:pt x="1448333" y="1668397"/>
                    <a:pt x="1423335" y="1688210"/>
                    <a:pt x="1399534" y="1706559"/>
                  </a:cubicBezTo>
                  <a:cubicBezTo>
                    <a:pt x="1304195" y="1779691"/>
                    <a:pt x="1227606" y="1828358"/>
                    <a:pt x="1168701" y="1859606"/>
                  </a:cubicBezTo>
                  <a:cubicBezTo>
                    <a:pt x="1168435" y="1859739"/>
                    <a:pt x="1168169" y="1859871"/>
                    <a:pt x="1167903" y="1860004"/>
                  </a:cubicBezTo>
                  <a:cubicBezTo>
                    <a:pt x="1167903" y="1854819"/>
                    <a:pt x="1167637" y="1849500"/>
                    <a:pt x="1167105" y="1844048"/>
                  </a:cubicBezTo>
                  <a:cubicBezTo>
                    <a:pt x="1163781" y="1806418"/>
                    <a:pt x="1162983" y="1763203"/>
                    <a:pt x="1154340" y="1728765"/>
                  </a:cubicBezTo>
                  <a:cubicBezTo>
                    <a:pt x="1196890" y="1716798"/>
                    <a:pt x="1238775" y="1703767"/>
                    <a:pt x="1279597" y="1689539"/>
                  </a:cubicBezTo>
                  <a:cubicBezTo>
                    <a:pt x="1329061" y="1672253"/>
                    <a:pt x="1377062" y="1652973"/>
                    <a:pt x="1423468" y="1632496"/>
                  </a:cubicBezTo>
                  <a:cubicBezTo>
                    <a:pt x="1469874" y="1612018"/>
                    <a:pt x="1514685" y="1590211"/>
                    <a:pt x="1558032" y="1568006"/>
                  </a:cubicBezTo>
                  <a:cubicBezTo>
                    <a:pt x="1580371" y="1556571"/>
                    <a:pt x="1601779" y="1544205"/>
                    <a:pt x="1622655" y="1531307"/>
                  </a:cubicBezTo>
                  <a:cubicBezTo>
                    <a:pt x="1600316" y="1546864"/>
                    <a:pt x="1578908" y="1562155"/>
                    <a:pt x="1558697" y="1577580"/>
                  </a:cubicBezTo>
                  <a:close/>
                  <a:moveTo>
                    <a:pt x="1721982" y="1464689"/>
                  </a:moveTo>
                  <a:cubicBezTo>
                    <a:pt x="1783148" y="1421874"/>
                    <a:pt x="1840590" y="1379856"/>
                    <a:pt x="1897766" y="1344486"/>
                  </a:cubicBezTo>
                  <a:cubicBezTo>
                    <a:pt x="1915185" y="1333716"/>
                    <a:pt x="1932604" y="1323477"/>
                    <a:pt x="1950023" y="1314302"/>
                  </a:cubicBezTo>
                  <a:cubicBezTo>
                    <a:pt x="1954278" y="1311909"/>
                    <a:pt x="1958799" y="1309781"/>
                    <a:pt x="1963320" y="1307255"/>
                  </a:cubicBezTo>
                  <a:lnTo>
                    <a:pt x="1964649" y="1306457"/>
                  </a:lnTo>
                  <a:cubicBezTo>
                    <a:pt x="1966511" y="1307388"/>
                    <a:pt x="1968373" y="1308186"/>
                    <a:pt x="1970234" y="1308983"/>
                  </a:cubicBezTo>
                  <a:cubicBezTo>
                    <a:pt x="1943906" y="1324408"/>
                    <a:pt x="1916515" y="1340630"/>
                    <a:pt x="1888326" y="1358049"/>
                  </a:cubicBezTo>
                  <a:lnTo>
                    <a:pt x="1859604" y="1375867"/>
                  </a:lnTo>
                  <a:cubicBezTo>
                    <a:pt x="1849632" y="1381983"/>
                    <a:pt x="1840058" y="1388499"/>
                    <a:pt x="1830351" y="1394748"/>
                  </a:cubicBezTo>
                  <a:lnTo>
                    <a:pt x="1770250" y="1433575"/>
                  </a:lnTo>
                  <a:cubicBezTo>
                    <a:pt x="1753894" y="1444079"/>
                    <a:pt x="1737805" y="1454451"/>
                    <a:pt x="1722115" y="1464557"/>
                  </a:cubicBezTo>
                  <a:close/>
                  <a:moveTo>
                    <a:pt x="2334568" y="1135460"/>
                  </a:moveTo>
                  <a:cubicBezTo>
                    <a:pt x="2298533" y="1181201"/>
                    <a:pt x="2247739" y="1224947"/>
                    <a:pt x="2186175" y="1265237"/>
                  </a:cubicBezTo>
                  <a:cubicBezTo>
                    <a:pt x="2124743" y="1305792"/>
                    <a:pt x="2052941" y="1343156"/>
                    <a:pt x="1974356" y="1380919"/>
                  </a:cubicBezTo>
                  <a:lnTo>
                    <a:pt x="1852158" y="1439425"/>
                  </a:lnTo>
                  <a:cubicBezTo>
                    <a:pt x="1838728" y="1446074"/>
                    <a:pt x="1825033" y="1452722"/>
                    <a:pt x="1811337" y="1459770"/>
                  </a:cubicBezTo>
                  <a:lnTo>
                    <a:pt x="1852956" y="1432777"/>
                  </a:lnTo>
                  <a:cubicBezTo>
                    <a:pt x="1862530" y="1426527"/>
                    <a:pt x="1871837" y="1420145"/>
                    <a:pt x="1881012" y="1414560"/>
                  </a:cubicBezTo>
                  <a:lnTo>
                    <a:pt x="1908670" y="1397275"/>
                  </a:lnTo>
                  <a:cubicBezTo>
                    <a:pt x="1945236" y="1374537"/>
                    <a:pt x="1980207" y="1353661"/>
                    <a:pt x="2013449" y="1334115"/>
                  </a:cubicBezTo>
                  <a:cubicBezTo>
                    <a:pt x="2022624" y="1328663"/>
                    <a:pt x="2031666" y="1323477"/>
                    <a:pt x="2040574" y="1318291"/>
                  </a:cubicBezTo>
                  <a:cubicBezTo>
                    <a:pt x="2054536" y="1316297"/>
                    <a:pt x="2068763" y="1312042"/>
                    <a:pt x="2082991" y="1305527"/>
                  </a:cubicBezTo>
                  <a:cubicBezTo>
                    <a:pt x="2109319" y="1293559"/>
                    <a:pt x="2133253" y="1275476"/>
                    <a:pt x="2153597" y="1254334"/>
                  </a:cubicBezTo>
                  <a:lnTo>
                    <a:pt x="2173144" y="1243430"/>
                  </a:lnTo>
                  <a:cubicBezTo>
                    <a:pt x="2180324" y="1239308"/>
                    <a:pt x="2187238" y="1235186"/>
                    <a:pt x="2194020" y="1230931"/>
                  </a:cubicBezTo>
                  <a:cubicBezTo>
                    <a:pt x="2247207" y="1196625"/>
                    <a:pt x="2287895" y="1160325"/>
                    <a:pt x="2321403" y="1126817"/>
                  </a:cubicBezTo>
                  <a:cubicBezTo>
                    <a:pt x="2344806" y="1103281"/>
                    <a:pt x="2364219" y="1080810"/>
                    <a:pt x="2380574" y="1059801"/>
                  </a:cubicBezTo>
                  <a:cubicBezTo>
                    <a:pt x="2369538" y="1084533"/>
                    <a:pt x="2354380" y="1110063"/>
                    <a:pt x="2334301" y="1135327"/>
                  </a:cubicBezTo>
                  <a:close/>
                  <a:moveTo>
                    <a:pt x="2402913" y="930821"/>
                  </a:moveTo>
                  <a:cubicBezTo>
                    <a:pt x="2402115" y="932949"/>
                    <a:pt x="2401317" y="935210"/>
                    <a:pt x="2400387" y="937603"/>
                  </a:cubicBezTo>
                  <a:cubicBezTo>
                    <a:pt x="2401184" y="934678"/>
                    <a:pt x="2401983" y="931619"/>
                    <a:pt x="2402647" y="928827"/>
                  </a:cubicBezTo>
                  <a:cubicBezTo>
                    <a:pt x="2402647" y="929492"/>
                    <a:pt x="2402647" y="930157"/>
                    <a:pt x="2402913" y="930821"/>
                  </a:cubicBezTo>
                  <a:close/>
                  <a:moveTo>
                    <a:pt x="2392409" y="960340"/>
                  </a:moveTo>
                  <a:cubicBezTo>
                    <a:pt x="2392409" y="960340"/>
                    <a:pt x="2392808" y="959543"/>
                    <a:pt x="2392940" y="959277"/>
                  </a:cubicBezTo>
                  <a:cubicBezTo>
                    <a:pt x="2393074" y="958878"/>
                    <a:pt x="2393207" y="958612"/>
                    <a:pt x="2393339" y="958346"/>
                  </a:cubicBezTo>
                  <a:cubicBezTo>
                    <a:pt x="2393339" y="958080"/>
                    <a:pt x="2393472" y="957814"/>
                    <a:pt x="2393605" y="957548"/>
                  </a:cubicBezTo>
                  <a:cubicBezTo>
                    <a:pt x="2395733" y="952495"/>
                    <a:pt x="2397594" y="947841"/>
                    <a:pt x="2399190" y="943587"/>
                  </a:cubicBezTo>
                  <a:cubicBezTo>
                    <a:pt x="2400653" y="939332"/>
                    <a:pt x="2401983" y="935608"/>
                    <a:pt x="2403046" y="932284"/>
                  </a:cubicBezTo>
                  <a:cubicBezTo>
                    <a:pt x="2403445" y="936539"/>
                    <a:pt x="2403711" y="940661"/>
                    <a:pt x="2403844" y="944783"/>
                  </a:cubicBezTo>
                  <a:cubicBezTo>
                    <a:pt x="2404376" y="957548"/>
                    <a:pt x="2403578" y="968983"/>
                    <a:pt x="2402115" y="979089"/>
                  </a:cubicBezTo>
                  <a:cubicBezTo>
                    <a:pt x="2395334" y="988663"/>
                    <a:pt x="2387755" y="998768"/>
                    <a:pt x="2379245" y="1009805"/>
                  </a:cubicBezTo>
                  <a:cubicBezTo>
                    <a:pt x="2359433" y="1035069"/>
                    <a:pt x="2334301" y="1063923"/>
                    <a:pt x="2301724" y="1095171"/>
                  </a:cubicBezTo>
                  <a:cubicBezTo>
                    <a:pt x="2276062" y="1119637"/>
                    <a:pt x="2245745" y="1146097"/>
                    <a:pt x="2209577" y="1171893"/>
                  </a:cubicBezTo>
                  <a:cubicBezTo>
                    <a:pt x="2212902" y="1164048"/>
                    <a:pt x="2215694" y="1156469"/>
                    <a:pt x="2217954" y="1148889"/>
                  </a:cubicBezTo>
                  <a:cubicBezTo>
                    <a:pt x="2230453" y="1140513"/>
                    <a:pt x="2242421" y="1132003"/>
                    <a:pt x="2253590" y="1123493"/>
                  </a:cubicBezTo>
                  <a:cubicBezTo>
                    <a:pt x="2298400" y="1089719"/>
                    <a:pt x="2332440" y="1054881"/>
                    <a:pt x="2355709" y="1023101"/>
                  </a:cubicBezTo>
                  <a:cubicBezTo>
                    <a:pt x="2358635" y="1019113"/>
                    <a:pt x="2361427" y="1015123"/>
                    <a:pt x="2364087" y="1011268"/>
                  </a:cubicBezTo>
                  <a:cubicBezTo>
                    <a:pt x="2373261" y="997572"/>
                    <a:pt x="2380574" y="984807"/>
                    <a:pt x="2386292" y="973238"/>
                  </a:cubicBezTo>
                  <a:cubicBezTo>
                    <a:pt x="2386957" y="971909"/>
                    <a:pt x="2387489" y="970579"/>
                    <a:pt x="2388154" y="969249"/>
                  </a:cubicBezTo>
                  <a:cubicBezTo>
                    <a:pt x="2389616" y="966324"/>
                    <a:pt x="2391079" y="963399"/>
                    <a:pt x="2392276" y="960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5354672" y="3367403"/>
              <a:ext cx="16369" cy="27161"/>
            </a:xfrm>
            <a:custGeom>
              <a:rect b="b" l="l" r="r" t="t"/>
              <a:pathLst>
                <a:path extrusionOk="0" h="41372" w="24934">
                  <a:moveTo>
                    <a:pt x="1716" y="40984"/>
                  </a:moveTo>
                  <a:cubicBezTo>
                    <a:pt x="4509" y="42447"/>
                    <a:pt x="7965" y="40452"/>
                    <a:pt x="17140" y="23166"/>
                  </a:cubicBezTo>
                  <a:cubicBezTo>
                    <a:pt x="26182" y="6413"/>
                    <a:pt x="26049" y="2024"/>
                    <a:pt x="23257" y="429"/>
                  </a:cubicBezTo>
                  <a:cubicBezTo>
                    <a:pt x="20731" y="-1034"/>
                    <a:pt x="16741" y="429"/>
                    <a:pt x="7301" y="17981"/>
                  </a:cubicBezTo>
                  <a:cubicBezTo>
                    <a:pt x="-1475" y="34602"/>
                    <a:pt x="-943" y="39655"/>
                    <a:pt x="1716" y="4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5372829" y="3335393"/>
              <a:ext cx="17737" cy="26148"/>
            </a:xfrm>
            <a:custGeom>
              <a:rect b="b" l="l" r="r" t="t"/>
              <a:pathLst>
                <a:path extrusionOk="0" h="39830" w="27018">
                  <a:moveTo>
                    <a:pt x="1316" y="39347"/>
                  </a:moveTo>
                  <a:cubicBezTo>
                    <a:pt x="3975" y="40943"/>
                    <a:pt x="7699" y="39347"/>
                    <a:pt x="17937" y="22726"/>
                  </a:cubicBezTo>
                  <a:cubicBezTo>
                    <a:pt x="28043" y="6637"/>
                    <a:pt x="28176" y="2249"/>
                    <a:pt x="25649" y="520"/>
                  </a:cubicBezTo>
                  <a:cubicBezTo>
                    <a:pt x="23123" y="-1075"/>
                    <a:pt x="19134" y="121"/>
                    <a:pt x="8629" y="16876"/>
                  </a:cubicBezTo>
                  <a:cubicBezTo>
                    <a:pt x="-1210" y="32965"/>
                    <a:pt x="-1077" y="37884"/>
                    <a:pt x="1449" y="39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5468338" y="3225150"/>
              <a:ext cx="23853" cy="21036"/>
            </a:xfrm>
            <a:custGeom>
              <a:rect b="b" l="l" r="r" t="t"/>
              <a:pathLst>
                <a:path extrusionOk="0" h="32042" w="36334">
                  <a:moveTo>
                    <a:pt x="35607" y="1172"/>
                  </a:moveTo>
                  <a:cubicBezTo>
                    <a:pt x="33612" y="-1222"/>
                    <a:pt x="29490" y="-956"/>
                    <a:pt x="14465" y="11809"/>
                  </a:cubicBezTo>
                  <a:cubicBezTo>
                    <a:pt x="237" y="24042"/>
                    <a:pt x="-1358" y="28696"/>
                    <a:pt x="769" y="30956"/>
                  </a:cubicBezTo>
                  <a:cubicBezTo>
                    <a:pt x="2764" y="33217"/>
                    <a:pt x="6886" y="32951"/>
                    <a:pt x="21645" y="20186"/>
                  </a:cubicBezTo>
                  <a:cubicBezTo>
                    <a:pt x="36271" y="7820"/>
                    <a:pt x="37601" y="3565"/>
                    <a:pt x="35607" y="1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5497029" y="3201381"/>
              <a:ext cx="24271" cy="20600"/>
            </a:xfrm>
            <a:custGeom>
              <a:rect b="b" l="l" r="r" t="t"/>
              <a:pathLst>
                <a:path extrusionOk="0" h="31378" w="36970">
                  <a:moveTo>
                    <a:pt x="21955" y="19826"/>
                  </a:moveTo>
                  <a:cubicBezTo>
                    <a:pt x="36848" y="7858"/>
                    <a:pt x="38178" y="3603"/>
                    <a:pt x="36316" y="1210"/>
                  </a:cubicBezTo>
                  <a:cubicBezTo>
                    <a:pt x="34454" y="-1184"/>
                    <a:pt x="30332" y="-1051"/>
                    <a:pt x="14908" y="11315"/>
                  </a:cubicBezTo>
                  <a:cubicBezTo>
                    <a:pt x="415" y="23150"/>
                    <a:pt x="-1314" y="27804"/>
                    <a:pt x="680" y="30197"/>
                  </a:cubicBezTo>
                  <a:cubicBezTo>
                    <a:pt x="2675" y="32590"/>
                    <a:pt x="6797" y="32325"/>
                    <a:pt x="21955" y="19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5586700" y="3134216"/>
              <a:ext cx="25397" cy="19118"/>
            </a:xfrm>
            <a:custGeom>
              <a:rect b="b" l="l" r="r" t="t"/>
              <a:pathLst>
                <a:path extrusionOk="0" h="29121" w="38685">
                  <a:moveTo>
                    <a:pt x="38146" y="1399"/>
                  </a:moveTo>
                  <a:cubicBezTo>
                    <a:pt x="36418" y="-1127"/>
                    <a:pt x="32296" y="-1260"/>
                    <a:pt x="16074" y="9909"/>
                  </a:cubicBezTo>
                  <a:cubicBezTo>
                    <a:pt x="782" y="20679"/>
                    <a:pt x="-1212" y="25200"/>
                    <a:pt x="517" y="27727"/>
                  </a:cubicBezTo>
                  <a:cubicBezTo>
                    <a:pt x="2245" y="30253"/>
                    <a:pt x="6500" y="30386"/>
                    <a:pt x="22456" y="19084"/>
                  </a:cubicBezTo>
                  <a:cubicBezTo>
                    <a:pt x="38146" y="8180"/>
                    <a:pt x="39875" y="4058"/>
                    <a:pt x="38146" y="1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5712896" y="3053339"/>
              <a:ext cx="26250" cy="17813"/>
            </a:xfrm>
            <a:custGeom>
              <a:rect b="b" l="l" r="r" t="t"/>
              <a:pathLst>
                <a:path extrusionOk="0" h="27133" w="39985">
                  <a:moveTo>
                    <a:pt x="39524" y="1597"/>
                  </a:moveTo>
                  <a:cubicBezTo>
                    <a:pt x="37928" y="-1062"/>
                    <a:pt x="33806" y="-1461"/>
                    <a:pt x="17052" y="8910"/>
                  </a:cubicBezTo>
                  <a:cubicBezTo>
                    <a:pt x="1096" y="18617"/>
                    <a:pt x="-1164" y="23005"/>
                    <a:pt x="431" y="25531"/>
                  </a:cubicBezTo>
                  <a:cubicBezTo>
                    <a:pt x="2027" y="28190"/>
                    <a:pt x="6149" y="28589"/>
                    <a:pt x="22903" y="18351"/>
                  </a:cubicBezTo>
                  <a:cubicBezTo>
                    <a:pt x="39258" y="8378"/>
                    <a:pt x="41119" y="4256"/>
                    <a:pt x="39524" y="1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5808743" y="2993197"/>
              <a:ext cx="25990" cy="18172"/>
            </a:xfrm>
            <a:custGeom>
              <a:rect b="b" l="l" r="r" t="t"/>
              <a:pathLst>
                <a:path extrusionOk="0" h="27680" w="39588">
                  <a:moveTo>
                    <a:pt x="38993" y="1459"/>
                  </a:moveTo>
                  <a:cubicBezTo>
                    <a:pt x="37398" y="-1068"/>
                    <a:pt x="33276" y="-1334"/>
                    <a:pt x="16787" y="9171"/>
                  </a:cubicBezTo>
                  <a:cubicBezTo>
                    <a:pt x="1097" y="19144"/>
                    <a:pt x="-1163" y="23531"/>
                    <a:pt x="432" y="26191"/>
                  </a:cubicBezTo>
                  <a:cubicBezTo>
                    <a:pt x="2028" y="28717"/>
                    <a:pt x="6150" y="29116"/>
                    <a:pt x="22771" y="18478"/>
                  </a:cubicBezTo>
                  <a:cubicBezTo>
                    <a:pt x="38860" y="8107"/>
                    <a:pt x="40722" y="3985"/>
                    <a:pt x="39126" y="1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5840424" y="2972686"/>
              <a:ext cx="25829" cy="18319"/>
            </a:xfrm>
            <a:custGeom>
              <a:rect b="b" l="l" r="r" t="t"/>
              <a:pathLst>
                <a:path extrusionOk="0" h="27904" w="39344">
                  <a:moveTo>
                    <a:pt x="443" y="26451"/>
                  </a:moveTo>
                  <a:cubicBezTo>
                    <a:pt x="2038" y="28978"/>
                    <a:pt x="6294" y="29244"/>
                    <a:pt x="22648" y="18606"/>
                  </a:cubicBezTo>
                  <a:cubicBezTo>
                    <a:pt x="38738" y="8102"/>
                    <a:pt x="40466" y="3980"/>
                    <a:pt x="38871" y="1453"/>
                  </a:cubicBezTo>
                  <a:cubicBezTo>
                    <a:pt x="37275" y="-1073"/>
                    <a:pt x="33020" y="-1339"/>
                    <a:pt x="16665" y="9299"/>
                  </a:cubicBezTo>
                  <a:cubicBezTo>
                    <a:pt x="974" y="19404"/>
                    <a:pt x="-1153" y="23925"/>
                    <a:pt x="443" y="26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289520" y="2979726"/>
              <a:ext cx="24003" cy="20772"/>
            </a:xfrm>
            <a:custGeom>
              <a:rect b="b" l="l" r="r" t="t"/>
              <a:pathLst>
                <a:path extrusionOk="0" h="31640" w="36562">
                  <a:moveTo>
                    <a:pt x="22296" y="20648"/>
                  </a:moveTo>
                  <a:cubicBezTo>
                    <a:pt x="37188" y="7883"/>
                    <a:pt x="37720" y="2963"/>
                    <a:pt x="35725" y="969"/>
                  </a:cubicBezTo>
                  <a:cubicBezTo>
                    <a:pt x="33465" y="-1292"/>
                    <a:pt x="29742" y="-361"/>
                    <a:pt x="15248" y="12138"/>
                  </a:cubicBezTo>
                  <a:cubicBezTo>
                    <a:pt x="1154" y="23706"/>
                    <a:pt x="-1240" y="27563"/>
                    <a:pt x="489" y="30222"/>
                  </a:cubicBezTo>
                  <a:cubicBezTo>
                    <a:pt x="2084" y="32616"/>
                    <a:pt x="6738" y="33413"/>
                    <a:pt x="22296" y="20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317560" y="2951311"/>
              <a:ext cx="20604" cy="24198"/>
            </a:xfrm>
            <a:custGeom>
              <a:rect b="b" l="l" r="r" t="t"/>
              <a:pathLst>
                <a:path extrusionOk="0" h="36859" w="31385">
                  <a:moveTo>
                    <a:pt x="20406" y="22312"/>
                  </a:moveTo>
                  <a:cubicBezTo>
                    <a:pt x="32639" y="7154"/>
                    <a:pt x="32506" y="2367"/>
                    <a:pt x="30113" y="638"/>
                  </a:cubicBezTo>
                  <a:cubicBezTo>
                    <a:pt x="27586" y="-1223"/>
                    <a:pt x="23863" y="239"/>
                    <a:pt x="11763" y="15265"/>
                  </a:cubicBezTo>
                  <a:cubicBezTo>
                    <a:pt x="-71" y="29359"/>
                    <a:pt x="-1401" y="33880"/>
                    <a:pt x="993" y="36008"/>
                  </a:cubicBezTo>
                  <a:cubicBezTo>
                    <a:pt x="3120" y="38002"/>
                    <a:pt x="7641" y="37603"/>
                    <a:pt x="20406" y="22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340816" y="2919907"/>
              <a:ext cx="18040" cy="26097"/>
            </a:xfrm>
            <a:custGeom>
              <a:rect b="b" l="l" r="r" t="t"/>
              <a:pathLst>
                <a:path extrusionOk="0" h="39752" w="27479">
                  <a:moveTo>
                    <a:pt x="18755" y="23077"/>
                  </a:moveTo>
                  <a:cubicBezTo>
                    <a:pt x="28994" y="6589"/>
                    <a:pt x="28462" y="1935"/>
                    <a:pt x="25936" y="472"/>
                  </a:cubicBezTo>
                  <a:cubicBezTo>
                    <a:pt x="23144" y="-1124"/>
                    <a:pt x="19686" y="605"/>
                    <a:pt x="9315" y="17093"/>
                  </a:cubicBezTo>
                  <a:cubicBezTo>
                    <a:pt x="-658" y="32650"/>
                    <a:pt x="-1323" y="37304"/>
                    <a:pt x="1337" y="39166"/>
                  </a:cubicBezTo>
                  <a:cubicBezTo>
                    <a:pt x="3730" y="40894"/>
                    <a:pt x="7985" y="39698"/>
                    <a:pt x="18755" y="23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360530" y="2886738"/>
              <a:ext cx="16130" cy="27212"/>
            </a:xfrm>
            <a:custGeom>
              <a:rect b="b" l="l" r="r" t="t"/>
              <a:pathLst>
                <a:path extrusionOk="0" h="41450" w="24570">
                  <a:moveTo>
                    <a:pt x="22633" y="334"/>
                  </a:moveTo>
                  <a:cubicBezTo>
                    <a:pt x="19841" y="-996"/>
                    <a:pt x="16384" y="999"/>
                    <a:pt x="7475" y="18285"/>
                  </a:cubicBezTo>
                  <a:cubicBezTo>
                    <a:pt x="-1035" y="34773"/>
                    <a:pt x="-1168" y="39560"/>
                    <a:pt x="1624" y="41022"/>
                  </a:cubicBezTo>
                  <a:cubicBezTo>
                    <a:pt x="4150" y="42485"/>
                    <a:pt x="8272" y="41022"/>
                    <a:pt x="17447" y="23338"/>
                  </a:cubicBezTo>
                  <a:cubicBezTo>
                    <a:pt x="26223" y="6185"/>
                    <a:pt x="25425" y="1531"/>
                    <a:pt x="22766" y="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5331409" y="3463825"/>
              <a:ext cx="26423" cy="28798"/>
            </a:xfrm>
            <a:custGeom>
              <a:rect b="b" l="l" r="r" t="t"/>
              <a:pathLst>
                <a:path extrusionOk="0" h="43866" w="40249">
                  <a:moveTo>
                    <a:pt x="25316" y="23623"/>
                  </a:moveTo>
                  <a:cubicBezTo>
                    <a:pt x="26247" y="20831"/>
                    <a:pt x="27045" y="18437"/>
                    <a:pt x="27576" y="16310"/>
                  </a:cubicBezTo>
                  <a:cubicBezTo>
                    <a:pt x="39544" y="8864"/>
                    <a:pt x="41272" y="5673"/>
                    <a:pt x="39810" y="3146"/>
                  </a:cubicBezTo>
                  <a:cubicBezTo>
                    <a:pt x="38879" y="1284"/>
                    <a:pt x="36485" y="354"/>
                    <a:pt x="29571" y="3146"/>
                  </a:cubicBezTo>
                  <a:cubicBezTo>
                    <a:pt x="29305" y="1417"/>
                    <a:pt x="28507" y="620"/>
                    <a:pt x="27444" y="221"/>
                  </a:cubicBezTo>
                  <a:cubicBezTo>
                    <a:pt x="25449" y="-577"/>
                    <a:pt x="22923" y="487"/>
                    <a:pt x="19199" y="8465"/>
                  </a:cubicBezTo>
                  <a:cubicBezTo>
                    <a:pt x="18534" y="8864"/>
                    <a:pt x="17737" y="9263"/>
                    <a:pt x="17072" y="9661"/>
                  </a:cubicBezTo>
                  <a:cubicBezTo>
                    <a:pt x="850" y="19501"/>
                    <a:pt x="-1145" y="24288"/>
                    <a:pt x="451" y="26681"/>
                  </a:cubicBezTo>
                  <a:cubicBezTo>
                    <a:pt x="1913" y="28676"/>
                    <a:pt x="4573" y="29075"/>
                    <a:pt x="13349" y="24421"/>
                  </a:cubicBezTo>
                  <a:cubicBezTo>
                    <a:pt x="9094" y="38782"/>
                    <a:pt x="10424" y="42903"/>
                    <a:pt x="13083" y="43701"/>
                  </a:cubicBezTo>
                  <a:cubicBezTo>
                    <a:pt x="16141" y="44632"/>
                    <a:pt x="19199" y="42106"/>
                    <a:pt x="25183" y="23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5365811" y="3395337"/>
              <a:ext cx="16085" cy="27299"/>
            </a:xfrm>
            <a:custGeom>
              <a:rect b="b" l="l" r="r" t="t"/>
              <a:pathLst>
                <a:path extrusionOk="0" h="41583" w="24501">
                  <a:moveTo>
                    <a:pt x="22909" y="428"/>
                  </a:moveTo>
                  <a:cubicBezTo>
                    <a:pt x="20250" y="-1035"/>
                    <a:pt x="16261" y="428"/>
                    <a:pt x="7086" y="18113"/>
                  </a:cubicBezTo>
                  <a:cubicBezTo>
                    <a:pt x="-1557" y="34867"/>
                    <a:pt x="-892" y="39920"/>
                    <a:pt x="1767" y="41249"/>
                  </a:cubicBezTo>
                  <a:cubicBezTo>
                    <a:pt x="4560" y="42579"/>
                    <a:pt x="8017" y="40584"/>
                    <a:pt x="16926" y="23299"/>
                  </a:cubicBezTo>
                  <a:cubicBezTo>
                    <a:pt x="25702" y="6545"/>
                    <a:pt x="25569" y="2156"/>
                    <a:pt x="22909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383546" y="3363152"/>
              <a:ext cx="17884" cy="26235"/>
            </a:xfrm>
            <a:custGeom>
              <a:rect b="b" l="l" r="r" t="t"/>
              <a:pathLst>
                <a:path extrusionOk="0" h="39962" w="27241">
                  <a:moveTo>
                    <a:pt x="1613" y="39480"/>
                  </a:moveTo>
                  <a:cubicBezTo>
                    <a:pt x="4272" y="41076"/>
                    <a:pt x="7863" y="39480"/>
                    <a:pt x="18101" y="22726"/>
                  </a:cubicBezTo>
                  <a:cubicBezTo>
                    <a:pt x="28207" y="6637"/>
                    <a:pt x="28473" y="2249"/>
                    <a:pt x="25813" y="520"/>
                  </a:cubicBezTo>
                  <a:cubicBezTo>
                    <a:pt x="23287" y="-1075"/>
                    <a:pt x="19165" y="121"/>
                    <a:pt x="8660" y="16876"/>
                  </a:cubicBezTo>
                  <a:cubicBezTo>
                    <a:pt x="-1312" y="32832"/>
                    <a:pt x="-1046" y="38017"/>
                    <a:pt x="1480" y="39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5403953" y="3332660"/>
              <a:ext cx="19507" cy="25017"/>
            </a:xfrm>
            <a:custGeom>
              <a:rect b="b" l="l" r="r" t="t"/>
              <a:pathLst>
                <a:path extrusionOk="0" h="38106" w="29713">
                  <a:moveTo>
                    <a:pt x="19062" y="22236"/>
                  </a:moveTo>
                  <a:cubicBezTo>
                    <a:pt x="30364" y="7077"/>
                    <a:pt x="31029" y="2689"/>
                    <a:pt x="28502" y="695"/>
                  </a:cubicBezTo>
                  <a:cubicBezTo>
                    <a:pt x="26109" y="-1167"/>
                    <a:pt x="21987" y="-236"/>
                    <a:pt x="10153" y="15587"/>
                  </a:cubicBezTo>
                  <a:cubicBezTo>
                    <a:pt x="-1017" y="30745"/>
                    <a:pt x="-1149" y="35798"/>
                    <a:pt x="1244" y="37527"/>
                  </a:cubicBezTo>
                  <a:cubicBezTo>
                    <a:pt x="3770" y="39255"/>
                    <a:pt x="7494" y="37926"/>
                    <a:pt x="19062" y="22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478352" y="3251645"/>
              <a:ext cx="23446" cy="21390"/>
            </a:xfrm>
            <a:custGeom>
              <a:rect b="b" l="l" r="r" t="t"/>
              <a:pathLst>
                <a:path extrusionOk="0" h="32582" w="35713">
                  <a:moveTo>
                    <a:pt x="13972" y="12007"/>
                  </a:moveTo>
                  <a:cubicBezTo>
                    <a:pt x="10" y="24506"/>
                    <a:pt x="-1319" y="29426"/>
                    <a:pt x="808" y="31553"/>
                  </a:cubicBezTo>
                  <a:cubicBezTo>
                    <a:pt x="2936" y="33814"/>
                    <a:pt x="6924" y="33282"/>
                    <a:pt x="21418" y="20251"/>
                  </a:cubicBezTo>
                  <a:cubicBezTo>
                    <a:pt x="35646" y="7619"/>
                    <a:pt x="36975" y="3364"/>
                    <a:pt x="34981" y="1103"/>
                  </a:cubicBezTo>
                  <a:cubicBezTo>
                    <a:pt x="32987" y="-1157"/>
                    <a:pt x="28732" y="-1024"/>
                    <a:pt x="13972" y="12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506535" y="3227809"/>
              <a:ext cx="24392" cy="20447"/>
            </a:xfrm>
            <a:custGeom>
              <a:rect b="b" l="l" r="r" t="t"/>
              <a:pathLst>
                <a:path extrusionOk="0" h="31145" w="37155">
                  <a:moveTo>
                    <a:pt x="21970" y="19726"/>
                  </a:moveTo>
                  <a:cubicBezTo>
                    <a:pt x="36862" y="7892"/>
                    <a:pt x="38458" y="3636"/>
                    <a:pt x="36463" y="1243"/>
                  </a:cubicBezTo>
                  <a:cubicBezTo>
                    <a:pt x="34602" y="-1151"/>
                    <a:pt x="30347" y="-1151"/>
                    <a:pt x="14922" y="11083"/>
                  </a:cubicBezTo>
                  <a:cubicBezTo>
                    <a:pt x="296" y="22917"/>
                    <a:pt x="-1300" y="27704"/>
                    <a:pt x="695" y="29964"/>
                  </a:cubicBezTo>
                  <a:cubicBezTo>
                    <a:pt x="2689" y="32358"/>
                    <a:pt x="6679" y="32091"/>
                    <a:pt x="21837" y="19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97524" y="3162240"/>
              <a:ext cx="25351" cy="19115"/>
            </a:xfrm>
            <a:custGeom>
              <a:rect b="b" l="l" r="r" t="t"/>
              <a:pathLst>
                <a:path extrusionOk="0" h="29116" w="38616">
                  <a:moveTo>
                    <a:pt x="16074" y="10037"/>
                  </a:moveTo>
                  <a:cubicBezTo>
                    <a:pt x="782" y="20808"/>
                    <a:pt x="-1212" y="25196"/>
                    <a:pt x="517" y="27722"/>
                  </a:cubicBezTo>
                  <a:cubicBezTo>
                    <a:pt x="2245" y="30248"/>
                    <a:pt x="6367" y="30382"/>
                    <a:pt x="22456" y="19079"/>
                  </a:cubicBezTo>
                  <a:cubicBezTo>
                    <a:pt x="38146" y="8043"/>
                    <a:pt x="39875" y="3921"/>
                    <a:pt x="38014" y="1395"/>
                  </a:cubicBezTo>
                  <a:cubicBezTo>
                    <a:pt x="36285" y="-1132"/>
                    <a:pt x="32163" y="-1265"/>
                    <a:pt x="16074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721403" y="3077271"/>
              <a:ext cx="25695" cy="18568"/>
            </a:xfrm>
            <a:custGeom>
              <a:rect b="b" l="l" r="r" t="t"/>
              <a:pathLst>
                <a:path extrusionOk="0" h="28283" w="39139">
                  <a:moveTo>
                    <a:pt x="38665" y="1443"/>
                  </a:moveTo>
                  <a:cubicBezTo>
                    <a:pt x="36936" y="-1083"/>
                    <a:pt x="32814" y="-1349"/>
                    <a:pt x="16459" y="9554"/>
                  </a:cubicBezTo>
                  <a:cubicBezTo>
                    <a:pt x="902" y="19926"/>
                    <a:pt x="-1226" y="24314"/>
                    <a:pt x="503" y="26840"/>
                  </a:cubicBezTo>
                  <a:cubicBezTo>
                    <a:pt x="2232" y="29366"/>
                    <a:pt x="6354" y="29632"/>
                    <a:pt x="22576" y="18729"/>
                  </a:cubicBezTo>
                  <a:cubicBezTo>
                    <a:pt x="38532" y="8091"/>
                    <a:pt x="40260" y="3969"/>
                    <a:pt x="38665" y="1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816076" y="3016048"/>
              <a:ext cx="25942" cy="18279"/>
            </a:xfrm>
            <a:custGeom>
              <a:rect b="b" l="l" r="r" t="t"/>
              <a:pathLst>
                <a:path extrusionOk="0" h="27843" w="39516">
                  <a:moveTo>
                    <a:pt x="16788" y="9335"/>
                  </a:moveTo>
                  <a:cubicBezTo>
                    <a:pt x="1097" y="19307"/>
                    <a:pt x="-1163" y="23695"/>
                    <a:pt x="432" y="26355"/>
                  </a:cubicBezTo>
                  <a:cubicBezTo>
                    <a:pt x="2028" y="28881"/>
                    <a:pt x="6150" y="29280"/>
                    <a:pt x="22771" y="18642"/>
                  </a:cubicBezTo>
                  <a:cubicBezTo>
                    <a:pt x="38860" y="8271"/>
                    <a:pt x="40722" y="4149"/>
                    <a:pt x="38993" y="1489"/>
                  </a:cubicBezTo>
                  <a:cubicBezTo>
                    <a:pt x="37398" y="-1037"/>
                    <a:pt x="33143" y="-1436"/>
                    <a:pt x="16788" y="9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130436" y="2972482"/>
              <a:ext cx="26807" cy="27468"/>
            </a:xfrm>
            <a:custGeom>
              <a:rect b="b" l="l" r="r" t="t"/>
              <a:pathLst>
                <a:path extrusionOk="0" h="41840" w="40833">
                  <a:moveTo>
                    <a:pt x="5995" y="23970"/>
                  </a:moveTo>
                  <a:cubicBezTo>
                    <a:pt x="5995" y="23970"/>
                    <a:pt x="6393" y="24900"/>
                    <a:pt x="6660" y="25299"/>
                  </a:cubicBezTo>
                  <a:cubicBezTo>
                    <a:pt x="2803" y="29288"/>
                    <a:pt x="2405" y="31549"/>
                    <a:pt x="3601" y="33144"/>
                  </a:cubicBezTo>
                  <a:cubicBezTo>
                    <a:pt x="4665" y="34607"/>
                    <a:pt x="6527" y="35272"/>
                    <a:pt x="11313" y="33144"/>
                  </a:cubicBezTo>
                  <a:cubicBezTo>
                    <a:pt x="13574" y="36469"/>
                    <a:pt x="15568" y="38596"/>
                    <a:pt x="17031" y="39926"/>
                  </a:cubicBezTo>
                  <a:cubicBezTo>
                    <a:pt x="19823" y="42186"/>
                    <a:pt x="21552" y="42186"/>
                    <a:pt x="22749" y="41255"/>
                  </a:cubicBezTo>
                  <a:cubicBezTo>
                    <a:pt x="23945" y="40325"/>
                    <a:pt x="24610" y="38862"/>
                    <a:pt x="23680" y="35671"/>
                  </a:cubicBezTo>
                  <a:cubicBezTo>
                    <a:pt x="23148" y="33809"/>
                    <a:pt x="21951" y="31150"/>
                    <a:pt x="20222" y="27693"/>
                  </a:cubicBezTo>
                  <a:cubicBezTo>
                    <a:pt x="21818" y="26629"/>
                    <a:pt x="23546" y="25299"/>
                    <a:pt x="25408" y="23970"/>
                  </a:cubicBezTo>
                  <a:cubicBezTo>
                    <a:pt x="40832" y="12268"/>
                    <a:pt x="42029" y="7747"/>
                    <a:pt x="40168" y="5354"/>
                  </a:cubicBezTo>
                  <a:cubicBezTo>
                    <a:pt x="38173" y="2961"/>
                    <a:pt x="34184" y="3227"/>
                    <a:pt x="18759" y="15060"/>
                  </a:cubicBezTo>
                  <a:cubicBezTo>
                    <a:pt x="17430" y="15991"/>
                    <a:pt x="16366" y="16922"/>
                    <a:pt x="15303" y="17720"/>
                  </a:cubicBezTo>
                  <a:cubicBezTo>
                    <a:pt x="11845" y="10540"/>
                    <a:pt x="9585" y="5753"/>
                    <a:pt x="7590" y="3093"/>
                  </a:cubicBezTo>
                  <a:cubicBezTo>
                    <a:pt x="5596" y="301"/>
                    <a:pt x="4000" y="-363"/>
                    <a:pt x="2405" y="168"/>
                  </a:cubicBezTo>
                  <a:cubicBezTo>
                    <a:pt x="942" y="567"/>
                    <a:pt x="-122" y="1764"/>
                    <a:pt x="11" y="5354"/>
                  </a:cubicBezTo>
                  <a:cubicBezTo>
                    <a:pt x="144" y="8811"/>
                    <a:pt x="1341" y="14662"/>
                    <a:pt x="5862" y="2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6138769" y="2991458"/>
              <a:ext cx="35001" cy="33847"/>
            </a:xfrm>
            <a:custGeom>
              <a:rect b="b" l="l" r="r" t="t"/>
              <a:pathLst>
                <a:path extrusionOk="0" h="51556" w="53314">
                  <a:moveTo>
                    <a:pt x="347" y="30036"/>
                  </a:moveTo>
                  <a:cubicBezTo>
                    <a:pt x="1943" y="32163"/>
                    <a:pt x="5400" y="32296"/>
                    <a:pt x="16303" y="24185"/>
                  </a:cubicBezTo>
                  <a:cubicBezTo>
                    <a:pt x="16303" y="24983"/>
                    <a:pt x="16569" y="25781"/>
                    <a:pt x="17234" y="26977"/>
                  </a:cubicBezTo>
                  <a:cubicBezTo>
                    <a:pt x="18830" y="30169"/>
                    <a:pt x="22420" y="34956"/>
                    <a:pt x="30398" y="41471"/>
                  </a:cubicBezTo>
                  <a:cubicBezTo>
                    <a:pt x="38243" y="47720"/>
                    <a:pt x="43695" y="50247"/>
                    <a:pt x="47152" y="51178"/>
                  </a:cubicBezTo>
                  <a:cubicBezTo>
                    <a:pt x="50609" y="52109"/>
                    <a:pt x="52072" y="51178"/>
                    <a:pt x="52870" y="49981"/>
                  </a:cubicBezTo>
                  <a:cubicBezTo>
                    <a:pt x="53668" y="48651"/>
                    <a:pt x="53534" y="47056"/>
                    <a:pt x="51274" y="44529"/>
                  </a:cubicBezTo>
                  <a:cubicBezTo>
                    <a:pt x="49014" y="42003"/>
                    <a:pt x="44626" y="38679"/>
                    <a:pt x="37312" y="32828"/>
                  </a:cubicBezTo>
                  <a:cubicBezTo>
                    <a:pt x="30398" y="27244"/>
                    <a:pt x="26143" y="23653"/>
                    <a:pt x="23218" y="21925"/>
                  </a:cubicBezTo>
                  <a:cubicBezTo>
                    <a:pt x="22287" y="21393"/>
                    <a:pt x="21489" y="20994"/>
                    <a:pt x="20824" y="20861"/>
                  </a:cubicBezTo>
                  <a:cubicBezTo>
                    <a:pt x="21223" y="20595"/>
                    <a:pt x="21489" y="20329"/>
                    <a:pt x="21888" y="20063"/>
                  </a:cubicBezTo>
                  <a:cubicBezTo>
                    <a:pt x="36781" y="7963"/>
                    <a:pt x="37977" y="3442"/>
                    <a:pt x="36116" y="1181"/>
                  </a:cubicBezTo>
                  <a:cubicBezTo>
                    <a:pt x="34121" y="-1212"/>
                    <a:pt x="29999" y="-946"/>
                    <a:pt x="14974" y="11420"/>
                  </a:cubicBezTo>
                  <a:cubicBezTo>
                    <a:pt x="480" y="23121"/>
                    <a:pt x="-1248" y="27775"/>
                    <a:pt x="613" y="30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6288315" y="3002001"/>
              <a:ext cx="25365" cy="19220"/>
            </a:xfrm>
            <a:custGeom>
              <a:rect b="b" l="l" r="r" t="t"/>
              <a:pathLst>
                <a:path extrusionOk="0" h="29277" w="38636">
                  <a:moveTo>
                    <a:pt x="16418" y="10652"/>
                  </a:moveTo>
                  <a:cubicBezTo>
                    <a:pt x="1393" y="21024"/>
                    <a:pt x="-1267" y="24880"/>
                    <a:pt x="462" y="27672"/>
                  </a:cubicBezTo>
                  <a:cubicBezTo>
                    <a:pt x="1924" y="30199"/>
                    <a:pt x="6445" y="31129"/>
                    <a:pt x="22934" y="19694"/>
                  </a:cubicBezTo>
                  <a:cubicBezTo>
                    <a:pt x="38757" y="8259"/>
                    <a:pt x="39820" y="3472"/>
                    <a:pt x="37959" y="1212"/>
                  </a:cubicBezTo>
                  <a:cubicBezTo>
                    <a:pt x="35964" y="-1315"/>
                    <a:pt x="32109" y="-650"/>
                    <a:pt x="16551" y="10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318419" y="2976312"/>
              <a:ext cx="22594" cy="22412"/>
            </a:xfrm>
            <a:custGeom>
              <a:rect b="b" l="l" r="r" t="t"/>
              <a:pathLst>
                <a:path extrusionOk="0" h="34139" w="34416">
                  <a:moveTo>
                    <a:pt x="13645" y="13482"/>
                  </a:moveTo>
                  <a:cubicBezTo>
                    <a:pt x="481" y="26247"/>
                    <a:pt x="-1380" y="30635"/>
                    <a:pt x="747" y="33028"/>
                  </a:cubicBezTo>
                  <a:cubicBezTo>
                    <a:pt x="2609" y="35289"/>
                    <a:pt x="7129" y="35289"/>
                    <a:pt x="21490" y="21327"/>
                  </a:cubicBezTo>
                  <a:cubicBezTo>
                    <a:pt x="35186" y="7499"/>
                    <a:pt x="35585" y="2712"/>
                    <a:pt x="33457" y="850"/>
                  </a:cubicBezTo>
                  <a:cubicBezTo>
                    <a:pt x="31064" y="-1277"/>
                    <a:pt x="27341" y="-214"/>
                    <a:pt x="13778" y="13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344544" y="2946748"/>
              <a:ext cx="19690" cy="24975"/>
            </a:xfrm>
            <a:custGeom>
              <a:rect b="b" l="l" r="r" t="t"/>
              <a:pathLst>
                <a:path extrusionOk="0" h="38043" w="29993">
                  <a:moveTo>
                    <a:pt x="28634" y="541"/>
                  </a:moveTo>
                  <a:cubicBezTo>
                    <a:pt x="25975" y="-1188"/>
                    <a:pt x="22518" y="541"/>
                    <a:pt x="10949" y="15965"/>
                  </a:cubicBezTo>
                  <a:cubicBezTo>
                    <a:pt x="-220" y="30592"/>
                    <a:pt x="-1417" y="35113"/>
                    <a:pt x="1110" y="37240"/>
                  </a:cubicBezTo>
                  <a:cubicBezTo>
                    <a:pt x="3370" y="39235"/>
                    <a:pt x="7758" y="38570"/>
                    <a:pt x="19858" y="22746"/>
                  </a:cubicBezTo>
                  <a:cubicBezTo>
                    <a:pt x="31426" y="7056"/>
                    <a:pt x="31028" y="2270"/>
                    <a:pt x="28634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5326697" y="3400894"/>
              <a:ext cx="106559" cy="91222"/>
            </a:xfrm>
            <a:custGeom>
              <a:rect b="b" l="l" r="r" t="t"/>
              <a:pathLst>
                <a:path extrusionOk="0" h="138952" w="162314">
                  <a:moveTo>
                    <a:pt x="14543" y="76265"/>
                  </a:moveTo>
                  <a:cubicBezTo>
                    <a:pt x="16670" y="69749"/>
                    <a:pt x="18000" y="64963"/>
                    <a:pt x="18665" y="61505"/>
                  </a:cubicBezTo>
                  <a:cubicBezTo>
                    <a:pt x="21856" y="62835"/>
                    <a:pt x="25845" y="64564"/>
                    <a:pt x="30632" y="66558"/>
                  </a:cubicBezTo>
                  <a:cubicBezTo>
                    <a:pt x="33291" y="67622"/>
                    <a:pt x="36084" y="68819"/>
                    <a:pt x="39142" y="70148"/>
                  </a:cubicBezTo>
                  <a:cubicBezTo>
                    <a:pt x="35552" y="80786"/>
                    <a:pt x="36616" y="84243"/>
                    <a:pt x="38876" y="85174"/>
                  </a:cubicBezTo>
                  <a:cubicBezTo>
                    <a:pt x="41269" y="86105"/>
                    <a:pt x="43929" y="84642"/>
                    <a:pt x="48981" y="74137"/>
                  </a:cubicBezTo>
                  <a:cubicBezTo>
                    <a:pt x="55098" y="76531"/>
                    <a:pt x="61746" y="79057"/>
                    <a:pt x="68794" y="81451"/>
                  </a:cubicBezTo>
                  <a:cubicBezTo>
                    <a:pt x="57891" y="87700"/>
                    <a:pt x="56029" y="91157"/>
                    <a:pt x="57225" y="93418"/>
                  </a:cubicBezTo>
                  <a:cubicBezTo>
                    <a:pt x="58688" y="96210"/>
                    <a:pt x="62677" y="96742"/>
                    <a:pt x="80096" y="87833"/>
                  </a:cubicBezTo>
                  <a:cubicBezTo>
                    <a:pt x="81293" y="87168"/>
                    <a:pt x="82357" y="86637"/>
                    <a:pt x="83420" y="86105"/>
                  </a:cubicBezTo>
                  <a:cubicBezTo>
                    <a:pt x="96983" y="90093"/>
                    <a:pt x="109881" y="92886"/>
                    <a:pt x="120784" y="94615"/>
                  </a:cubicBezTo>
                  <a:cubicBezTo>
                    <a:pt x="120253" y="95678"/>
                    <a:pt x="120385" y="96609"/>
                    <a:pt x="120784" y="97274"/>
                  </a:cubicBezTo>
                  <a:cubicBezTo>
                    <a:pt x="121848" y="99534"/>
                    <a:pt x="124774" y="100199"/>
                    <a:pt x="134746" y="96210"/>
                  </a:cubicBezTo>
                  <a:cubicBezTo>
                    <a:pt x="138735" y="96476"/>
                    <a:pt x="142325" y="96609"/>
                    <a:pt x="145250" y="96609"/>
                  </a:cubicBezTo>
                  <a:cubicBezTo>
                    <a:pt x="145250" y="96742"/>
                    <a:pt x="145118" y="96875"/>
                    <a:pt x="144985" y="97008"/>
                  </a:cubicBezTo>
                  <a:cubicBezTo>
                    <a:pt x="143655" y="100332"/>
                    <a:pt x="142591" y="106582"/>
                    <a:pt x="143522" y="116687"/>
                  </a:cubicBezTo>
                  <a:cubicBezTo>
                    <a:pt x="144586" y="126660"/>
                    <a:pt x="146314" y="132245"/>
                    <a:pt x="148043" y="135436"/>
                  </a:cubicBezTo>
                  <a:cubicBezTo>
                    <a:pt x="149639" y="138627"/>
                    <a:pt x="151234" y="139159"/>
                    <a:pt x="152697" y="138893"/>
                  </a:cubicBezTo>
                  <a:cubicBezTo>
                    <a:pt x="154159" y="138627"/>
                    <a:pt x="155356" y="137430"/>
                    <a:pt x="155755" y="134106"/>
                  </a:cubicBezTo>
                  <a:cubicBezTo>
                    <a:pt x="156154" y="130782"/>
                    <a:pt x="155622" y="125197"/>
                    <a:pt x="154558" y="115757"/>
                  </a:cubicBezTo>
                  <a:cubicBezTo>
                    <a:pt x="153761" y="106848"/>
                    <a:pt x="153495" y="101529"/>
                    <a:pt x="152697" y="98205"/>
                  </a:cubicBezTo>
                  <a:cubicBezTo>
                    <a:pt x="152564" y="97407"/>
                    <a:pt x="152298" y="96742"/>
                    <a:pt x="152165" y="96210"/>
                  </a:cubicBezTo>
                  <a:cubicBezTo>
                    <a:pt x="153495" y="96210"/>
                    <a:pt x="154293" y="95944"/>
                    <a:pt x="154293" y="95944"/>
                  </a:cubicBezTo>
                  <a:cubicBezTo>
                    <a:pt x="154293" y="95944"/>
                    <a:pt x="153362" y="95944"/>
                    <a:pt x="151899" y="95545"/>
                  </a:cubicBezTo>
                  <a:cubicBezTo>
                    <a:pt x="151234" y="94215"/>
                    <a:pt x="150436" y="93551"/>
                    <a:pt x="149372" y="93418"/>
                  </a:cubicBezTo>
                  <a:cubicBezTo>
                    <a:pt x="148442" y="93285"/>
                    <a:pt x="147511" y="93418"/>
                    <a:pt x="146580" y="94482"/>
                  </a:cubicBezTo>
                  <a:cubicBezTo>
                    <a:pt x="145118" y="94083"/>
                    <a:pt x="143389" y="93817"/>
                    <a:pt x="141527" y="93285"/>
                  </a:cubicBezTo>
                  <a:cubicBezTo>
                    <a:pt x="142325" y="92886"/>
                    <a:pt x="142990" y="92620"/>
                    <a:pt x="143788" y="92221"/>
                  </a:cubicBezTo>
                  <a:cubicBezTo>
                    <a:pt x="160941" y="83977"/>
                    <a:pt x="163334" y="80121"/>
                    <a:pt x="162005" y="77329"/>
                  </a:cubicBezTo>
                  <a:cubicBezTo>
                    <a:pt x="160675" y="74669"/>
                    <a:pt x="156686" y="73739"/>
                    <a:pt x="138868" y="82248"/>
                  </a:cubicBezTo>
                  <a:cubicBezTo>
                    <a:pt x="133416" y="84908"/>
                    <a:pt x="129560" y="87168"/>
                    <a:pt x="126768" y="89030"/>
                  </a:cubicBezTo>
                  <a:cubicBezTo>
                    <a:pt x="117726" y="86238"/>
                    <a:pt x="106956" y="82647"/>
                    <a:pt x="95121" y="78924"/>
                  </a:cubicBezTo>
                  <a:cubicBezTo>
                    <a:pt x="98446" y="76132"/>
                    <a:pt x="98845" y="74270"/>
                    <a:pt x="98047" y="72808"/>
                  </a:cubicBezTo>
                  <a:cubicBezTo>
                    <a:pt x="96850" y="70547"/>
                    <a:pt x="93659" y="69617"/>
                    <a:pt x="81958" y="74935"/>
                  </a:cubicBezTo>
                  <a:cubicBezTo>
                    <a:pt x="71453" y="71744"/>
                    <a:pt x="61347" y="68951"/>
                    <a:pt x="52173" y="66558"/>
                  </a:cubicBezTo>
                  <a:cubicBezTo>
                    <a:pt x="52173" y="66558"/>
                    <a:pt x="52173" y="66292"/>
                    <a:pt x="52173" y="66292"/>
                  </a:cubicBezTo>
                  <a:cubicBezTo>
                    <a:pt x="59619" y="48740"/>
                    <a:pt x="59087" y="44485"/>
                    <a:pt x="56295" y="43156"/>
                  </a:cubicBezTo>
                  <a:cubicBezTo>
                    <a:pt x="56029" y="43156"/>
                    <a:pt x="55763" y="43023"/>
                    <a:pt x="55497" y="42890"/>
                  </a:cubicBezTo>
                  <a:cubicBezTo>
                    <a:pt x="57225" y="42358"/>
                    <a:pt x="58023" y="41560"/>
                    <a:pt x="58289" y="40496"/>
                  </a:cubicBezTo>
                  <a:cubicBezTo>
                    <a:pt x="59087" y="37438"/>
                    <a:pt x="56428" y="34380"/>
                    <a:pt x="37413" y="29460"/>
                  </a:cubicBezTo>
                  <a:cubicBezTo>
                    <a:pt x="35685" y="28928"/>
                    <a:pt x="33956" y="28529"/>
                    <a:pt x="32360" y="28131"/>
                  </a:cubicBezTo>
                  <a:cubicBezTo>
                    <a:pt x="33025" y="26668"/>
                    <a:pt x="33690" y="25205"/>
                    <a:pt x="34488" y="23477"/>
                  </a:cubicBezTo>
                  <a:cubicBezTo>
                    <a:pt x="42200" y="6190"/>
                    <a:pt x="41801" y="1803"/>
                    <a:pt x="39009" y="340"/>
                  </a:cubicBezTo>
                  <a:cubicBezTo>
                    <a:pt x="36349" y="-990"/>
                    <a:pt x="32494" y="872"/>
                    <a:pt x="24382" y="18956"/>
                  </a:cubicBezTo>
                  <a:cubicBezTo>
                    <a:pt x="23186" y="21615"/>
                    <a:pt x="22255" y="24008"/>
                    <a:pt x="21457" y="26136"/>
                  </a:cubicBezTo>
                  <a:cubicBezTo>
                    <a:pt x="16271" y="25737"/>
                    <a:pt x="14410" y="26801"/>
                    <a:pt x="13878" y="28529"/>
                  </a:cubicBezTo>
                  <a:cubicBezTo>
                    <a:pt x="13346" y="30258"/>
                    <a:pt x="14144" y="32252"/>
                    <a:pt x="18930" y="34646"/>
                  </a:cubicBezTo>
                  <a:cubicBezTo>
                    <a:pt x="18000" y="39699"/>
                    <a:pt x="18930" y="41693"/>
                    <a:pt x="20526" y="42358"/>
                  </a:cubicBezTo>
                  <a:cubicBezTo>
                    <a:pt x="22255" y="43023"/>
                    <a:pt x="24250" y="42358"/>
                    <a:pt x="27175" y="37970"/>
                  </a:cubicBezTo>
                  <a:cubicBezTo>
                    <a:pt x="29302" y="38635"/>
                    <a:pt x="31696" y="39300"/>
                    <a:pt x="34488" y="40098"/>
                  </a:cubicBezTo>
                  <a:cubicBezTo>
                    <a:pt x="44062" y="42624"/>
                    <a:pt x="49912" y="43422"/>
                    <a:pt x="53370" y="43156"/>
                  </a:cubicBezTo>
                  <a:cubicBezTo>
                    <a:pt x="50843" y="44352"/>
                    <a:pt x="47253" y="49139"/>
                    <a:pt x="41801" y="61904"/>
                  </a:cubicBezTo>
                  <a:cubicBezTo>
                    <a:pt x="41535" y="62569"/>
                    <a:pt x="41269" y="63234"/>
                    <a:pt x="41003" y="63766"/>
                  </a:cubicBezTo>
                  <a:cubicBezTo>
                    <a:pt x="37679" y="62968"/>
                    <a:pt x="34621" y="62303"/>
                    <a:pt x="31696" y="61638"/>
                  </a:cubicBezTo>
                  <a:cubicBezTo>
                    <a:pt x="26510" y="60574"/>
                    <a:pt x="21989" y="59644"/>
                    <a:pt x="18532" y="59245"/>
                  </a:cubicBezTo>
                  <a:cubicBezTo>
                    <a:pt x="18532" y="58979"/>
                    <a:pt x="18532" y="58713"/>
                    <a:pt x="18532" y="58447"/>
                  </a:cubicBezTo>
                  <a:cubicBezTo>
                    <a:pt x="18665" y="54990"/>
                    <a:pt x="17734" y="53660"/>
                    <a:pt x="16271" y="53128"/>
                  </a:cubicBezTo>
                  <a:cubicBezTo>
                    <a:pt x="14808" y="52597"/>
                    <a:pt x="13213" y="52862"/>
                    <a:pt x="11218" y="55655"/>
                  </a:cubicBezTo>
                  <a:cubicBezTo>
                    <a:pt x="9224" y="58447"/>
                    <a:pt x="6431" y="63500"/>
                    <a:pt x="3373" y="73073"/>
                  </a:cubicBezTo>
                  <a:cubicBezTo>
                    <a:pt x="-2078" y="91423"/>
                    <a:pt x="49" y="96343"/>
                    <a:pt x="2975" y="96875"/>
                  </a:cubicBezTo>
                  <a:cubicBezTo>
                    <a:pt x="6166" y="97540"/>
                    <a:pt x="8559" y="94615"/>
                    <a:pt x="14011" y="76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5438248" y="3450767"/>
              <a:ext cx="10262" cy="29592"/>
            </a:xfrm>
            <a:custGeom>
              <a:rect b="b" l="l" r="r" t="t"/>
              <a:pathLst>
                <a:path extrusionOk="0" h="45076" w="15632">
                  <a:moveTo>
                    <a:pt x="3256" y="165"/>
                  </a:moveTo>
                  <a:cubicBezTo>
                    <a:pt x="330" y="697"/>
                    <a:pt x="-1797" y="4420"/>
                    <a:pt x="2192" y="23833"/>
                  </a:cubicBezTo>
                  <a:cubicBezTo>
                    <a:pt x="6181" y="42183"/>
                    <a:pt x="9771" y="45773"/>
                    <a:pt x="12696" y="44975"/>
                  </a:cubicBezTo>
                  <a:cubicBezTo>
                    <a:pt x="15755" y="44310"/>
                    <a:pt x="17218" y="40454"/>
                    <a:pt x="13096" y="21440"/>
                  </a:cubicBezTo>
                  <a:cubicBezTo>
                    <a:pt x="9239" y="2824"/>
                    <a:pt x="6447" y="-367"/>
                    <a:pt x="325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435075" y="3436575"/>
              <a:ext cx="7370" cy="6896"/>
            </a:xfrm>
            <a:custGeom>
              <a:rect b="b" l="l" r="r" t="t"/>
              <a:pathLst>
                <a:path extrusionOk="0" h="10504" w="11226">
                  <a:moveTo>
                    <a:pt x="11015" y="4497"/>
                  </a:moveTo>
                  <a:cubicBezTo>
                    <a:pt x="10483" y="242"/>
                    <a:pt x="7824" y="-290"/>
                    <a:pt x="4899" y="109"/>
                  </a:cubicBezTo>
                  <a:cubicBezTo>
                    <a:pt x="1840" y="508"/>
                    <a:pt x="-553" y="1572"/>
                    <a:pt x="112" y="5960"/>
                  </a:cubicBezTo>
                  <a:cubicBezTo>
                    <a:pt x="644" y="10215"/>
                    <a:pt x="3303" y="10879"/>
                    <a:pt x="6361" y="10348"/>
                  </a:cubicBezTo>
                  <a:cubicBezTo>
                    <a:pt x="9420" y="9949"/>
                    <a:pt x="11680" y="8752"/>
                    <a:pt x="11148" y="4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5372391" y="3427321"/>
              <a:ext cx="29404" cy="10771"/>
            </a:xfrm>
            <a:custGeom>
              <a:rect b="b" l="l" r="r" t="t"/>
              <a:pathLst>
                <a:path extrusionOk="0" h="16407" w="44789">
                  <a:moveTo>
                    <a:pt x="23658" y="2769"/>
                  </a:moveTo>
                  <a:cubicBezTo>
                    <a:pt x="5441" y="-1619"/>
                    <a:pt x="788" y="-156"/>
                    <a:pt x="123" y="2769"/>
                  </a:cubicBezTo>
                  <a:cubicBezTo>
                    <a:pt x="-675" y="5695"/>
                    <a:pt x="1984" y="8886"/>
                    <a:pt x="21132" y="13540"/>
                  </a:cubicBezTo>
                  <a:cubicBezTo>
                    <a:pt x="39747" y="18061"/>
                    <a:pt x="44002" y="16598"/>
                    <a:pt x="44667" y="13540"/>
                  </a:cubicBezTo>
                  <a:cubicBezTo>
                    <a:pt x="45465" y="10615"/>
                    <a:pt x="42805" y="7290"/>
                    <a:pt x="23658" y="2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5397621" y="3429340"/>
              <a:ext cx="40518" cy="18763"/>
            </a:xfrm>
            <a:custGeom>
              <a:rect b="b" l="l" r="r" t="t"/>
              <a:pathLst>
                <a:path extrusionOk="0" h="28581" w="61718">
                  <a:moveTo>
                    <a:pt x="251" y="24160"/>
                  </a:moveTo>
                  <a:cubicBezTo>
                    <a:pt x="1581" y="26686"/>
                    <a:pt x="5570" y="27750"/>
                    <a:pt x="21526" y="18974"/>
                  </a:cubicBezTo>
                  <a:cubicBezTo>
                    <a:pt x="24585" y="20570"/>
                    <a:pt x="29770" y="22564"/>
                    <a:pt x="38014" y="24825"/>
                  </a:cubicBezTo>
                  <a:cubicBezTo>
                    <a:pt x="56231" y="30143"/>
                    <a:pt x="60486" y="29080"/>
                    <a:pt x="61550" y="26154"/>
                  </a:cubicBezTo>
                  <a:cubicBezTo>
                    <a:pt x="62481" y="23362"/>
                    <a:pt x="60087" y="19639"/>
                    <a:pt x="41073" y="14187"/>
                  </a:cubicBezTo>
                  <a:cubicBezTo>
                    <a:pt x="37882" y="13257"/>
                    <a:pt x="34956" y="12592"/>
                    <a:pt x="32563" y="12060"/>
                  </a:cubicBezTo>
                  <a:cubicBezTo>
                    <a:pt x="40408" y="6475"/>
                    <a:pt x="41472" y="3816"/>
                    <a:pt x="40275" y="1688"/>
                  </a:cubicBezTo>
                  <a:cubicBezTo>
                    <a:pt x="38812" y="-971"/>
                    <a:pt x="34557" y="-1636"/>
                    <a:pt x="17670" y="8470"/>
                  </a:cubicBezTo>
                  <a:cubicBezTo>
                    <a:pt x="1714" y="17512"/>
                    <a:pt x="-1211" y="21368"/>
                    <a:pt x="384" y="24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5430463" y="3412005"/>
              <a:ext cx="27318" cy="15941"/>
            </a:xfrm>
            <a:custGeom>
              <a:rect b="b" l="l" r="r" t="t"/>
              <a:pathLst>
                <a:path extrusionOk="0" h="24282" w="41611">
                  <a:moveTo>
                    <a:pt x="23092" y="16791"/>
                  </a:moveTo>
                  <a:cubicBezTo>
                    <a:pt x="40112" y="8414"/>
                    <a:pt x="42638" y="4691"/>
                    <a:pt x="41309" y="1898"/>
                  </a:cubicBezTo>
                  <a:cubicBezTo>
                    <a:pt x="40112" y="-761"/>
                    <a:pt x="35857" y="-1825"/>
                    <a:pt x="18172" y="6951"/>
                  </a:cubicBezTo>
                  <a:cubicBezTo>
                    <a:pt x="1418" y="15461"/>
                    <a:pt x="-1108" y="19849"/>
                    <a:pt x="355" y="22508"/>
                  </a:cubicBezTo>
                  <a:cubicBezTo>
                    <a:pt x="1817" y="25301"/>
                    <a:pt x="5806" y="25700"/>
                    <a:pt x="23225" y="16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5464146" y="3396615"/>
              <a:ext cx="27941" cy="14700"/>
            </a:xfrm>
            <a:custGeom>
              <a:rect b="b" l="l" r="r" t="t"/>
              <a:pathLst>
                <a:path extrusionOk="0" h="22392" w="42560">
                  <a:moveTo>
                    <a:pt x="23511" y="16300"/>
                  </a:moveTo>
                  <a:cubicBezTo>
                    <a:pt x="41063" y="8721"/>
                    <a:pt x="43589" y="4998"/>
                    <a:pt x="42259" y="2072"/>
                  </a:cubicBezTo>
                  <a:cubicBezTo>
                    <a:pt x="41063" y="-720"/>
                    <a:pt x="37074" y="-1784"/>
                    <a:pt x="18990" y="6061"/>
                  </a:cubicBezTo>
                  <a:cubicBezTo>
                    <a:pt x="1837" y="13641"/>
                    <a:pt x="-955" y="17763"/>
                    <a:pt x="242" y="20422"/>
                  </a:cubicBezTo>
                  <a:cubicBezTo>
                    <a:pt x="1571" y="23214"/>
                    <a:pt x="5560" y="24012"/>
                    <a:pt x="23378" y="16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5498630" y="3381809"/>
              <a:ext cx="28025" cy="14647"/>
            </a:xfrm>
            <a:custGeom>
              <a:rect b="b" l="l" r="r" t="t"/>
              <a:pathLst>
                <a:path extrusionOk="0" h="22310" w="42688">
                  <a:moveTo>
                    <a:pt x="23638" y="16249"/>
                  </a:moveTo>
                  <a:cubicBezTo>
                    <a:pt x="41190" y="8669"/>
                    <a:pt x="43716" y="4814"/>
                    <a:pt x="42387" y="2021"/>
                  </a:cubicBezTo>
                  <a:cubicBezTo>
                    <a:pt x="41190" y="-771"/>
                    <a:pt x="37201" y="-1702"/>
                    <a:pt x="19117" y="6143"/>
                  </a:cubicBezTo>
                  <a:cubicBezTo>
                    <a:pt x="1964" y="13456"/>
                    <a:pt x="-961" y="17445"/>
                    <a:pt x="236" y="20237"/>
                  </a:cubicBezTo>
                  <a:cubicBezTo>
                    <a:pt x="1432" y="23030"/>
                    <a:pt x="5422" y="24094"/>
                    <a:pt x="23505" y="162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33256" y="3365782"/>
              <a:ext cx="27547" cy="15538"/>
            </a:xfrm>
            <a:custGeom>
              <a:rect b="b" l="l" r="r" t="t"/>
              <a:pathLst>
                <a:path extrusionOk="0" h="23668" w="41960">
                  <a:moveTo>
                    <a:pt x="23419" y="16992"/>
                  </a:moveTo>
                  <a:cubicBezTo>
                    <a:pt x="40838" y="8615"/>
                    <a:pt x="42965" y="4493"/>
                    <a:pt x="41636" y="1833"/>
                  </a:cubicBezTo>
                  <a:cubicBezTo>
                    <a:pt x="40173" y="-959"/>
                    <a:pt x="36184" y="-1491"/>
                    <a:pt x="18632" y="7019"/>
                  </a:cubicBezTo>
                  <a:cubicBezTo>
                    <a:pt x="1878" y="14997"/>
                    <a:pt x="-1047" y="18853"/>
                    <a:pt x="282" y="21646"/>
                  </a:cubicBezTo>
                  <a:cubicBezTo>
                    <a:pt x="1479" y="24438"/>
                    <a:pt x="5601" y="25502"/>
                    <a:pt x="23419" y="16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66931" y="3348125"/>
              <a:ext cx="26992" cy="16520"/>
            </a:xfrm>
            <a:custGeom>
              <a:rect b="b" l="l" r="r" t="t"/>
              <a:pathLst>
                <a:path extrusionOk="0" h="25164" w="41115">
                  <a:moveTo>
                    <a:pt x="23183" y="17428"/>
                  </a:moveTo>
                  <a:cubicBezTo>
                    <a:pt x="40070" y="8385"/>
                    <a:pt x="42197" y="4530"/>
                    <a:pt x="40734" y="1737"/>
                  </a:cubicBezTo>
                  <a:cubicBezTo>
                    <a:pt x="39272" y="-922"/>
                    <a:pt x="35282" y="-1587"/>
                    <a:pt x="17864" y="7588"/>
                  </a:cubicBezTo>
                  <a:cubicBezTo>
                    <a:pt x="1376" y="16497"/>
                    <a:pt x="-1018" y="20619"/>
                    <a:pt x="312" y="23411"/>
                  </a:cubicBezTo>
                  <a:cubicBezTo>
                    <a:pt x="1775" y="26204"/>
                    <a:pt x="5897" y="26603"/>
                    <a:pt x="23183" y="17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600196" y="3330682"/>
              <a:ext cx="27155" cy="16237"/>
            </a:xfrm>
            <a:custGeom>
              <a:rect b="b" l="l" r="r" t="t"/>
              <a:pathLst>
                <a:path extrusionOk="0" h="24733" w="41363">
                  <a:moveTo>
                    <a:pt x="23175" y="17271"/>
                  </a:moveTo>
                  <a:cubicBezTo>
                    <a:pt x="40195" y="8495"/>
                    <a:pt x="42455" y="4506"/>
                    <a:pt x="40992" y="1847"/>
                  </a:cubicBezTo>
                  <a:cubicBezTo>
                    <a:pt x="39529" y="-946"/>
                    <a:pt x="35541" y="-1611"/>
                    <a:pt x="18122" y="7432"/>
                  </a:cubicBezTo>
                  <a:cubicBezTo>
                    <a:pt x="1501" y="16074"/>
                    <a:pt x="-1026" y="20196"/>
                    <a:pt x="304" y="22989"/>
                  </a:cubicBezTo>
                  <a:cubicBezTo>
                    <a:pt x="1766" y="25648"/>
                    <a:pt x="5888" y="26313"/>
                    <a:pt x="23175" y="17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633601" y="3313479"/>
              <a:ext cx="27182" cy="16135"/>
            </a:xfrm>
            <a:custGeom>
              <a:rect b="b" l="l" r="r" t="t"/>
              <a:pathLst>
                <a:path extrusionOk="0" h="24577" w="41405">
                  <a:moveTo>
                    <a:pt x="23217" y="17279"/>
                  </a:moveTo>
                  <a:cubicBezTo>
                    <a:pt x="40237" y="8503"/>
                    <a:pt x="42498" y="4647"/>
                    <a:pt x="41035" y="1854"/>
                  </a:cubicBezTo>
                  <a:cubicBezTo>
                    <a:pt x="39705" y="-938"/>
                    <a:pt x="35583" y="-1602"/>
                    <a:pt x="18164" y="7306"/>
                  </a:cubicBezTo>
                  <a:cubicBezTo>
                    <a:pt x="1543" y="15816"/>
                    <a:pt x="-1116" y="19938"/>
                    <a:pt x="347" y="22731"/>
                  </a:cubicBezTo>
                  <a:cubicBezTo>
                    <a:pt x="1810" y="25523"/>
                    <a:pt x="5798" y="26188"/>
                    <a:pt x="23217" y="17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667122" y="3296326"/>
              <a:ext cx="27182" cy="16141"/>
            </a:xfrm>
            <a:custGeom>
              <a:rect b="b" l="l" r="r" t="t"/>
              <a:pathLst>
                <a:path extrusionOk="0" h="24586" w="41405">
                  <a:moveTo>
                    <a:pt x="23217" y="17213"/>
                  </a:moveTo>
                  <a:cubicBezTo>
                    <a:pt x="40237" y="8437"/>
                    <a:pt x="42498" y="4448"/>
                    <a:pt x="41035" y="1789"/>
                  </a:cubicBezTo>
                  <a:cubicBezTo>
                    <a:pt x="39573" y="-871"/>
                    <a:pt x="35583" y="-1668"/>
                    <a:pt x="18164" y="7373"/>
                  </a:cubicBezTo>
                  <a:cubicBezTo>
                    <a:pt x="1543" y="15883"/>
                    <a:pt x="-1116" y="20005"/>
                    <a:pt x="347" y="22798"/>
                  </a:cubicBezTo>
                  <a:cubicBezTo>
                    <a:pt x="1810" y="25457"/>
                    <a:pt x="5798" y="26255"/>
                    <a:pt x="23350" y="17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700467" y="3278726"/>
              <a:ext cx="27096" cy="16340"/>
            </a:xfrm>
            <a:custGeom>
              <a:rect b="b" l="l" r="r" t="t"/>
              <a:pathLst>
                <a:path extrusionOk="0" h="24889" w="41274">
                  <a:moveTo>
                    <a:pt x="23218" y="17427"/>
                  </a:moveTo>
                  <a:cubicBezTo>
                    <a:pt x="40105" y="8386"/>
                    <a:pt x="42365" y="4396"/>
                    <a:pt x="40902" y="1737"/>
                  </a:cubicBezTo>
                  <a:cubicBezTo>
                    <a:pt x="39440" y="-922"/>
                    <a:pt x="35318" y="-1587"/>
                    <a:pt x="18032" y="7588"/>
                  </a:cubicBezTo>
                  <a:cubicBezTo>
                    <a:pt x="1544" y="16231"/>
                    <a:pt x="-1116" y="20486"/>
                    <a:pt x="347" y="23145"/>
                  </a:cubicBezTo>
                  <a:cubicBezTo>
                    <a:pt x="1810" y="25804"/>
                    <a:pt x="5799" y="26469"/>
                    <a:pt x="23218" y="17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733633" y="3260524"/>
              <a:ext cx="26853" cy="16808"/>
            </a:xfrm>
            <a:custGeom>
              <a:rect b="b" l="l" r="r" t="t"/>
              <a:pathLst>
                <a:path extrusionOk="0" h="25602" w="40903">
                  <a:moveTo>
                    <a:pt x="23226" y="17763"/>
                  </a:moveTo>
                  <a:cubicBezTo>
                    <a:pt x="39981" y="8323"/>
                    <a:pt x="41975" y="4333"/>
                    <a:pt x="40513" y="1674"/>
                  </a:cubicBezTo>
                  <a:cubicBezTo>
                    <a:pt x="39050" y="-985"/>
                    <a:pt x="34928" y="-1517"/>
                    <a:pt x="17775" y="8056"/>
                  </a:cubicBezTo>
                  <a:cubicBezTo>
                    <a:pt x="1420" y="16965"/>
                    <a:pt x="-1107" y="21221"/>
                    <a:pt x="356" y="23880"/>
                  </a:cubicBezTo>
                  <a:cubicBezTo>
                    <a:pt x="1819" y="26539"/>
                    <a:pt x="5941" y="27204"/>
                    <a:pt x="23094" y="17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830527" y="3200321"/>
              <a:ext cx="25398" cy="19119"/>
            </a:xfrm>
            <a:custGeom>
              <a:rect b="b" l="l" r="r" t="t"/>
              <a:pathLst>
                <a:path extrusionOk="0" h="29122" w="38687">
                  <a:moveTo>
                    <a:pt x="38123" y="1362"/>
                  </a:moveTo>
                  <a:cubicBezTo>
                    <a:pt x="36262" y="-1165"/>
                    <a:pt x="32272" y="-1165"/>
                    <a:pt x="16316" y="10138"/>
                  </a:cubicBezTo>
                  <a:cubicBezTo>
                    <a:pt x="1025" y="20775"/>
                    <a:pt x="-1236" y="25030"/>
                    <a:pt x="493" y="27690"/>
                  </a:cubicBezTo>
                  <a:cubicBezTo>
                    <a:pt x="2222" y="30216"/>
                    <a:pt x="6344" y="30482"/>
                    <a:pt x="22566" y="19313"/>
                  </a:cubicBezTo>
                  <a:cubicBezTo>
                    <a:pt x="38389" y="8276"/>
                    <a:pt x="39852" y="3888"/>
                    <a:pt x="38123" y="1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861282" y="3177649"/>
              <a:ext cx="24642" cy="20042"/>
            </a:xfrm>
            <a:custGeom>
              <a:rect b="b" l="l" r="r" t="t"/>
              <a:pathLst>
                <a:path extrusionOk="0" h="30529" w="37536">
                  <a:moveTo>
                    <a:pt x="36884" y="1192"/>
                  </a:moveTo>
                  <a:cubicBezTo>
                    <a:pt x="34889" y="-1202"/>
                    <a:pt x="30900" y="-935"/>
                    <a:pt x="15476" y="11032"/>
                  </a:cubicBezTo>
                  <a:cubicBezTo>
                    <a:pt x="716" y="22334"/>
                    <a:pt x="-1279" y="26722"/>
                    <a:pt x="583" y="29248"/>
                  </a:cubicBezTo>
                  <a:cubicBezTo>
                    <a:pt x="2312" y="31642"/>
                    <a:pt x="6567" y="31775"/>
                    <a:pt x="22257" y="19808"/>
                  </a:cubicBezTo>
                  <a:cubicBezTo>
                    <a:pt x="37415" y="7973"/>
                    <a:pt x="38745" y="3585"/>
                    <a:pt x="36884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890819" y="3153343"/>
              <a:ext cx="23823" cy="21122"/>
            </a:xfrm>
            <a:custGeom>
              <a:rect b="b" l="l" r="r" t="t"/>
              <a:pathLst>
                <a:path extrusionOk="0" h="32173" w="36288">
                  <a:moveTo>
                    <a:pt x="21944" y="20399"/>
                  </a:moveTo>
                  <a:cubicBezTo>
                    <a:pt x="36570" y="7634"/>
                    <a:pt x="37501" y="3379"/>
                    <a:pt x="35507" y="1118"/>
                  </a:cubicBezTo>
                  <a:cubicBezTo>
                    <a:pt x="33512" y="-1275"/>
                    <a:pt x="29257" y="-744"/>
                    <a:pt x="14631" y="12022"/>
                  </a:cubicBezTo>
                  <a:cubicBezTo>
                    <a:pt x="536" y="24122"/>
                    <a:pt x="-1326" y="28643"/>
                    <a:pt x="669" y="31036"/>
                  </a:cubicBezTo>
                  <a:cubicBezTo>
                    <a:pt x="2664" y="33297"/>
                    <a:pt x="6786" y="33297"/>
                    <a:pt x="21811" y="20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919442" y="3129191"/>
              <a:ext cx="24134" cy="20752"/>
            </a:xfrm>
            <a:custGeom>
              <a:rect b="b" l="l" r="r" t="t"/>
              <a:pathLst>
                <a:path extrusionOk="0" h="31610" w="36761">
                  <a:moveTo>
                    <a:pt x="21824" y="19955"/>
                  </a:moveTo>
                  <a:cubicBezTo>
                    <a:pt x="36583" y="7855"/>
                    <a:pt x="38046" y="3600"/>
                    <a:pt x="36051" y="1206"/>
                  </a:cubicBezTo>
                  <a:cubicBezTo>
                    <a:pt x="34190" y="-1187"/>
                    <a:pt x="29935" y="-1054"/>
                    <a:pt x="14777" y="11445"/>
                  </a:cubicBezTo>
                  <a:cubicBezTo>
                    <a:pt x="416" y="23412"/>
                    <a:pt x="-1313" y="28066"/>
                    <a:pt x="682" y="30459"/>
                  </a:cubicBezTo>
                  <a:cubicBezTo>
                    <a:pt x="2676" y="32853"/>
                    <a:pt x="6665" y="32454"/>
                    <a:pt x="21824" y="19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948645" y="3105925"/>
              <a:ext cx="24563" cy="20056"/>
            </a:xfrm>
            <a:custGeom>
              <a:rect b="b" l="l" r="r" t="t"/>
              <a:pathLst>
                <a:path extrusionOk="0" h="30550" w="37415">
                  <a:moveTo>
                    <a:pt x="22019" y="19627"/>
                  </a:moveTo>
                  <a:cubicBezTo>
                    <a:pt x="37177" y="7926"/>
                    <a:pt x="38640" y="3804"/>
                    <a:pt x="36778" y="1277"/>
                  </a:cubicBezTo>
                  <a:cubicBezTo>
                    <a:pt x="34917" y="-1116"/>
                    <a:pt x="30795" y="-1249"/>
                    <a:pt x="15237" y="10851"/>
                  </a:cubicBezTo>
                  <a:cubicBezTo>
                    <a:pt x="478" y="22286"/>
                    <a:pt x="-1251" y="27073"/>
                    <a:pt x="611" y="29334"/>
                  </a:cubicBezTo>
                  <a:cubicBezTo>
                    <a:pt x="2605" y="31727"/>
                    <a:pt x="6594" y="31594"/>
                    <a:pt x="22019" y="19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978423" y="3083482"/>
              <a:ext cx="24977" cy="19606"/>
            </a:xfrm>
            <a:custGeom>
              <a:rect b="b" l="l" r="r" t="t"/>
              <a:pathLst>
                <a:path extrusionOk="0" h="29865" w="38046">
                  <a:moveTo>
                    <a:pt x="22268" y="19373"/>
                  </a:moveTo>
                  <a:cubicBezTo>
                    <a:pt x="37693" y="8071"/>
                    <a:pt x="39288" y="3816"/>
                    <a:pt x="37427" y="1290"/>
                  </a:cubicBezTo>
                  <a:cubicBezTo>
                    <a:pt x="35698" y="-1104"/>
                    <a:pt x="31443" y="-1237"/>
                    <a:pt x="15620" y="10465"/>
                  </a:cubicBezTo>
                  <a:cubicBezTo>
                    <a:pt x="595" y="21634"/>
                    <a:pt x="-1267" y="26155"/>
                    <a:pt x="595" y="28548"/>
                  </a:cubicBezTo>
                  <a:cubicBezTo>
                    <a:pt x="2456" y="31075"/>
                    <a:pt x="6578" y="30942"/>
                    <a:pt x="22268" y="192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6070149" y="3018958"/>
              <a:ext cx="25775" cy="18571"/>
            </a:xfrm>
            <a:custGeom>
              <a:rect b="b" l="l" r="r" t="t"/>
              <a:pathLst>
                <a:path extrusionOk="0" h="28288" w="39261">
                  <a:moveTo>
                    <a:pt x="38786" y="1443"/>
                  </a:moveTo>
                  <a:cubicBezTo>
                    <a:pt x="37058" y="-1083"/>
                    <a:pt x="32936" y="-1349"/>
                    <a:pt x="16581" y="9554"/>
                  </a:cubicBezTo>
                  <a:cubicBezTo>
                    <a:pt x="1023" y="19793"/>
                    <a:pt x="-1237" y="24181"/>
                    <a:pt x="491" y="26840"/>
                  </a:cubicBezTo>
                  <a:cubicBezTo>
                    <a:pt x="2220" y="29367"/>
                    <a:pt x="6342" y="29632"/>
                    <a:pt x="22697" y="18862"/>
                  </a:cubicBezTo>
                  <a:cubicBezTo>
                    <a:pt x="38654" y="8357"/>
                    <a:pt x="40382" y="4102"/>
                    <a:pt x="38786" y="1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6101567" y="2997707"/>
              <a:ext cx="25483" cy="18863"/>
            </a:xfrm>
            <a:custGeom>
              <a:rect b="b" l="l" r="r" t="t"/>
              <a:pathLst>
                <a:path extrusionOk="0" h="28732" w="38817">
                  <a:moveTo>
                    <a:pt x="38267" y="1371"/>
                  </a:moveTo>
                  <a:cubicBezTo>
                    <a:pt x="36538" y="-1156"/>
                    <a:pt x="32416" y="-1156"/>
                    <a:pt x="16327" y="9880"/>
                  </a:cubicBezTo>
                  <a:cubicBezTo>
                    <a:pt x="903" y="20385"/>
                    <a:pt x="-1225" y="24773"/>
                    <a:pt x="504" y="27300"/>
                  </a:cubicBezTo>
                  <a:cubicBezTo>
                    <a:pt x="2232" y="29826"/>
                    <a:pt x="6354" y="30092"/>
                    <a:pt x="22577" y="18923"/>
                  </a:cubicBezTo>
                  <a:cubicBezTo>
                    <a:pt x="38400" y="8019"/>
                    <a:pt x="39995" y="3764"/>
                    <a:pt x="38267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5340368" y="3485042"/>
              <a:ext cx="26194" cy="17924"/>
            </a:xfrm>
            <a:custGeom>
              <a:rect b="b" l="l" r="r" t="t"/>
              <a:pathLst>
                <a:path extrusionOk="0" h="27303" w="39900">
                  <a:moveTo>
                    <a:pt x="16855" y="8855"/>
                  </a:moveTo>
                  <a:cubicBezTo>
                    <a:pt x="899" y="18828"/>
                    <a:pt x="-1228" y="23482"/>
                    <a:pt x="501" y="25875"/>
                  </a:cubicBezTo>
                  <a:cubicBezTo>
                    <a:pt x="2229" y="28402"/>
                    <a:pt x="6218" y="28535"/>
                    <a:pt x="22706" y="18163"/>
                  </a:cubicBezTo>
                  <a:cubicBezTo>
                    <a:pt x="38928" y="8191"/>
                    <a:pt x="41056" y="4334"/>
                    <a:pt x="39460" y="1675"/>
                  </a:cubicBezTo>
                  <a:cubicBezTo>
                    <a:pt x="37997" y="-984"/>
                    <a:pt x="33743" y="-1649"/>
                    <a:pt x="16855" y="87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5372500" y="3467165"/>
              <a:ext cx="27014" cy="16483"/>
            </a:xfrm>
            <a:custGeom>
              <a:rect b="b" l="l" r="r" t="t"/>
              <a:pathLst>
                <a:path extrusionOk="0" h="25107" w="41149">
                  <a:moveTo>
                    <a:pt x="17907" y="7499"/>
                  </a:moveTo>
                  <a:cubicBezTo>
                    <a:pt x="1419" y="16408"/>
                    <a:pt x="-1107" y="20795"/>
                    <a:pt x="355" y="23455"/>
                  </a:cubicBezTo>
                  <a:cubicBezTo>
                    <a:pt x="1951" y="26114"/>
                    <a:pt x="5940" y="26513"/>
                    <a:pt x="23093" y="17339"/>
                  </a:cubicBezTo>
                  <a:cubicBezTo>
                    <a:pt x="39980" y="8430"/>
                    <a:pt x="42240" y="4573"/>
                    <a:pt x="40778" y="1781"/>
                  </a:cubicBezTo>
                  <a:cubicBezTo>
                    <a:pt x="39448" y="-878"/>
                    <a:pt x="35193" y="-1676"/>
                    <a:pt x="17907" y="7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5439760" y="3434547"/>
              <a:ext cx="27857" cy="18213"/>
            </a:xfrm>
            <a:custGeom>
              <a:rect b="b" l="l" r="r" t="t"/>
              <a:pathLst>
                <a:path extrusionOk="0" h="27742" w="42433">
                  <a:moveTo>
                    <a:pt x="18771" y="6522"/>
                  </a:moveTo>
                  <a:cubicBezTo>
                    <a:pt x="1751" y="14367"/>
                    <a:pt x="-1041" y="18357"/>
                    <a:pt x="288" y="21149"/>
                  </a:cubicBezTo>
                  <a:cubicBezTo>
                    <a:pt x="1086" y="22744"/>
                    <a:pt x="2948" y="23675"/>
                    <a:pt x="8000" y="22479"/>
                  </a:cubicBezTo>
                  <a:cubicBezTo>
                    <a:pt x="7203" y="25005"/>
                    <a:pt x="6804" y="27133"/>
                    <a:pt x="8399" y="27664"/>
                  </a:cubicBezTo>
                  <a:cubicBezTo>
                    <a:pt x="9995" y="28196"/>
                    <a:pt x="11192" y="25936"/>
                    <a:pt x="12256" y="23143"/>
                  </a:cubicBezTo>
                  <a:cubicBezTo>
                    <a:pt x="12521" y="22479"/>
                    <a:pt x="12788" y="21681"/>
                    <a:pt x="12920" y="21016"/>
                  </a:cubicBezTo>
                  <a:cubicBezTo>
                    <a:pt x="15846" y="19952"/>
                    <a:pt x="19303" y="18622"/>
                    <a:pt x="23558" y="16495"/>
                  </a:cubicBezTo>
                  <a:cubicBezTo>
                    <a:pt x="40977" y="8650"/>
                    <a:pt x="43370" y="4794"/>
                    <a:pt x="42173" y="2001"/>
                  </a:cubicBezTo>
                  <a:cubicBezTo>
                    <a:pt x="40977" y="-791"/>
                    <a:pt x="36855" y="-1722"/>
                    <a:pt x="18904" y="6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5474010" y="3419351"/>
              <a:ext cx="27914" cy="14861"/>
            </a:xfrm>
            <a:custGeom>
              <a:rect b="b" l="l" r="r" t="t"/>
              <a:pathLst>
                <a:path extrusionOk="0" h="22637" w="42519">
                  <a:moveTo>
                    <a:pt x="18990" y="6266"/>
                  </a:moveTo>
                  <a:cubicBezTo>
                    <a:pt x="1838" y="13845"/>
                    <a:pt x="-955" y="17835"/>
                    <a:pt x="242" y="20627"/>
                  </a:cubicBezTo>
                  <a:cubicBezTo>
                    <a:pt x="1438" y="23419"/>
                    <a:pt x="5561" y="24350"/>
                    <a:pt x="23511" y="16372"/>
                  </a:cubicBezTo>
                  <a:cubicBezTo>
                    <a:pt x="41063" y="8660"/>
                    <a:pt x="43456" y="4803"/>
                    <a:pt x="42260" y="2011"/>
                  </a:cubicBezTo>
                  <a:cubicBezTo>
                    <a:pt x="41063" y="-781"/>
                    <a:pt x="36941" y="-1712"/>
                    <a:pt x="18990" y="6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5508490" y="3404162"/>
              <a:ext cx="27914" cy="14780"/>
            </a:xfrm>
            <a:custGeom>
              <a:rect b="b" l="l" r="r" t="t"/>
              <a:pathLst>
                <a:path extrusionOk="0" h="22514" w="42519">
                  <a:moveTo>
                    <a:pt x="242" y="20494"/>
                  </a:moveTo>
                  <a:cubicBezTo>
                    <a:pt x="1438" y="23286"/>
                    <a:pt x="5427" y="24217"/>
                    <a:pt x="23511" y="16372"/>
                  </a:cubicBezTo>
                  <a:cubicBezTo>
                    <a:pt x="41063" y="8659"/>
                    <a:pt x="43456" y="4804"/>
                    <a:pt x="42260" y="2011"/>
                  </a:cubicBezTo>
                  <a:cubicBezTo>
                    <a:pt x="41063" y="-781"/>
                    <a:pt x="36941" y="-1712"/>
                    <a:pt x="18990" y="6266"/>
                  </a:cubicBezTo>
                  <a:cubicBezTo>
                    <a:pt x="1837" y="13712"/>
                    <a:pt x="-955" y="17702"/>
                    <a:pt x="242" y="20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542884" y="3388662"/>
              <a:ext cx="27772" cy="15078"/>
            </a:xfrm>
            <a:custGeom>
              <a:rect b="b" l="l" r="r" t="t"/>
              <a:pathLst>
                <a:path extrusionOk="0" h="22968" w="42303">
                  <a:moveTo>
                    <a:pt x="242" y="20967"/>
                  </a:moveTo>
                  <a:cubicBezTo>
                    <a:pt x="1439" y="23759"/>
                    <a:pt x="5561" y="24690"/>
                    <a:pt x="23511" y="16579"/>
                  </a:cubicBezTo>
                  <a:cubicBezTo>
                    <a:pt x="40930" y="8601"/>
                    <a:pt x="43324" y="4745"/>
                    <a:pt x="41994" y="1952"/>
                  </a:cubicBezTo>
                  <a:cubicBezTo>
                    <a:pt x="40664" y="-840"/>
                    <a:pt x="36675" y="-1638"/>
                    <a:pt x="18857" y="6473"/>
                  </a:cubicBezTo>
                  <a:cubicBezTo>
                    <a:pt x="1838" y="14185"/>
                    <a:pt x="-955" y="18174"/>
                    <a:pt x="242" y="209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5577077" y="3372223"/>
              <a:ext cx="27455" cy="15837"/>
            </a:xfrm>
            <a:custGeom>
              <a:rect b="b" l="l" r="r" t="t"/>
              <a:pathLst>
                <a:path extrusionOk="0" h="24123" w="41820">
                  <a:moveTo>
                    <a:pt x="283" y="22207"/>
                  </a:moveTo>
                  <a:cubicBezTo>
                    <a:pt x="1612" y="24999"/>
                    <a:pt x="5734" y="25797"/>
                    <a:pt x="23419" y="17154"/>
                  </a:cubicBezTo>
                  <a:cubicBezTo>
                    <a:pt x="40572" y="8511"/>
                    <a:pt x="42833" y="4522"/>
                    <a:pt x="41503" y="1862"/>
                  </a:cubicBezTo>
                  <a:cubicBezTo>
                    <a:pt x="40173" y="-930"/>
                    <a:pt x="36051" y="-1595"/>
                    <a:pt x="18500" y="7181"/>
                  </a:cubicBezTo>
                  <a:cubicBezTo>
                    <a:pt x="1879" y="15425"/>
                    <a:pt x="-1047" y="19414"/>
                    <a:pt x="283" y="22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5610763" y="3355157"/>
              <a:ext cx="27290" cy="16102"/>
            </a:xfrm>
            <a:custGeom>
              <a:rect b="b" l="l" r="r" t="t"/>
              <a:pathLst>
                <a:path extrusionOk="0" h="24527" w="41569">
                  <a:moveTo>
                    <a:pt x="297" y="22673"/>
                  </a:moveTo>
                  <a:cubicBezTo>
                    <a:pt x="1626" y="25465"/>
                    <a:pt x="5748" y="26130"/>
                    <a:pt x="23300" y="17221"/>
                  </a:cubicBezTo>
                  <a:cubicBezTo>
                    <a:pt x="40320" y="8578"/>
                    <a:pt x="42580" y="4589"/>
                    <a:pt x="41251" y="1797"/>
                  </a:cubicBezTo>
                  <a:cubicBezTo>
                    <a:pt x="39788" y="-863"/>
                    <a:pt x="35799" y="-1660"/>
                    <a:pt x="18247" y="7248"/>
                  </a:cubicBezTo>
                  <a:cubicBezTo>
                    <a:pt x="1626" y="15758"/>
                    <a:pt x="-1033" y="19880"/>
                    <a:pt x="297" y="22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5644283" y="3337781"/>
              <a:ext cx="27069" cy="16237"/>
            </a:xfrm>
            <a:custGeom>
              <a:rect b="b" l="l" r="r" t="t"/>
              <a:pathLst>
                <a:path extrusionOk="0" h="24733" w="41232">
                  <a:moveTo>
                    <a:pt x="18115" y="7520"/>
                  </a:moveTo>
                  <a:cubicBezTo>
                    <a:pt x="1627" y="16164"/>
                    <a:pt x="-1033" y="20286"/>
                    <a:pt x="297" y="22945"/>
                  </a:cubicBezTo>
                  <a:cubicBezTo>
                    <a:pt x="1760" y="25604"/>
                    <a:pt x="5749" y="26402"/>
                    <a:pt x="23168" y="17360"/>
                  </a:cubicBezTo>
                  <a:cubicBezTo>
                    <a:pt x="40187" y="8451"/>
                    <a:pt x="42315" y="4462"/>
                    <a:pt x="40852" y="1803"/>
                  </a:cubicBezTo>
                  <a:cubicBezTo>
                    <a:pt x="39390" y="-989"/>
                    <a:pt x="35401" y="-1521"/>
                    <a:pt x="17982" y="7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5677596" y="3319962"/>
              <a:ext cx="27015" cy="16560"/>
            </a:xfrm>
            <a:custGeom>
              <a:rect b="b" l="l" r="r" t="t"/>
              <a:pathLst>
                <a:path extrusionOk="0" h="25224" w="41150">
                  <a:moveTo>
                    <a:pt x="17900" y="7804"/>
                  </a:moveTo>
                  <a:cubicBezTo>
                    <a:pt x="1544" y="16580"/>
                    <a:pt x="-1115" y="20835"/>
                    <a:pt x="348" y="23494"/>
                  </a:cubicBezTo>
                  <a:cubicBezTo>
                    <a:pt x="1810" y="26154"/>
                    <a:pt x="5932" y="26818"/>
                    <a:pt x="23218" y="17511"/>
                  </a:cubicBezTo>
                  <a:cubicBezTo>
                    <a:pt x="40105" y="8336"/>
                    <a:pt x="42233" y="4347"/>
                    <a:pt x="40770" y="1688"/>
                  </a:cubicBezTo>
                  <a:cubicBezTo>
                    <a:pt x="39307" y="-972"/>
                    <a:pt x="35185" y="-1503"/>
                    <a:pt x="18032" y="78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5710675" y="3301560"/>
              <a:ext cx="26710" cy="17029"/>
            </a:xfrm>
            <a:custGeom>
              <a:rect b="b" l="l" r="r" t="t"/>
              <a:pathLst>
                <a:path extrusionOk="0" h="25939" w="40685">
                  <a:moveTo>
                    <a:pt x="17642" y="8176"/>
                  </a:moveTo>
                  <a:cubicBezTo>
                    <a:pt x="1420" y="17351"/>
                    <a:pt x="-1106" y="21473"/>
                    <a:pt x="357" y="24265"/>
                  </a:cubicBezTo>
                  <a:cubicBezTo>
                    <a:pt x="1819" y="26925"/>
                    <a:pt x="5941" y="27457"/>
                    <a:pt x="23094" y="17883"/>
                  </a:cubicBezTo>
                  <a:cubicBezTo>
                    <a:pt x="39715" y="8309"/>
                    <a:pt x="41843" y="4320"/>
                    <a:pt x="40247" y="1661"/>
                  </a:cubicBezTo>
                  <a:cubicBezTo>
                    <a:pt x="38651" y="-998"/>
                    <a:pt x="34662" y="-1530"/>
                    <a:pt x="17642" y="8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5743287" y="3282306"/>
              <a:ext cx="26404" cy="17563"/>
            </a:xfrm>
            <a:custGeom>
              <a:rect b="b" l="l" r="r" t="t"/>
              <a:pathLst>
                <a:path extrusionOk="0" h="26753" w="40220">
                  <a:moveTo>
                    <a:pt x="411" y="25138"/>
                  </a:moveTo>
                  <a:cubicBezTo>
                    <a:pt x="2007" y="27798"/>
                    <a:pt x="5996" y="28197"/>
                    <a:pt x="23016" y="18224"/>
                  </a:cubicBezTo>
                  <a:cubicBezTo>
                    <a:pt x="39371" y="8251"/>
                    <a:pt x="41365" y="4129"/>
                    <a:pt x="39770" y="1603"/>
                  </a:cubicBezTo>
                  <a:cubicBezTo>
                    <a:pt x="38174" y="-1057"/>
                    <a:pt x="34052" y="-1455"/>
                    <a:pt x="17298" y="8783"/>
                  </a:cubicBezTo>
                  <a:cubicBezTo>
                    <a:pt x="1342" y="18357"/>
                    <a:pt x="-1184" y="22612"/>
                    <a:pt x="411" y="2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5838072" y="3218941"/>
              <a:ext cx="25056" cy="19497"/>
            </a:xfrm>
            <a:custGeom>
              <a:rect b="b" l="l" r="r" t="t"/>
              <a:pathLst>
                <a:path extrusionOk="0" h="29699" w="38166">
                  <a:moveTo>
                    <a:pt x="15859" y="10496"/>
                  </a:moveTo>
                  <a:cubicBezTo>
                    <a:pt x="834" y="21400"/>
                    <a:pt x="-1294" y="25921"/>
                    <a:pt x="568" y="28314"/>
                  </a:cubicBezTo>
                  <a:cubicBezTo>
                    <a:pt x="2297" y="30841"/>
                    <a:pt x="6552" y="30974"/>
                    <a:pt x="22375" y="19405"/>
                  </a:cubicBezTo>
                  <a:cubicBezTo>
                    <a:pt x="37932" y="8103"/>
                    <a:pt x="39395" y="3715"/>
                    <a:pt x="37533" y="1322"/>
                  </a:cubicBezTo>
                  <a:cubicBezTo>
                    <a:pt x="35672" y="-1205"/>
                    <a:pt x="31550" y="-1072"/>
                    <a:pt x="15859" y="10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5868344" y="3195964"/>
              <a:ext cx="24564" cy="20126"/>
            </a:xfrm>
            <a:custGeom>
              <a:rect b="b" l="l" r="r" t="t"/>
              <a:pathLst>
                <a:path extrusionOk="0" h="30657" w="37416">
                  <a:moveTo>
                    <a:pt x="15356" y="11057"/>
                  </a:moveTo>
                  <a:cubicBezTo>
                    <a:pt x="597" y="22492"/>
                    <a:pt x="-1265" y="27013"/>
                    <a:pt x="597" y="29407"/>
                  </a:cubicBezTo>
                  <a:cubicBezTo>
                    <a:pt x="2458" y="31800"/>
                    <a:pt x="6581" y="31800"/>
                    <a:pt x="22138" y="19833"/>
                  </a:cubicBezTo>
                  <a:cubicBezTo>
                    <a:pt x="37296" y="7998"/>
                    <a:pt x="38626" y="3611"/>
                    <a:pt x="36764" y="1217"/>
                  </a:cubicBezTo>
                  <a:cubicBezTo>
                    <a:pt x="34902" y="-1176"/>
                    <a:pt x="30781" y="-1043"/>
                    <a:pt x="15356" y="11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897840" y="3172725"/>
              <a:ext cx="24554" cy="20211"/>
            </a:xfrm>
            <a:custGeom>
              <a:rect b="b" l="l" r="r" t="t"/>
              <a:pathLst>
                <a:path extrusionOk="0" h="30786" w="37401">
                  <a:moveTo>
                    <a:pt x="15238" y="10953"/>
                  </a:moveTo>
                  <a:cubicBezTo>
                    <a:pt x="478" y="22522"/>
                    <a:pt x="-1251" y="27176"/>
                    <a:pt x="611" y="29569"/>
                  </a:cubicBezTo>
                  <a:cubicBezTo>
                    <a:pt x="2472" y="31963"/>
                    <a:pt x="6594" y="31830"/>
                    <a:pt x="22019" y="19729"/>
                  </a:cubicBezTo>
                  <a:cubicBezTo>
                    <a:pt x="37044" y="8028"/>
                    <a:pt x="38640" y="3773"/>
                    <a:pt x="36778" y="1247"/>
                  </a:cubicBezTo>
                  <a:cubicBezTo>
                    <a:pt x="34917" y="-1147"/>
                    <a:pt x="30795" y="-1147"/>
                    <a:pt x="15238" y="1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5927617" y="3149915"/>
              <a:ext cx="24770" cy="19824"/>
            </a:xfrm>
            <a:custGeom>
              <a:rect b="b" l="l" r="r" t="t"/>
              <a:pathLst>
                <a:path extrusionOk="0" h="30197" w="37731">
                  <a:moveTo>
                    <a:pt x="15488" y="10593"/>
                  </a:moveTo>
                  <a:cubicBezTo>
                    <a:pt x="596" y="21896"/>
                    <a:pt x="-1266" y="26417"/>
                    <a:pt x="596" y="28943"/>
                  </a:cubicBezTo>
                  <a:cubicBezTo>
                    <a:pt x="2457" y="31336"/>
                    <a:pt x="6579" y="31336"/>
                    <a:pt x="22137" y="19502"/>
                  </a:cubicBezTo>
                  <a:cubicBezTo>
                    <a:pt x="37428" y="8067"/>
                    <a:pt x="38891" y="3812"/>
                    <a:pt x="37162" y="1285"/>
                  </a:cubicBezTo>
                  <a:cubicBezTo>
                    <a:pt x="35300" y="-1108"/>
                    <a:pt x="31178" y="-1241"/>
                    <a:pt x="15488" y="105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5957689" y="3127439"/>
              <a:ext cx="24935" cy="19627"/>
            </a:xfrm>
            <a:custGeom>
              <a:rect b="b" l="l" r="r" t="t"/>
              <a:pathLst>
                <a:path extrusionOk="0" h="29897" w="37982">
                  <a:moveTo>
                    <a:pt x="15689" y="10524"/>
                  </a:moveTo>
                  <a:cubicBezTo>
                    <a:pt x="664" y="21693"/>
                    <a:pt x="-1198" y="26214"/>
                    <a:pt x="531" y="28607"/>
                  </a:cubicBezTo>
                  <a:cubicBezTo>
                    <a:pt x="2392" y="31001"/>
                    <a:pt x="6514" y="31134"/>
                    <a:pt x="22204" y="19433"/>
                  </a:cubicBezTo>
                  <a:cubicBezTo>
                    <a:pt x="37629" y="8130"/>
                    <a:pt x="39224" y="3875"/>
                    <a:pt x="37363" y="1349"/>
                  </a:cubicBezTo>
                  <a:cubicBezTo>
                    <a:pt x="35501" y="-1178"/>
                    <a:pt x="31379" y="-1178"/>
                    <a:pt x="15556" y="10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5987901" y="3105351"/>
              <a:ext cx="25059" cy="19497"/>
            </a:xfrm>
            <a:custGeom>
              <a:rect b="b" l="l" r="r" t="t"/>
              <a:pathLst>
                <a:path extrusionOk="0" h="29698" w="38170">
                  <a:moveTo>
                    <a:pt x="15810" y="10262"/>
                  </a:moveTo>
                  <a:cubicBezTo>
                    <a:pt x="784" y="21298"/>
                    <a:pt x="-1210" y="25819"/>
                    <a:pt x="518" y="28346"/>
                  </a:cubicBezTo>
                  <a:cubicBezTo>
                    <a:pt x="2380" y="30872"/>
                    <a:pt x="6502" y="30872"/>
                    <a:pt x="22325" y="19304"/>
                  </a:cubicBezTo>
                  <a:cubicBezTo>
                    <a:pt x="37749" y="8001"/>
                    <a:pt x="39345" y="3747"/>
                    <a:pt x="37617" y="1353"/>
                  </a:cubicBezTo>
                  <a:cubicBezTo>
                    <a:pt x="35755" y="-1173"/>
                    <a:pt x="31633" y="-1173"/>
                    <a:pt x="15810" y="10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078906" y="3038113"/>
              <a:ext cx="24805" cy="19863"/>
            </a:xfrm>
            <a:custGeom>
              <a:rect b="b" l="l" r="r" t="t"/>
              <a:pathLst>
                <a:path extrusionOk="0" h="30256" w="37784">
                  <a:moveTo>
                    <a:pt x="15608" y="10695"/>
                  </a:moveTo>
                  <a:cubicBezTo>
                    <a:pt x="715" y="21864"/>
                    <a:pt x="-1279" y="26386"/>
                    <a:pt x="582" y="28912"/>
                  </a:cubicBezTo>
                  <a:cubicBezTo>
                    <a:pt x="2444" y="31438"/>
                    <a:pt x="6566" y="31438"/>
                    <a:pt x="22256" y="19604"/>
                  </a:cubicBezTo>
                  <a:cubicBezTo>
                    <a:pt x="37547" y="8036"/>
                    <a:pt x="39010" y="3781"/>
                    <a:pt x="37148" y="1255"/>
                  </a:cubicBezTo>
                  <a:cubicBezTo>
                    <a:pt x="35287" y="-1139"/>
                    <a:pt x="31165" y="-1139"/>
                    <a:pt x="15608" y="106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108926" y="3015092"/>
              <a:ext cx="24598" cy="20124"/>
            </a:xfrm>
            <a:custGeom>
              <a:rect b="b" l="l" r="r" t="t"/>
              <a:pathLst>
                <a:path extrusionOk="0" h="30653" w="37469">
                  <a:moveTo>
                    <a:pt x="15356" y="10924"/>
                  </a:moveTo>
                  <a:cubicBezTo>
                    <a:pt x="597" y="22359"/>
                    <a:pt x="-1265" y="26880"/>
                    <a:pt x="597" y="29407"/>
                  </a:cubicBezTo>
                  <a:cubicBezTo>
                    <a:pt x="2458" y="31800"/>
                    <a:pt x="6580" y="31800"/>
                    <a:pt x="22137" y="19700"/>
                  </a:cubicBezTo>
                  <a:cubicBezTo>
                    <a:pt x="37296" y="7866"/>
                    <a:pt x="38759" y="3611"/>
                    <a:pt x="36764" y="1217"/>
                  </a:cubicBezTo>
                  <a:cubicBezTo>
                    <a:pt x="34902" y="-1176"/>
                    <a:pt x="30780" y="-1043"/>
                    <a:pt x="15356" y="11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5043431" y="3190527"/>
              <a:ext cx="30059" cy="7601"/>
            </a:xfrm>
            <a:custGeom>
              <a:rect b="b" l="l" r="r" t="t"/>
              <a:pathLst>
                <a:path extrusionOk="0" h="11578" w="45787">
                  <a:moveTo>
                    <a:pt x="4567" y="11228"/>
                  </a:moveTo>
                  <a:cubicBezTo>
                    <a:pt x="7891" y="11760"/>
                    <a:pt x="13476" y="11627"/>
                    <a:pt x="23050" y="11228"/>
                  </a:cubicBezTo>
                  <a:cubicBezTo>
                    <a:pt x="41798" y="10696"/>
                    <a:pt x="45654" y="8968"/>
                    <a:pt x="45787" y="5643"/>
                  </a:cubicBezTo>
                  <a:cubicBezTo>
                    <a:pt x="45787" y="2718"/>
                    <a:pt x="42729" y="-473"/>
                    <a:pt x="22651" y="58"/>
                  </a:cubicBezTo>
                  <a:cubicBezTo>
                    <a:pt x="3370" y="989"/>
                    <a:pt x="-485" y="5111"/>
                    <a:pt x="46" y="7904"/>
                  </a:cubicBezTo>
                  <a:cubicBezTo>
                    <a:pt x="312" y="9500"/>
                    <a:pt x="1376" y="10696"/>
                    <a:pt x="4700" y="11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5080995" y="3191707"/>
              <a:ext cx="30032" cy="7781"/>
            </a:xfrm>
            <a:custGeom>
              <a:rect b="b" l="l" r="r" t="t"/>
              <a:pathLst>
                <a:path extrusionOk="0" h="11853" w="45745">
                  <a:moveTo>
                    <a:pt x="4" y="4379"/>
                  </a:moveTo>
                  <a:cubicBezTo>
                    <a:pt x="-129" y="7437"/>
                    <a:pt x="2929" y="9963"/>
                    <a:pt x="22476" y="11426"/>
                  </a:cubicBezTo>
                  <a:cubicBezTo>
                    <a:pt x="41623" y="12888"/>
                    <a:pt x="45612" y="10362"/>
                    <a:pt x="45745" y="7437"/>
                  </a:cubicBezTo>
                  <a:cubicBezTo>
                    <a:pt x="45745" y="4379"/>
                    <a:pt x="42820" y="1852"/>
                    <a:pt x="23274" y="389"/>
                  </a:cubicBezTo>
                  <a:cubicBezTo>
                    <a:pt x="4658" y="-940"/>
                    <a:pt x="137" y="1320"/>
                    <a:pt x="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5118621" y="3192691"/>
              <a:ext cx="30125" cy="7613"/>
            </a:xfrm>
            <a:custGeom>
              <a:rect b="b" l="l" r="r" t="t"/>
              <a:pathLst>
                <a:path extrusionOk="0" h="11597" w="45887">
                  <a:moveTo>
                    <a:pt x="22604" y="219"/>
                  </a:moveTo>
                  <a:cubicBezTo>
                    <a:pt x="4122" y="1283"/>
                    <a:pt x="133" y="3144"/>
                    <a:pt x="0" y="6336"/>
                  </a:cubicBezTo>
                  <a:cubicBezTo>
                    <a:pt x="0" y="7798"/>
                    <a:pt x="798" y="9261"/>
                    <a:pt x="4122" y="10325"/>
                  </a:cubicBezTo>
                  <a:cubicBezTo>
                    <a:pt x="7446" y="11388"/>
                    <a:pt x="13430" y="11920"/>
                    <a:pt x="23269" y="11388"/>
                  </a:cubicBezTo>
                  <a:cubicBezTo>
                    <a:pt x="42550" y="10325"/>
                    <a:pt x="46140" y="7266"/>
                    <a:pt x="45874" y="4208"/>
                  </a:cubicBezTo>
                  <a:cubicBezTo>
                    <a:pt x="45608" y="1150"/>
                    <a:pt x="42151" y="-845"/>
                    <a:pt x="22737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5156140" y="3187334"/>
              <a:ext cx="29684" cy="9677"/>
            </a:xfrm>
            <a:custGeom>
              <a:rect b="b" l="l" r="r" t="t"/>
              <a:pathLst>
                <a:path extrusionOk="0" h="14741" w="45215">
                  <a:moveTo>
                    <a:pt x="23695" y="13166"/>
                  </a:moveTo>
                  <a:cubicBezTo>
                    <a:pt x="42842" y="9443"/>
                    <a:pt x="45901" y="5587"/>
                    <a:pt x="45103" y="2794"/>
                  </a:cubicBezTo>
                  <a:cubicBezTo>
                    <a:pt x="44305" y="-264"/>
                    <a:pt x="40582" y="-1328"/>
                    <a:pt x="21700" y="2263"/>
                  </a:cubicBezTo>
                  <a:cubicBezTo>
                    <a:pt x="3616" y="5454"/>
                    <a:pt x="-373" y="7980"/>
                    <a:pt x="26" y="11039"/>
                  </a:cubicBezTo>
                  <a:cubicBezTo>
                    <a:pt x="292" y="13964"/>
                    <a:pt x="4016" y="16490"/>
                    <a:pt x="23695" y="13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5192883" y="3174902"/>
              <a:ext cx="28258" cy="14016"/>
            </a:xfrm>
            <a:custGeom>
              <a:rect b="b" l="l" r="r" t="t"/>
              <a:pathLst>
                <a:path extrusionOk="0" h="21350" w="43043">
                  <a:moveTo>
                    <a:pt x="23839" y="16279"/>
                  </a:moveTo>
                  <a:cubicBezTo>
                    <a:pt x="41923" y="8833"/>
                    <a:pt x="44050" y="4445"/>
                    <a:pt x="42721" y="1919"/>
                  </a:cubicBezTo>
                  <a:cubicBezTo>
                    <a:pt x="41258" y="-1006"/>
                    <a:pt x="37535" y="-1272"/>
                    <a:pt x="19717" y="6041"/>
                  </a:cubicBezTo>
                  <a:cubicBezTo>
                    <a:pt x="2697" y="12689"/>
                    <a:pt x="-893" y="15748"/>
                    <a:pt x="171" y="18806"/>
                  </a:cubicBezTo>
                  <a:cubicBezTo>
                    <a:pt x="969" y="21598"/>
                    <a:pt x="5091" y="23593"/>
                    <a:pt x="23839" y="16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5289684" y="3112073"/>
              <a:ext cx="25013" cy="19584"/>
            </a:xfrm>
            <a:custGeom>
              <a:rect b="b" l="l" r="r" t="t"/>
              <a:pathLst>
                <a:path extrusionOk="0" h="29831" w="38100">
                  <a:moveTo>
                    <a:pt x="22255" y="19304"/>
                  </a:moveTo>
                  <a:cubicBezTo>
                    <a:pt x="37679" y="8001"/>
                    <a:pt x="39275" y="3746"/>
                    <a:pt x="37546" y="1353"/>
                  </a:cubicBezTo>
                  <a:cubicBezTo>
                    <a:pt x="35685" y="-1173"/>
                    <a:pt x="31563" y="-1173"/>
                    <a:pt x="15740" y="10395"/>
                  </a:cubicBezTo>
                  <a:cubicBezTo>
                    <a:pt x="714" y="21431"/>
                    <a:pt x="-1280" y="25952"/>
                    <a:pt x="581" y="28478"/>
                  </a:cubicBezTo>
                  <a:cubicBezTo>
                    <a:pt x="2443" y="31005"/>
                    <a:pt x="6565" y="31005"/>
                    <a:pt x="22388" y="19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5320063" y="3089897"/>
              <a:ext cx="25141" cy="19415"/>
            </a:xfrm>
            <a:custGeom>
              <a:rect b="b" l="l" r="r" t="t"/>
              <a:pathLst>
                <a:path extrusionOk="0" h="29574" w="38296">
                  <a:moveTo>
                    <a:pt x="22387" y="19308"/>
                  </a:moveTo>
                  <a:cubicBezTo>
                    <a:pt x="37944" y="8139"/>
                    <a:pt x="39540" y="3884"/>
                    <a:pt x="37678" y="1357"/>
                  </a:cubicBezTo>
                  <a:cubicBezTo>
                    <a:pt x="35950" y="-1169"/>
                    <a:pt x="31695" y="-1169"/>
                    <a:pt x="15871" y="10266"/>
                  </a:cubicBezTo>
                  <a:cubicBezTo>
                    <a:pt x="713" y="21169"/>
                    <a:pt x="-1282" y="25690"/>
                    <a:pt x="580" y="28217"/>
                  </a:cubicBezTo>
                  <a:cubicBezTo>
                    <a:pt x="2442" y="30743"/>
                    <a:pt x="6564" y="30743"/>
                    <a:pt x="22387" y="19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5411580" y="3023732"/>
              <a:ext cx="25066" cy="19497"/>
            </a:xfrm>
            <a:custGeom>
              <a:rect b="b" l="l" r="r" t="t"/>
              <a:pathLst>
                <a:path extrusionOk="0" h="29698" w="38182">
                  <a:moveTo>
                    <a:pt x="22337" y="19303"/>
                  </a:moveTo>
                  <a:cubicBezTo>
                    <a:pt x="37761" y="8001"/>
                    <a:pt x="39357" y="3746"/>
                    <a:pt x="37628" y="1353"/>
                  </a:cubicBezTo>
                  <a:cubicBezTo>
                    <a:pt x="35767" y="-1173"/>
                    <a:pt x="31645" y="-1173"/>
                    <a:pt x="15821" y="10395"/>
                  </a:cubicBezTo>
                  <a:cubicBezTo>
                    <a:pt x="663" y="21431"/>
                    <a:pt x="-1199" y="25952"/>
                    <a:pt x="530" y="28346"/>
                  </a:cubicBezTo>
                  <a:cubicBezTo>
                    <a:pt x="2258" y="30872"/>
                    <a:pt x="6513" y="30872"/>
                    <a:pt x="22337" y="193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5531606" y="2931593"/>
              <a:ext cx="24144" cy="20667"/>
            </a:xfrm>
            <a:custGeom>
              <a:rect b="b" l="l" r="r" t="t"/>
              <a:pathLst>
                <a:path extrusionOk="0" h="31480" w="36777">
                  <a:moveTo>
                    <a:pt x="21941" y="20168"/>
                  </a:moveTo>
                  <a:cubicBezTo>
                    <a:pt x="36834" y="7935"/>
                    <a:pt x="38030" y="3547"/>
                    <a:pt x="36036" y="1154"/>
                  </a:cubicBezTo>
                  <a:cubicBezTo>
                    <a:pt x="34041" y="-1239"/>
                    <a:pt x="30052" y="-840"/>
                    <a:pt x="14894" y="11525"/>
                  </a:cubicBezTo>
                  <a:cubicBezTo>
                    <a:pt x="534" y="23359"/>
                    <a:pt x="-1328" y="27880"/>
                    <a:pt x="666" y="30274"/>
                  </a:cubicBezTo>
                  <a:cubicBezTo>
                    <a:pt x="2528" y="32667"/>
                    <a:pt x="6783" y="32534"/>
                    <a:pt x="21941" y="20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5621365" y="2865343"/>
              <a:ext cx="25774" cy="18442"/>
            </a:xfrm>
            <a:custGeom>
              <a:rect b="b" l="l" r="r" t="t"/>
              <a:pathLst>
                <a:path extrusionOk="0" h="28092" w="39260">
                  <a:moveTo>
                    <a:pt x="22575" y="18696"/>
                  </a:moveTo>
                  <a:cubicBezTo>
                    <a:pt x="38531" y="8191"/>
                    <a:pt x="40393" y="4202"/>
                    <a:pt x="38797" y="1543"/>
                  </a:cubicBezTo>
                  <a:cubicBezTo>
                    <a:pt x="37201" y="-1116"/>
                    <a:pt x="32946" y="-1382"/>
                    <a:pt x="16591" y="9388"/>
                  </a:cubicBezTo>
                  <a:cubicBezTo>
                    <a:pt x="901" y="19627"/>
                    <a:pt x="-1227" y="24147"/>
                    <a:pt x="502" y="26674"/>
                  </a:cubicBezTo>
                  <a:cubicBezTo>
                    <a:pt x="2230" y="29200"/>
                    <a:pt x="6352" y="29333"/>
                    <a:pt x="22708" y="18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5652836" y="2845059"/>
              <a:ext cx="25942" cy="18211"/>
            </a:xfrm>
            <a:custGeom>
              <a:rect b="b" l="l" r="r" t="t"/>
              <a:pathLst>
                <a:path extrusionOk="0" h="27739" w="39516">
                  <a:moveTo>
                    <a:pt x="22771" y="18612"/>
                  </a:moveTo>
                  <a:cubicBezTo>
                    <a:pt x="38860" y="8240"/>
                    <a:pt x="40722" y="4118"/>
                    <a:pt x="38994" y="1459"/>
                  </a:cubicBezTo>
                  <a:cubicBezTo>
                    <a:pt x="37398" y="-1068"/>
                    <a:pt x="33143" y="-1334"/>
                    <a:pt x="16788" y="9171"/>
                  </a:cubicBezTo>
                  <a:cubicBezTo>
                    <a:pt x="1097" y="19276"/>
                    <a:pt x="-1163" y="23664"/>
                    <a:pt x="432" y="26191"/>
                  </a:cubicBezTo>
                  <a:cubicBezTo>
                    <a:pt x="2028" y="28850"/>
                    <a:pt x="6150" y="29116"/>
                    <a:pt x="22771" y="18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5745925" y="2780822"/>
              <a:ext cx="25649" cy="18782"/>
            </a:xfrm>
            <a:custGeom>
              <a:rect b="b" l="l" r="r" t="t"/>
              <a:pathLst>
                <a:path extrusionOk="0" h="28609" w="39069">
                  <a:moveTo>
                    <a:pt x="22588" y="18729"/>
                  </a:moveTo>
                  <a:cubicBezTo>
                    <a:pt x="38411" y="8091"/>
                    <a:pt x="40272" y="3970"/>
                    <a:pt x="38544" y="1443"/>
                  </a:cubicBezTo>
                  <a:cubicBezTo>
                    <a:pt x="36815" y="-1083"/>
                    <a:pt x="32693" y="-1349"/>
                    <a:pt x="16338" y="9554"/>
                  </a:cubicBezTo>
                  <a:cubicBezTo>
                    <a:pt x="781" y="20059"/>
                    <a:pt x="-1214" y="24713"/>
                    <a:pt x="515" y="27239"/>
                  </a:cubicBezTo>
                  <a:cubicBezTo>
                    <a:pt x="2376" y="29765"/>
                    <a:pt x="6365" y="29765"/>
                    <a:pt x="22455" y="18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5077139" y="3167234"/>
              <a:ext cx="30048" cy="7818"/>
            </a:xfrm>
            <a:custGeom>
              <a:rect b="b" l="l" r="r" t="t"/>
              <a:pathLst>
                <a:path extrusionOk="0" h="11908" w="45770">
                  <a:moveTo>
                    <a:pt x="23296" y="11473"/>
                  </a:moveTo>
                  <a:cubicBezTo>
                    <a:pt x="42177" y="10276"/>
                    <a:pt x="45900" y="7883"/>
                    <a:pt x="45767" y="4691"/>
                  </a:cubicBezTo>
                  <a:cubicBezTo>
                    <a:pt x="45634" y="1633"/>
                    <a:pt x="42310" y="-893"/>
                    <a:pt x="22498" y="303"/>
                  </a:cubicBezTo>
                  <a:cubicBezTo>
                    <a:pt x="3616" y="1766"/>
                    <a:pt x="-373" y="5356"/>
                    <a:pt x="26" y="8148"/>
                  </a:cubicBezTo>
                  <a:cubicBezTo>
                    <a:pt x="558" y="11340"/>
                    <a:pt x="4015" y="12802"/>
                    <a:pt x="23296" y="11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5114691" y="3165030"/>
              <a:ext cx="30064" cy="7999"/>
            </a:xfrm>
            <a:custGeom>
              <a:rect b="b" l="l" r="r" t="t"/>
              <a:pathLst>
                <a:path extrusionOk="0" h="12184" w="45794">
                  <a:moveTo>
                    <a:pt x="23406" y="11771"/>
                  </a:moveTo>
                  <a:cubicBezTo>
                    <a:pt x="42819" y="10042"/>
                    <a:pt x="46276" y="6585"/>
                    <a:pt x="45744" y="3660"/>
                  </a:cubicBezTo>
                  <a:cubicBezTo>
                    <a:pt x="45212" y="469"/>
                    <a:pt x="41755" y="-994"/>
                    <a:pt x="22475" y="734"/>
                  </a:cubicBezTo>
                  <a:cubicBezTo>
                    <a:pt x="4125" y="2064"/>
                    <a:pt x="-130" y="4591"/>
                    <a:pt x="3" y="7649"/>
                  </a:cubicBezTo>
                  <a:cubicBezTo>
                    <a:pt x="3" y="10574"/>
                    <a:pt x="3460" y="13233"/>
                    <a:pt x="23406" y="117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5290354" y="3091784"/>
              <a:ext cx="25642" cy="18672"/>
            </a:xfrm>
            <a:custGeom>
              <a:rect b="b" l="l" r="r" t="t"/>
              <a:pathLst>
                <a:path extrusionOk="0" h="28442" w="39059">
                  <a:moveTo>
                    <a:pt x="22698" y="18827"/>
                  </a:moveTo>
                  <a:cubicBezTo>
                    <a:pt x="38521" y="8057"/>
                    <a:pt x="40250" y="3935"/>
                    <a:pt x="38521" y="1409"/>
                  </a:cubicBezTo>
                  <a:cubicBezTo>
                    <a:pt x="36793" y="-1118"/>
                    <a:pt x="32671" y="-1251"/>
                    <a:pt x="16449" y="9653"/>
                  </a:cubicBezTo>
                  <a:cubicBezTo>
                    <a:pt x="1024" y="20290"/>
                    <a:pt x="-1236" y="24279"/>
                    <a:pt x="492" y="26939"/>
                  </a:cubicBezTo>
                  <a:cubicBezTo>
                    <a:pt x="2088" y="29465"/>
                    <a:pt x="6476" y="29997"/>
                    <a:pt x="22698" y="18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5382955" y="3026217"/>
              <a:ext cx="25015" cy="19543"/>
            </a:xfrm>
            <a:custGeom>
              <a:rect b="b" l="l" r="r" t="t"/>
              <a:pathLst>
                <a:path extrusionOk="0" h="29768" w="38103">
                  <a:moveTo>
                    <a:pt x="22325" y="19373"/>
                  </a:moveTo>
                  <a:cubicBezTo>
                    <a:pt x="37750" y="7938"/>
                    <a:pt x="39345" y="3683"/>
                    <a:pt x="37484" y="1290"/>
                  </a:cubicBezTo>
                  <a:cubicBezTo>
                    <a:pt x="35622" y="-1104"/>
                    <a:pt x="31500" y="-1237"/>
                    <a:pt x="15810" y="10465"/>
                  </a:cubicBezTo>
                  <a:cubicBezTo>
                    <a:pt x="784" y="21501"/>
                    <a:pt x="-1210" y="26022"/>
                    <a:pt x="518" y="28415"/>
                  </a:cubicBezTo>
                  <a:cubicBezTo>
                    <a:pt x="2247" y="30942"/>
                    <a:pt x="6502" y="30942"/>
                    <a:pt x="22325" y="193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5413196" y="3003716"/>
              <a:ext cx="24891" cy="19691"/>
            </a:xfrm>
            <a:custGeom>
              <a:rect b="b" l="l" r="r" t="t"/>
              <a:pathLst>
                <a:path extrusionOk="0" h="29994" w="37914">
                  <a:moveTo>
                    <a:pt x="22268" y="19475"/>
                  </a:moveTo>
                  <a:cubicBezTo>
                    <a:pt x="37560" y="7907"/>
                    <a:pt x="39156" y="3652"/>
                    <a:pt x="37294" y="1259"/>
                  </a:cubicBezTo>
                  <a:cubicBezTo>
                    <a:pt x="35433" y="-1135"/>
                    <a:pt x="31311" y="-1135"/>
                    <a:pt x="15620" y="10566"/>
                  </a:cubicBezTo>
                  <a:cubicBezTo>
                    <a:pt x="595" y="21736"/>
                    <a:pt x="-1267" y="26257"/>
                    <a:pt x="595" y="28650"/>
                  </a:cubicBezTo>
                  <a:cubicBezTo>
                    <a:pt x="2456" y="31176"/>
                    <a:pt x="6578" y="31176"/>
                    <a:pt x="22268" y="19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5503011" y="2934691"/>
              <a:ext cx="24476" cy="20109"/>
            </a:xfrm>
            <a:custGeom>
              <a:rect b="b" l="l" r="r" t="t"/>
              <a:pathLst>
                <a:path extrusionOk="0" h="30631" w="37283">
                  <a:moveTo>
                    <a:pt x="22019" y="19704"/>
                  </a:moveTo>
                  <a:cubicBezTo>
                    <a:pt x="37044" y="7869"/>
                    <a:pt x="38507" y="3615"/>
                    <a:pt x="36645" y="1221"/>
                  </a:cubicBezTo>
                  <a:cubicBezTo>
                    <a:pt x="34784" y="-1173"/>
                    <a:pt x="30662" y="-1039"/>
                    <a:pt x="15237" y="10928"/>
                  </a:cubicBezTo>
                  <a:cubicBezTo>
                    <a:pt x="478" y="22363"/>
                    <a:pt x="-1251" y="27017"/>
                    <a:pt x="611" y="29410"/>
                  </a:cubicBezTo>
                  <a:cubicBezTo>
                    <a:pt x="2473" y="31804"/>
                    <a:pt x="6595" y="31671"/>
                    <a:pt x="22152" y="19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5622807" y="2844581"/>
              <a:ext cx="25298" cy="19265"/>
            </a:xfrm>
            <a:custGeom>
              <a:rect b="b" l="l" r="r" t="t"/>
              <a:pathLst>
                <a:path extrusionOk="0" h="29345" w="38535">
                  <a:moveTo>
                    <a:pt x="22507" y="19208"/>
                  </a:moveTo>
                  <a:cubicBezTo>
                    <a:pt x="38064" y="8171"/>
                    <a:pt x="39793" y="3916"/>
                    <a:pt x="37931" y="1390"/>
                  </a:cubicBezTo>
                  <a:cubicBezTo>
                    <a:pt x="36202" y="-1137"/>
                    <a:pt x="32080" y="-1269"/>
                    <a:pt x="15991" y="10166"/>
                  </a:cubicBezTo>
                  <a:cubicBezTo>
                    <a:pt x="833" y="21069"/>
                    <a:pt x="-1294" y="25590"/>
                    <a:pt x="567" y="27983"/>
                  </a:cubicBezTo>
                  <a:cubicBezTo>
                    <a:pt x="2296" y="30510"/>
                    <a:pt x="6551" y="30510"/>
                    <a:pt x="22374" y="19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5715205" y="2779806"/>
              <a:ext cx="25389" cy="19115"/>
            </a:xfrm>
            <a:custGeom>
              <a:rect b="b" l="l" r="r" t="t"/>
              <a:pathLst>
                <a:path extrusionOk="0" h="29116" w="38673">
                  <a:moveTo>
                    <a:pt x="16195" y="10037"/>
                  </a:moveTo>
                  <a:cubicBezTo>
                    <a:pt x="903" y="20675"/>
                    <a:pt x="-1224" y="25196"/>
                    <a:pt x="505" y="27722"/>
                  </a:cubicBezTo>
                  <a:cubicBezTo>
                    <a:pt x="2233" y="30248"/>
                    <a:pt x="6355" y="30382"/>
                    <a:pt x="22444" y="19079"/>
                  </a:cubicBezTo>
                  <a:cubicBezTo>
                    <a:pt x="38134" y="8043"/>
                    <a:pt x="39863" y="3921"/>
                    <a:pt x="38134" y="1395"/>
                  </a:cubicBezTo>
                  <a:cubicBezTo>
                    <a:pt x="36406" y="-1132"/>
                    <a:pt x="32284" y="-1265"/>
                    <a:pt x="1619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37"/>
          <p:cNvGrpSpPr/>
          <p:nvPr/>
        </p:nvGrpSpPr>
        <p:grpSpPr>
          <a:xfrm>
            <a:off x="6644241" y="2459109"/>
            <a:ext cx="1780249" cy="1261435"/>
            <a:chOff x="6644241" y="2459109"/>
            <a:chExt cx="1780249" cy="1261435"/>
          </a:xfrm>
        </p:grpSpPr>
        <p:sp>
          <p:nvSpPr>
            <p:cNvPr id="1611" name="Google Shape;1611;p37"/>
            <p:cNvSpPr/>
            <p:nvPr/>
          </p:nvSpPr>
          <p:spPr>
            <a:xfrm>
              <a:off x="8058742" y="2475276"/>
              <a:ext cx="8729" cy="87"/>
            </a:xfrm>
            <a:custGeom>
              <a:rect b="b" l="l" r="r" t="t"/>
              <a:pathLst>
                <a:path extrusionOk="0" h="132" w="13296">
                  <a:moveTo>
                    <a:pt x="0" y="0"/>
                  </a:moveTo>
                  <a:cubicBezTo>
                    <a:pt x="0" y="0"/>
                    <a:pt x="0" y="0"/>
                    <a:pt x="0" y="133"/>
                  </a:cubicBezTo>
                  <a:cubicBezTo>
                    <a:pt x="0" y="133"/>
                    <a:pt x="0" y="13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781585" y="2683734"/>
              <a:ext cx="1222" cy="3229"/>
            </a:xfrm>
            <a:custGeom>
              <a:rect b="b" l="l" r="r" t="t"/>
              <a:pathLst>
                <a:path extrusionOk="0" h="4919" w="1861">
                  <a:moveTo>
                    <a:pt x="1862" y="4920"/>
                  </a:moveTo>
                  <a:cubicBezTo>
                    <a:pt x="1330" y="3191"/>
                    <a:pt x="665" y="1596"/>
                    <a:pt x="0" y="0"/>
                  </a:cubicBezTo>
                  <a:lnTo>
                    <a:pt x="0" y="0"/>
                  </a:lnTo>
                  <a:cubicBezTo>
                    <a:pt x="665" y="1729"/>
                    <a:pt x="1330" y="3324"/>
                    <a:pt x="1862" y="4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7780974" y="2542580"/>
              <a:ext cx="255683" cy="201255"/>
            </a:xfrm>
            <a:custGeom>
              <a:rect b="b" l="l" r="r" t="t"/>
              <a:pathLst>
                <a:path extrusionOk="0" h="306558" w="389464">
                  <a:moveTo>
                    <a:pt x="7314" y="305162"/>
                  </a:moveTo>
                  <a:cubicBezTo>
                    <a:pt x="38162" y="307822"/>
                    <a:pt x="68612" y="306758"/>
                    <a:pt x="97466" y="301306"/>
                  </a:cubicBezTo>
                  <a:cubicBezTo>
                    <a:pt x="131373" y="294924"/>
                    <a:pt x="162886" y="282957"/>
                    <a:pt x="190677" y="266868"/>
                  </a:cubicBezTo>
                  <a:cubicBezTo>
                    <a:pt x="218467" y="250778"/>
                    <a:pt x="242535" y="230567"/>
                    <a:pt x="262613" y="208760"/>
                  </a:cubicBezTo>
                  <a:cubicBezTo>
                    <a:pt x="282824" y="186688"/>
                    <a:pt x="299977" y="163684"/>
                    <a:pt x="315002" y="140946"/>
                  </a:cubicBezTo>
                  <a:cubicBezTo>
                    <a:pt x="330028" y="118209"/>
                    <a:pt x="342926" y="95870"/>
                    <a:pt x="354494" y="74728"/>
                  </a:cubicBezTo>
                  <a:cubicBezTo>
                    <a:pt x="360344" y="64091"/>
                    <a:pt x="365663" y="53852"/>
                    <a:pt x="370849" y="43880"/>
                  </a:cubicBezTo>
                  <a:cubicBezTo>
                    <a:pt x="373375" y="38827"/>
                    <a:pt x="376035" y="33907"/>
                    <a:pt x="378162" y="29253"/>
                  </a:cubicBezTo>
                  <a:cubicBezTo>
                    <a:pt x="380290" y="24466"/>
                    <a:pt x="382284" y="19546"/>
                    <a:pt x="384146" y="14759"/>
                  </a:cubicBezTo>
                  <a:cubicBezTo>
                    <a:pt x="386008" y="9840"/>
                    <a:pt x="387736" y="4920"/>
                    <a:pt x="389464" y="0"/>
                  </a:cubicBezTo>
                  <a:lnTo>
                    <a:pt x="377763" y="14892"/>
                  </a:lnTo>
                  <a:cubicBezTo>
                    <a:pt x="358882" y="38827"/>
                    <a:pt x="336144" y="67149"/>
                    <a:pt x="308753" y="97333"/>
                  </a:cubicBezTo>
                  <a:cubicBezTo>
                    <a:pt x="281361" y="127384"/>
                    <a:pt x="249183" y="159296"/>
                    <a:pt x="210223" y="187485"/>
                  </a:cubicBezTo>
                  <a:cubicBezTo>
                    <a:pt x="190677" y="201447"/>
                    <a:pt x="170200" y="213680"/>
                    <a:pt x="149191" y="223254"/>
                  </a:cubicBezTo>
                  <a:cubicBezTo>
                    <a:pt x="128182" y="232828"/>
                    <a:pt x="106641" y="239875"/>
                    <a:pt x="85499" y="243598"/>
                  </a:cubicBezTo>
                  <a:cubicBezTo>
                    <a:pt x="64357" y="247454"/>
                    <a:pt x="43747" y="247986"/>
                    <a:pt x="24865" y="245859"/>
                  </a:cubicBezTo>
                  <a:cubicBezTo>
                    <a:pt x="19015" y="245194"/>
                    <a:pt x="13430" y="244396"/>
                    <a:pt x="8111" y="243332"/>
                  </a:cubicBezTo>
                  <a:cubicBezTo>
                    <a:pt x="9840" y="256629"/>
                    <a:pt x="9441" y="270059"/>
                    <a:pt x="6648" y="282425"/>
                  </a:cubicBezTo>
                  <a:cubicBezTo>
                    <a:pt x="5053" y="289605"/>
                    <a:pt x="2793" y="296519"/>
                    <a:pt x="0" y="303035"/>
                  </a:cubicBezTo>
                  <a:cubicBezTo>
                    <a:pt x="2394" y="303833"/>
                    <a:pt x="4787" y="304498"/>
                    <a:pt x="7180" y="3051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7153943" y="2839728"/>
              <a:ext cx="9951" cy="8292"/>
            </a:xfrm>
            <a:custGeom>
              <a:rect b="b" l="l" r="r" t="t"/>
              <a:pathLst>
                <a:path extrusionOk="0" h="12631" w="15158">
                  <a:moveTo>
                    <a:pt x="15159" y="0"/>
                  </a:moveTo>
                  <a:cubicBezTo>
                    <a:pt x="11169" y="1729"/>
                    <a:pt x="7180" y="3324"/>
                    <a:pt x="3324" y="5186"/>
                  </a:cubicBezTo>
                  <a:cubicBezTo>
                    <a:pt x="1994" y="7712"/>
                    <a:pt x="1064" y="10106"/>
                    <a:pt x="0" y="12632"/>
                  </a:cubicBezTo>
                  <a:cubicBezTo>
                    <a:pt x="4122" y="8244"/>
                    <a:pt x="9308" y="3989"/>
                    <a:pt x="15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7194360" y="2963073"/>
              <a:ext cx="10999" cy="17808"/>
            </a:xfrm>
            <a:custGeom>
              <a:rect b="b" l="l" r="r" t="t"/>
              <a:pathLst>
                <a:path extrusionOk="0" h="27125" w="16754">
                  <a:moveTo>
                    <a:pt x="0" y="27126"/>
                  </a:moveTo>
                  <a:cubicBezTo>
                    <a:pt x="6250" y="20211"/>
                    <a:pt x="11036" y="13563"/>
                    <a:pt x="14627" y="7446"/>
                  </a:cubicBezTo>
                  <a:cubicBezTo>
                    <a:pt x="15025" y="4920"/>
                    <a:pt x="15823" y="2393"/>
                    <a:pt x="16754" y="0"/>
                  </a:cubicBezTo>
                  <a:cubicBezTo>
                    <a:pt x="11967" y="9707"/>
                    <a:pt x="6250" y="18749"/>
                    <a:pt x="0" y="27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7203439" y="2975993"/>
              <a:ext cx="3579" cy="4015"/>
            </a:xfrm>
            <a:custGeom>
              <a:rect b="b" l="l" r="r" t="t"/>
              <a:pathLst>
                <a:path extrusionOk="0" h="6116" w="5451">
                  <a:moveTo>
                    <a:pt x="0" y="6117"/>
                  </a:moveTo>
                  <a:cubicBezTo>
                    <a:pt x="1994" y="3989"/>
                    <a:pt x="3856" y="1995"/>
                    <a:pt x="5451" y="0"/>
                  </a:cubicBezTo>
                  <a:cubicBezTo>
                    <a:pt x="5186" y="0"/>
                    <a:pt x="4920" y="0"/>
                    <a:pt x="4521" y="0"/>
                  </a:cubicBezTo>
                  <a:cubicBezTo>
                    <a:pt x="3191" y="1995"/>
                    <a:pt x="1596" y="3989"/>
                    <a:pt x="0" y="6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7038017" y="3286584"/>
              <a:ext cx="3666" cy="9253"/>
            </a:xfrm>
            <a:custGeom>
              <a:rect b="b" l="l" r="r" t="t"/>
              <a:pathLst>
                <a:path extrusionOk="0" h="14094" w="5584">
                  <a:moveTo>
                    <a:pt x="5585" y="14095"/>
                  </a:moveTo>
                  <a:cubicBezTo>
                    <a:pt x="4388" y="9840"/>
                    <a:pt x="2393" y="4920"/>
                    <a:pt x="0" y="0"/>
                  </a:cubicBezTo>
                  <a:cubicBezTo>
                    <a:pt x="1862" y="4521"/>
                    <a:pt x="3723" y="9308"/>
                    <a:pt x="5585" y="14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7245165" y="2830911"/>
              <a:ext cx="11959" cy="6110"/>
            </a:xfrm>
            <a:custGeom>
              <a:rect b="b" l="l" r="r" t="t"/>
              <a:pathLst>
                <a:path extrusionOk="0" h="9307" w="18216">
                  <a:moveTo>
                    <a:pt x="12366" y="3457"/>
                  </a:moveTo>
                  <a:cubicBezTo>
                    <a:pt x="14360" y="2393"/>
                    <a:pt x="16355" y="1463"/>
                    <a:pt x="18217" y="399"/>
                  </a:cubicBezTo>
                  <a:cubicBezTo>
                    <a:pt x="18217" y="266"/>
                    <a:pt x="18217" y="133"/>
                    <a:pt x="18217" y="0"/>
                  </a:cubicBezTo>
                  <a:cubicBezTo>
                    <a:pt x="12100" y="2792"/>
                    <a:pt x="5983" y="5851"/>
                    <a:pt x="0" y="9042"/>
                  </a:cubicBezTo>
                  <a:cubicBezTo>
                    <a:pt x="665" y="9042"/>
                    <a:pt x="1462" y="9042"/>
                    <a:pt x="2128" y="9308"/>
                  </a:cubicBezTo>
                  <a:cubicBezTo>
                    <a:pt x="5584" y="7313"/>
                    <a:pt x="8909" y="5452"/>
                    <a:pt x="12233" y="3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7207192" y="2952424"/>
              <a:ext cx="2880" cy="6896"/>
            </a:xfrm>
            <a:custGeom>
              <a:rect b="b" l="l" r="r" t="t"/>
              <a:pathLst>
                <a:path extrusionOk="0" h="10504" w="4387">
                  <a:moveTo>
                    <a:pt x="2792" y="5452"/>
                  </a:moveTo>
                  <a:cubicBezTo>
                    <a:pt x="3324" y="3590"/>
                    <a:pt x="3856" y="1862"/>
                    <a:pt x="4388" y="0"/>
                  </a:cubicBezTo>
                  <a:cubicBezTo>
                    <a:pt x="3058" y="3590"/>
                    <a:pt x="1596" y="7047"/>
                    <a:pt x="0" y="10504"/>
                  </a:cubicBezTo>
                  <a:cubicBezTo>
                    <a:pt x="931" y="8776"/>
                    <a:pt x="1861" y="7180"/>
                    <a:pt x="2792" y="5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7297628" y="2796954"/>
              <a:ext cx="15713" cy="7856"/>
            </a:xfrm>
            <a:custGeom>
              <a:rect b="b" l="l" r="r" t="t"/>
              <a:pathLst>
                <a:path extrusionOk="0" h="11967" w="23934">
                  <a:moveTo>
                    <a:pt x="23801" y="11967"/>
                  </a:moveTo>
                  <a:cubicBezTo>
                    <a:pt x="15159" y="7845"/>
                    <a:pt x="7446" y="3856"/>
                    <a:pt x="0" y="0"/>
                  </a:cubicBezTo>
                  <a:cubicBezTo>
                    <a:pt x="6383" y="4521"/>
                    <a:pt x="13031" y="8776"/>
                    <a:pt x="19813" y="11967"/>
                  </a:cubicBezTo>
                  <a:cubicBezTo>
                    <a:pt x="21142" y="11967"/>
                    <a:pt x="22605" y="11967"/>
                    <a:pt x="23935" y="119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7024292" y="2913316"/>
              <a:ext cx="21756" cy="38235"/>
            </a:xfrm>
            <a:custGeom>
              <a:rect b="b" l="l" r="r" t="t"/>
              <a:pathLst>
                <a:path extrusionOk="0" h="58240" w="33139">
                  <a:moveTo>
                    <a:pt x="5083" y="34572"/>
                  </a:moveTo>
                  <a:cubicBezTo>
                    <a:pt x="1227" y="42816"/>
                    <a:pt x="-235" y="50661"/>
                    <a:pt x="30" y="58240"/>
                  </a:cubicBezTo>
                  <a:cubicBezTo>
                    <a:pt x="2025" y="40954"/>
                    <a:pt x="13061" y="21674"/>
                    <a:pt x="33140" y="0"/>
                  </a:cubicBezTo>
                  <a:cubicBezTo>
                    <a:pt x="21704" y="9707"/>
                    <a:pt x="11599" y="20477"/>
                    <a:pt x="5083" y="34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7052071" y="2703811"/>
              <a:ext cx="15713" cy="4015"/>
            </a:xfrm>
            <a:custGeom>
              <a:rect b="b" l="l" r="r" t="t"/>
              <a:pathLst>
                <a:path extrusionOk="0" h="6116" w="23934">
                  <a:moveTo>
                    <a:pt x="23935" y="0"/>
                  </a:moveTo>
                  <a:cubicBezTo>
                    <a:pt x="16222" y="1596"/>
                    <a:pt x="8244" y="3590"/>
                    <a:pt x="0" y="6117"/>
                  </a:cubicBezTo>
                  <a:cubicBezTo>
                    <a:pt x="6250" y="4787"/>
                    <a:pt x="12765" y="3723"/>
                    <a:pt x="19414" y="2925"/>
                  </a:cubicBezTo>
                  <a:cubicBezTo>
                    <a:pt x="20743" y="1862"/>
                    <a:pt x="22339" y="931"/>
                    <a:pt x="23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7272575" y="3101958"/>
              <a:ext cx="35242" cy="36783"/>
            </a:xfrm>
            <a:custGeom>
              <a:rect b="b" l="l" r="r" t="t"/>
              <a:pathLst>
                <a:path extrusionOk="0" h="56029" w="53681">
                  <a:moveTo>
                    <a:pt x="31647" y="38428"/>
                  </a:moveTo>
                  <a:cubicBezTo>
                    <a:pt x="29918" y="39625"/>
                    <a:pt x="28057" y="40821"/>
                    <a:pt x="26328" y="41752"/>
                  </a:cubicBezTo>
                  <a:cubicBezTo>
                    <a:pt x="17951" y="46406"/>
                    <a:pt x="9042" y="47869"/>
                    <a:pt x="0" y="47337"/>
                  </a:cubicBezTo>
                  <a:cubicBezTo>
                    <a:pt x="798" y="48400"/>
                    <a:pt x="1729" y="49331"/>
                    <a:pt x="2660" y="50262"/>
                  </a:cubicBezTo>
                  <a:cubicBezTo>
                    <a:pt x="13563" y="59969"/>
                    <a:pt x="32179" y="57176"/>
                    <a:pt x="44146" y="43747"/>
                  </a:cubicBezTo>
                  <a:cubicBezTo>
                    <a:pt x="56113" y="30450"/>
                    <a:pt x="56910" y="11568"/>
                    <a:pt x="46007" y="1729"/>
                  </a:cubicBezTo>
                  <a:cubicBezTo>
                    <a:pt x="45209" y="1064"/>
                    <a:pt x="44544" y="532"/>
                    <a:pt x="43747" y="0"/>
                  </a:cubicBezTo>
                  <a:cubicBezTo>
                    <a:pt x="44279" y="931"/>
                    <a:pt x="44678" y="1862"/>
                    <a:pt x="45076" y="2792"/>
                  </a:cubicBezTo>
                  <a:cubicBezTo>
                    <a:pt x="48800" y="11834"/>
                    <a:pt x="49597" y="25264"/>
                    <a:pt x="31513" y="38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7026494" y="2876740"/>
              <a:ext cx="3404" cy="3142"/>
            </a:xfrm>
            <a:custGeom>
              <a:rect b="b" l="l" r="r" t="t"/>
              <a:pathLst>
                <a:path extrusionOk="0" h="4786" w="5185">
                  <a:moveTo>
                    <a:pt x="0" y="4787"/>
                  </a:moveTo>
                  <a:cubicBezTo>
                    <a:pt x="1729" y="3191"/>
                    <a:pt x="3457" y="1596"/>
                    <a:pt x="5186" y="0"/>
                  </a:cubicBezTo>
                  <a:cubicBezTo>
                    <a:pt x="3457" y="1596"/>
                    <a:pt x="1729" y="3191"/>
                    <a:pt x="0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7369820" y="2992579"/>
              <a:ext cx="27171" cy="37828"/>
            </a:xfrm>
            <a:custGeom>
              <a:rect b="b" l="l" r="r" t="t"/>
              <a:pathLst>
                <a:path extrusionOk="0" h="57620" w="41387">
                  <a:moveTo>
                    <a:pt x="1994" y="57176"/>
                  </a:moveTo>
                  <a:cubicBezTo>
                    <a:pt x="12499" y="59171"/>
                    <a:pt x="24865" y="54384"/>
                    <a:pt x="33109" y="44012"/>
                  </a:cubicBezTo>
                  <a:cubicBezTo>
                    <a:pt x="44278" y="30051"/>
                    <a:pt x="44145" y="11169"/>
                    <a:pt x="32710" y="1995"/>
                  </a:cubicBezTo>
                  <a:cubicBezTo>
                    <a:pt x="31779" y="1197"/>
                    <a:pt x="30848" y="665"/>
                    <a:pt x="29785" y="0"/>
                  </a:cubicBezTo>
                  <a:cubicBezTo>
                    <a:pt x="36034" y="9175"/>
                    <a:pt x="37231" y="19014"/>
                    <a:pt x="33375" y="29253"/>
                  </a:cubicBezTo>
                  <a:cubicBezTo>
                    <a:pt x="29519" y="38561"/>
                    <a:pt x="23402" y="45608"/>
                    <a:pt x="15158" y="50129"/>
                  </a:cubicBezTo>
                  <a:cubicBezTo>
                    <a:pt x="10372" y="52788"/>
                    <a:pt x="5186" y="54118"/>
                    <a:pt x="0" y="54916"/>
                  </a:cubicBezTo>
                  <a:cubicBezTo>
                    <a:pt x="532" y="55847"/>
                    <a:pt x="1197" y="56512"/>
                    <a:pt x="1861" y="57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7284098" y="2848632"/>
              <a:ext cx="1658" cy="10126"/>
            </a:xfrm>
            <a:custGeom>
              <a:rect b="b" l="l" r="r" t="t"/>
              <a:pathLst>
                <a:path extrusionOk="0" h="15424" w="2526">
                  <a:moveTo>
                    <a:pt x="1729" y="266"/>
                  </a:moveTo>
                  <a:cubicBezTo>
                    <a:pt x="665" y="5053"/>
                    <a:pt x="266" y="10239"/>
                    <a:pt x="0" y="15424"/>
                  </a:cubicBezTo>
                  <a:cubicBezTo>
                    <a:pt x="931" y="10106"/>
                    <a:pt x="1861" y="4920"/>
                    <a:pt x="2526" y="0"/>
                  </a:cubicBezTo>
                  <a:cubicBezTo>
                    <a:pt x="2260" y="0"/>
                    <a:pt x="1994" y="133"/>
                    <a:pt x="1729" y="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7365630" y="2831959"/>
              <a:ext cx="174" cy="261"/>
            </a:xfrm>
            <a:custGeom>
              <a:rect b="b" l="l" r="r" t="t"/>
              <a:pathLst>
                <a:path extrusionOk="0" h="398" w="265">
                  <a:moveTo>
                    <a:pt x="0" y="266"/>
                  </a:moveTo>
                  <a:cubicBezTo>
                    <a:pt x="0" y="266"/>
                    <a:pt x="133" y="0"/>
                    <a:pt x="266" y="0"/>
                  </a:cubicBezTo>
                  <a:cubicBezTo>
                    <a:pt x="266" y="0"/>
                    <a:pt x="266" y="0"/>
                    <a:pt x="133" y="0"/>
                  </a:cubicBezTo>
                  <a:lnTo>
                    <a:pt x="133" y="3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7543447" y="2750688"/>
              <a:ext cx="3404" cy="2095"/>
            </a:xfrm>
            <a:custGeom>
              <a:rect b="b" l="l" r="r" t="t"/>
              <a:pathLst>
                <a:path extrusionOk="0" h="3191" w="5185">
                  <a:moveTo>
                    <a:pt x="0" y="532"/>
                  </a:moveTo>
                  <a:cubicBezTo>
                    <a:pt x="1862" y="1330"/>
                    <a:pt x="3457" y="2260"/>
                    <a:pt x="5186" y="3191"/>
                  </a:cubicBezTo>
                  <a:cubicBezTo>
                    <a:pt x="3989" y="2127"/>
                    <a:pt x="2792" y="1064"/>
                    <a:pt x="1596" y="0"/>
                  </a:cubicBezTo>
                  <a:cubicBezTo>
                    <a:pt x="1064" y="266"/>
                    <a:pt x="532" y="399"/>
                    <a:pt x="0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7475882" y="2900397"/>
              <a:ext cx="8729" cy="261"/>
            </a:xfrm>
            <a:custGeom>
              <a:rect b="b" l="l" r="r" t="t"/>
              <a:pathLst>
                <a:path extrusionOk="0" h="398" w="13296">
                  <a:moveTo>
                    <a:pt x="0" y="0"/>
                  </a:moveTo>
                  <a:cubicBezTo>
                    <a:pt x="0" y="0"/>
                    <a:pt x="0" y="266"/>
                    <a:pt x="0" y="399"/>
                  </a:cubicBezTo>
                  <a:cubicBezTo>
                    <a:pt x="0" y="266"/>
                    <a:pt x="0" y="1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7535067" y="2764917"/>
              <a:ext cx="34859" cy="37113"/>
            </a:xfrm>
            <a:custGeom>
              <a:rect b="b" l="l" r="r" t="t"/>
              <a:pathLst>
                <a:path extrusionOk="0" h="56531" w="53099">
                  <a:moveTo>
                    <a:pt x="40688" y="44810"/>
                  </a:moveTo>
                  <a:lnTo>
                    <a:pt x="40024" y="45342"/>
                  </a:lnTo>
                  <a:cubicBezTo>
                    <a:pt x="38295" y="46672"/>
                    <a:pt x="36699" y="47736"/>
                    <a:pt x="34971" y="48666"/>
                  </a:cubicBezTo>
                  <a:cubicBezTo>
                    <a:pt x="23934" y="54650"/>
                    <a:pt x="13829" y="51991"/>
                    <a:pt x="0" y="46672"/>
                  </a:cubicBezTo>
                  <a:cubicBezTo>
                    <a:pt x="1462" y="48932"/>
                    <a:pt x="3324" y="50794"/>
                    <a:pt x="5584" y="52390"/>
                  </a:cubicBezTo>
                  <a:cubicBezTo>
                    <a:pt x="17552" y="60900"/>
                    <a:pt x="35769" y="55847"/>
                    <a:pt x="46140" y="41353"/>
                  </a:cubicBezTo>
                  <a:cubicBezTo>
                    <a:pt x="56246" y="26993"/>
                    <a:pt x="55182" y="8776"/>
                    <a:pt x="44012" y="0"/>
                  </a:cubicBezTo>
                  <a:cubicBezTo>
                    <a:pt x="46539" y="2925"/>
                    <a:pt x="48533" y="6117"/>
                    <a:pt x="49996" y="9308"/>
                  </a:cubicBezTo>
                  <a:cubicBezTo>
                    <a:pt x="54783" y="20876"/>
                    <a:pt x="51724" y="32710"/>
                    <a:pt x="40688" y="44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7558811" y="2802366"/>
              <a:ext cx="13967" cy="10737"/>
            </a:xfrm>
            <a:custGeom>
              <a:rect b="b" l="l" r="r" t="t"/>
              <a:pathLst>
                <a:path extrusionOk="0" h="16355" w="21275">
                  <a:moveTo>
                    <a:pt x="21275" y="0"/>
                  </a:moveTo>
                  <a:cubicBezTo>
                    <a:pt x="15158" y="5851"/>
                    <a:pt x="7845" y="11834"/>
                    <a:pt x="0" y="16355"/>
                  </a:cubicBezTo>
                  <a:cubicBezTo>
                    <a:pt x="7845" y="12765"/>
                    <a:pt x="15025" y="7180"/>
                    <a:pt x="2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7035223" y="3305789"/>
              <a:ext cx="4190" cy="7420"/>
            </a:xfrm>
            <a:custGeom>
              <a:rect b="b" l="l" r="r" t="t"/>
              <a:pathLst>
                <a:path extrusionOk="0" h="11302" w="6382">
                  <a:moveTo>
                    <a:pt x="6383" y="3590"/>
                  </a:moveTo>
                  <a:cubicBezTo>
                    <a:pt x="5984" y="2393"/>
                    <a:pt x="5452" y="1064"/>
                    <a:pt x="5053" y="0"/>
                  </a:cubicBezTo>
                  <a:cubicBezTo>
                    <a:pt x="2925" y="3723"/>
                    <a:pt x="1330" y="7446"/>
                    <a:pt x="0" y="11302"/>
                  </a:cubicBezTo>
                  <a:cubicBezTo>
                    <a:pt x="1994" y="8377"/>
                    <a:pt x="4255" y="5984"/>
                    <a:pt x="6383" y="3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6915195" y="3477408"/>
              <a:ext cx="7158" cy="6110"/>
            </a:xfrm>
            <a:custGeom>
              <a:rect b="b" l="l" r="r" t="t"/>
              <a:pathLst>
                <a:path extrusionOk="0" h="9307" w="10903">
                  <a:moveTo>
                    <a:pt x="1064" y="8510"/>
                  </a:moveTo>
                  <a:cubicBezTo>
                    <a:pt x="1064" y="8510"/>
                    <a:pt x="399" y="9042"/>
                    <a:pt x="0" y="9308"/>
                  </a:cubicBezTo>
                  <a:cubicBezTo>
                    <a:pt x="3590" y="8510"/>
                    <a:pt x="7180" y="7712"/>
                    <a:pt x="10904" y="6914"/>
                  </a:cubicBezTo>
                  <a:cubicBezTo>
                    <a:pt x="10372" y="4654"/>
                    <a:pt x="9840" y="2393"/>
                    <a:pt x="9441" y="0"/>
                  </a:cubicBezTo>
                  <a:cubicBezTo>
                    <a:pt x="6782" y="3058"/>
                    <a:pt x="3989" y="5984"/>
                    <a:pt x="1064" y="8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7054952" y="3201211"/>
              <a:ext cx="16236" cy="18331"/>
            </a:xfrm>
            <a:custGeom>
              <a:rect b="b" l="l" r="r" t="t"/>
              <a:pathLst>
                <a:path extrusionOk="0" h="27923" w="24731">
                  <a:moveTo>
                    <a:pt x="1861" y="27923"/>
                  </a:moveTo>
                  <a:cubicBezTo>
                    <a:pt x="9308" y="18881"/>
                    <a:pt x="16887" y="9574"/>
                    <a:pt x="24732" y="399"/>
                  </a:cubicBezTo>
                  <a:cubicBezTo>
                    <a:pt x="24200" y="399"/>
                    <a:pt x="23535" y="133"/>
                    <a:pt x="22871" y="0"/>
                  </a:cubicBezTo>
                  <a:cubicBezTo>
                    <a:pt x="19546" y="3590"/>
                    <a:pt x="16222" y="7180"/>
                    <a:pt x="12898" y="10637"/>
                  </a:cubicBezTo>
                  <a:cubicBezTo>
                    <a:pt x="8510" y="15291"/>
                    <a:pt x="4255" y="19812"/>
                    <a:pt x="0" y="24466"/>
                  </a:cubicBezTo>
                  <a:cubicBezTo>
                    <a:pt x="665" y="25663"/>
                    <a:pt x="1330" y="26727"/>
                    <a:pt x="1861" y="27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7480596" y="2880668"/>
              <a:ext cx="8467" cy="10650"/>
            </a:xfrm>
            <a:custGeom>
              <a:rect b="b" l="l" r="r" t="t"/>
              <a:pathLst>
                <a:path extrusionOk="0" h="16222" w="12897">
                  <a:moveTo>
                    <a:pt x="532" y="133"/>
                  </a:moveTo>
                  <a:cubicBezTo>
                    <a:pt x="532" y="133"/>
                    <a:pt x="133" y="133"/>
                    <a:pt x="0" y="0"/>
                  </a:cubicBezTo>
                  <a:cubicBezTo>
                    <a:pt x="798" y="532"/>
                    <a:pt x="1728" y="798"/>
                    <a:pt x="2526" y="1330"/>
                  </a:cubicBezTo>
                  <a:cubicBezTo>
                    <a:pt x="7579" y="4920"/>
                    <a:pt x="11036" y="10239"/>
                    <a:pt x="12898" y="16222"/>
                  </a:cubicBezTo>
                  <a:cubicBezTo>
                    <a:pt x="11435" y="8776"/>
                    <a:pt x="7845" y="2659"/>
                    <a:pt x="532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7243768" y="3074897"/>
              <a:ext cx="39631" cy="18419"/>
            </a:xfrm>
            <a:custGeom>
              <a:rect b="b" l="l" r="r" t="t"/>
              <a:pathLst>
                <a:path extrusionOk="0" h="28056" w="60367">
                  <a:moveTo>
                    <a:pt x="52921" y="24599"/>
                  </a:moveTo>
                  <a:cubicBezTo>
                    <a:pt x="55448" y="25663"/>
                    <a:pt x="57974" y="26860"/>
                    <a:pt x="60367" y="28056"/>
                  </a:cubicBezTo>
                  <a:cubicBezTo>
                    <a:pt x="60235" y="27790"/>
                    <a:pt x="59968" y="27391"/>
                    <a:pt x="59836" y="27126"/>
                  </a:cubicBezTo>
                  <a:cubicBezTo>
                    <a:pt x="44810" y="16887"/>
                    <a:pt x="23402" y="7313"/>
                    <a:pt x="0" y="0"/>
                  </a:cubicBezTo>
                  <a:cubicBezTo>
                    <a:pt x="3457" y="1729"/>
                    <a:pt x="6914" y="3457"/>
                    <a:pt x="10238" y="5186"/>
                  </a:cubicBezTo>
                  <a:cubicBezTo>
                    <a:pt x="21940" y="7845"/>
                    <a:pt x="40954" y="16488"/>
                    <a:pt x="52788" y="24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7372701" y="2978525"/>
              <a:ext cx="1047" cy="611"/>
            </a:xfrm>
            <a:custGeom>
              <a:rect b="b" l="l" r="r" t="t"/>
              <a:pathLst>
                <a:path extrusionOk="0" h="930" w="1595">
                  <a:moveTo>
                    <a:pt x="1596" y="0"/>
                  </a:moveTo>
                  <a:cubicBezTo>
                    <a:pt x="1596" y="0"/>
                    <a:pt x="532" y="266"/>
                    <a:pt x="0" y="532"/>
                  </a:cubicBezTo>
                  <a:cubicBezTo>
                    <a:pt x="266" y="532"/>
                    <a:pt x="399" y="798"/>
                    <a:pt x="532" y="931"/>
                  </a:cubicBezTo>
                  <a:cubicBezTo>
                    <a:pt x="798" y="665"/>
                    <a:pt x="1197" y="399"/>
                    <a:pt x="1596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6944176" y="3472258"/>
              <a:ext cx="3753" cy="2967"/>
            </a:xfrm>
            <a:custGeom>
              <a:rect b="b" l="l" r="r" t="t"/>
              <a:pathLst>
                <a:path extrusionOk="0" h="4520" w="5717">
                  <a:moveTo>
                    <a:pt x="5585" y="0"/>
                  </a:moveTo>
                  <a:cubicBezTo>
                    <a:pt x="5585" y="0"/>
                    <a:pt x="5585" y="0"/>
                    <a:pt x="5585" y="0"/>
                  </a:cubicBezTo>
                  <a:cubicBezTo>
                    <a:pt x="3457" y="1463"/>
                    <a:pt x="1596" y="2526"/>
                    <a:pt x="0" y="3590"/>
                  </a:cubicBezTo>
                  <a:cubicBezTo>
                    <a:pt x="0" y="3856"/>
                    <a:pt x="133" y="4255"/>
                    <a:pt x="266" y="4521"/>
                  </a:cubicBezTo>
                  <a:cubicBezTo>
                    <a:pt x="2128" y="3989"/>
                    <a:pt x="3856" y="3324"/>
                    <a:pt x="5718" y="2792"/>
                  </a:cubicBezTo>
                  <a:cubicBezTo>
                    <a:pt x="5718" y="1862"/>
                    <a:pt x="5718" y="931"/>
                    <a:pt x="5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7234166" y="2964732"/>
              <a:ext cx="20339" cy="7856"/>
            </a:xfrm>
            <a:custGeom>
              <a:rect b="b" l="l" r="r" t="t"/>
              <a:pathLst>
                <a:path extrusionOk="0" h="11967" w="30981">
                  <a:moveTo>
                    <a:pt x="30981" y="0"/>
                  </a:moveTo>
                  <a:cubicBezTo>
                    <a:pt x="22073" y="4920"/>
                    <a:pt x="11701" y="8909"/>
                    <a:pt x="0" y="11967"/>
                  </a:cubicBezTo>
                  <a:cubicBezTo>
                    <a:pt x="1596" y="11967"/>
                    <a:pt x="3058" y="11701"/>
                    <a:pt x="4521" y="11568"/>
                  </a:cubicBezTo>
                  <a:cubicBezTo>
                    <a:pt x="11568" y="8776"/>
                    <a:pt x="19147" y="6383"/>
                    <a:pt x="27126" y="4255"/>
                  </a:cubicBezTo>
                  <a:cubicBezTo>
                    <a:pt x="28455" y="2792"/>
                    <a:pt x="29652" y="1463"/>
                    <a:pt x="30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7196193" y="3027846"/>
              <a:ext cx="1309" cy="1484"/>
            </a:xfrm>
            <a:custGeom>
              <a:rect b="b" l="l" r="r" t="t"/>
              <a:pathLst>
                <a:path extrusionOk="0" h="2260" w="1994">
                  <a:moveTo>
                    <a:pt x="0" y="665"/>
                  </a:moveTo>
                  <a:lnTo>
                    <a:pt x="0" y="2260"/>
                  </a:lnTo>
                  <a:cubicBezTo>
                    <a:pt x="532" y="1463"/>
                    <a:pt x="1330" y="798"/>
                    <a:pt x="1994" y="0"/>
                  </a:cubicBezTo>
                  <a:lnTo>
                    <a:pt x="0" y="6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7041858" y="3192132"/>
              <a:ext cx="5673" cy="4888"/>
            </a:xfrm>
            <a:custGeom>
              <a:rect b="b" l="l" r="r" t="t"/>
              <a:pathLst>
                <a:path extrusionOk="0" h="7446" w="8642">
                  <a:moveTo>
                    <a:pt x="0" y="0"/>
                  </a:moveTo>
                  <a:cubicBezTo>
                    <a:pt x="931" y="3058"/>
                    <a:pt x="3457" y="5452"/>
                    <a:pt x="7047" y="7446"/>
                  </a:cubicBezTo>
                  <a:cubicBezTo>
                    <a:pt x="7579" y="6781"/>
                    <a:pt x="8111" y="6250"/>
                    <a:pt x="8643" y="5585"/>
                  </a:cubicBezTo>
                  <a:cubicBezTo>
                    <a:pt x="4920" y="3989"/>
                    <a:pt x="1994" y="2260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7004147" y="3235430"/>
              <a:ext cx="4364" cy="6372"/>
            </a:xfrm>
            <a:custGeom>
              <a:rect b="b" l="l" r="r" t="t"/>
              <a:pathLst>
                <a:path extrusionOk="0" h="9706" w="6648">
                  <a:moveTo>
                    <a:pt x="0" y="0"/>
                  </a:moveTo>
                  <a:cubicBezTo>
                    <a:pt x="399" y="1064"/>
                    <a:pt x="931" y="1995"/>
                    <a:pt x="1463" y="2659"/>
                  </a:cubicBezTo>
                  <a:cubicBezTo>
                    <a:pt x="3191" y="4920"/>
                    <a:pt x="4787" y="7313"/>
                    <a:pt x="6383" y="9707"/>
                  </a:cubicBezTo>
                  <a:cubicBezTo>
                    <a:pt x="6383" y="9707"/>
                    <a:pt x="6515" y="9441"/>
                    <a:pt x="6648" y="9441"/>
                  </a:cubicBezTo>
                  <a:cubicBezTo>
                    <a:pt x="4521" y="6250"/>
                    <a:pt x="2261" y="3058"/>
                    <a:pt x="0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8118277" y="2889310"/>
              <a:ext cx="11784" cy="7594"/>
            </a:xfrm>
            <a:custGeom>
              <a:rect b="b" l="l" r="r" t="t"/>
              <a:pathLst>
                <a:path extrusionOk="0" h="11568" w="17950">
                  <a:moveTo>
                    <a:pt x="0" y="11568"/>
                  </a:moveTo>
                  <a:cubicBezTo>
                    <a:pt x="5984" y="7712"/>
                    <a:pt x="11967" y="3856"/>
                    <a:pt x="17951" y="0"/>
                  </a:cubicBezTo>
                  <a:cubicBezTo>
                    <a:pt x="12100" y="3856"/>
                    <a:pt x="6116" y="7712"/>
                    <a:pt x="0" y="1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7775649" y="2670204"/>
              <a:ext cx="6023" cy="13530"/>
            </a:xfrm>
            <a:custGeom>
              <a:rect b="b" l="l" r="r" t="t"/>
              <a:pathLst>
                <a:path extrusionOk="0" h="20610" w="9174">
                  <a:moveTo>
                    <a:pt x="9042" y="20610"/>
                  </a:moveTo>
                  <a:cubicBezTo>
                    <a:pt x="9042" y="20610"/>
                    <a:pt x="9042" y="19546"/>
                    <a:pt x="9175" y="19014"/>
                  </a:cubicBezTo>
                  <a:cubicBezTo>
                    <a:pt x="6914" y="13430"/>
                    <a:pt x="4388" y="7845"/>
                    <a:pt x="1596" y="2659"/>
                  </a:cubicBezTo>
                  <a:cubicBezTo>
                    <a:pt x="1064" y="1729"/>
                    <a:pt x="399" y="931"/>
                    <a:pt x="0" y="0"/>
                  </a:cubicBezTo>
                  <a:cubicBezTo>
                    <a:pt x="3590" y="6648"/>
                    <a:pt x="6515" y="13563"/>
                    <a:pt x="9175" y="20610"/>
                  </a:cubicBezTo>
                  <a:lnTo>
                    <a:pt x="9175" y="206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8275318" y="2608836"/>
              <a:ext cx="38671" cy="81969"/>
            </a:xfrm>
            <a:custGeom>
              <a:rect b="b" l="l" r="r" t="t"/>
              <a:pathLst>
                <a:path extrusionOk="0" h="124857" w="58905">
                  <a:moveTo>
                    <a:pt x="50129" y="102652"/>
                  </a:moveTo>
                  <a:cubicBezTo>
                    <a:pt x="53187" y="110497"/>
                    <a:pt x="55714" y="117810"/>
                    <a:pt x="57974" y="124724"/>
                  </a:cubicBezTo>
                  <a:cubicBezTo>
                    <a:pt x="58240" y="124724"/>
                    <a:pt x="58639" y="124724"/>
                    <a:pt x="58905" y="124857"/>
                  </a:cubicBezTo>
                  <a:cubicBezTo>
                    <a:pt x="56910" y="119007"/>
                    <a:pt x="54783" y="112890"/>
                    <a:pt x="52257" y="106508"/>
                  </a:cubicBezTo>
                  <a:cubicBezTo>
                    <a:pt x="42816" y="82042"/>
                    <a:pt x="30051" y="53719"/>
                    <a:pt x="13430" y="23402"/>
                  </a:cubicBezTo>
                  <a:cubicBezTo>
                    <a:pt x="9175" y="15690"/>
                    <a:pt x="4787" y="7845"/>
                    <a:pt x="0" y="0"/>
                  </a:cubicBezTo>
                  <a:cubicBezTo>
                    <a:pt x="3856" y="6648"/>
                    <a:pt x="7712" y="13164"/>
                    <a:pt x="11169" y="19679"/>
                  </a:cubicBezTo>
                  <a:cubicBezTo>
                    <a:pt x="27790" y="49996"/>
                    <a:pt x="40556" y="78451"/>
                    <a:pt x="49996" y="102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7592244" y="3131900"/>
              <a:ext cx="261" cy="261"/>
            </a:xfrm>
            <a:custGeom>
              <a:rect b="b" l="l" r="r" t="t"/>
              <a:pathLst>
                <a:path extrusionOk="0" h="398" w="398">
                  <a:moveTo>
                    <a:pt x="399" y="0"/>
                  </a:moveTo>
                  <a:cubicBezTo>
                    <a:pt x="399" y="0"/>
                    <a:pt x="133" y="266"/>
                    <a:pt x="0" y="399"/>
                  </a:cubicBezTo>
                  <a:cubicBezTo>
                    <a:pt x="133" y="399"/>
                    <a:pt x="266" y="133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8135387" y="2875518"/>
              <a:ext cx="15800" cy="10213"/>
            </a:xfrm>
            <a:custGeom>
              <a:rect b="b" l="l" r="r" t="t"/>
              <a:pathLst>
                <a:path extrusionOk="0" h="15557" w="24067">
                  <a:moveTo>
                    <a:pt x="23935" y="0"/>
                  </a:moveTo>
                  <a:cubicBezTo>
                    <a:pt x="16089" y="5186"/>
                    <a:pt x="8111" y="10372"/>
                    <a:pt x="0" y="15557"/>
                  </a:cubicBezTo>
                  <a:cubicBezTo>
                    <a:pt x="5851" y="11834"/>
                    <a:pt x="11701" y="7978"/>
                    <a:pt x="17552" y="4255"/>
                  </a:cubicBezTo>
                  <a:cubicBezTo>
                    <a:pt x="19679" y="2925"/>
                    <a:pt x="21940" y="1330"/>
                    <a:pt x="2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7374272" y="2817118"/>
              <a:ext cx="4888" cy="6372"/>
            </a:xfrm>
            <a:custGeom>
              <a:rect b="b" l="l" r="r" t="t"/>
              <a:pathLst>
                <a:path extrusionOk="0" h="9706" w="7446">
                  <a:moveTo>
                    <a:pt x="0" y="9707"/>
                  </a:moveTo>
                  <a:lnTo>
                    <a:pt x="1064" y="6914"/>
                  </a:lnTo>
                  <a:cubicBezTo>
                    <a:pt x="3192" y="4654"/>
                    <a:pt x="5319" y="2260"/>
                    <a:pt x="7446" y="0"/>
                  </a:cubicBezTo>
                  <a:cubicBezTo>
                    <a:pt x="3192" y="3723"/>
                    <a:pt x="0" y="7180"/>
                    <a:pt x="133" y="9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7453710" y="2874122"/>
              <a:ext cx="14228" cy="5150"/>
            </a:xfrm>
            <a:custGeom>
              <a:rect b="b" l="l" r="r" t="t"/>
              <a:pathLst>
                <a:path extrusionOk="0" h="7845" w="21673">
                  <a:moveTo>
                    <a:pt x="2128" y="133"/>
                  </a:moveTo>
                  <a:cubicBezTo>
                    <a:pt x="1463" y="532"/>
                    <a:pt x="665" y="931"/>
                    <a:pt x="0" y="1463"/>
                  </a:cubicBezTo>
                  <a:cubicBezTo>
                    <a:pt x="0" y="1463"/>
                    <a:pt x="266" y="1463"/>
                    <a:pt x="399" y="1463"/>
                  </a:cubicBezTo>
                  <a:cubicBezTo>
                    <a:pt x="2526" y="2260"/>
                    <a:pt x="4654" y="3058"/>
                    <a:pt x="6648" y="3856"/>
                  </a:cubicBezTo>
                  <a:cubicBezTo>
                    <a:pt x="9973" y="5053"/>
                    <a:pt x="13430" y="6382"/>
                    <a:pt x="16754" y="7845"/>
                  </a:cubicBezTo>
                  <a:cubicBezTo>
                    <a:pt x="18350" y="7313"/>
                    <a:pt x="20078" y="7047"/>
                    <a:pt x="21674" y="6781"/>
                  </a:cubicBezTo>
                  <a:cubicBezTo>
                    <a:pt x="14494" y="5851"/>
                    <a:pt x="7446" y="4388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7358385" y="2833530"/>
              <a:ext cx="5237" cy="3229"/>
            </a:xfrm>
            <a:custGeom>
              <a:rect b="b" l="l" r="r" t="t"/>
              <a:pathLst>
                <a:path extrusionOk="0" h="4919" w="7977">
                  <a:moveTo>
                    <a:pt x="4920" y="4920"/>
                  </a:moveTo>
                  <a:cubicBezTo>
                    <a:pt x="5983" y="3723"/>
                    <a:pt x="6914" y="2526"/>
                    <a:pt x="7978" y="1330"/>
                  </a:cubicBezTo>
                  <a:cubicBezTo>
                    <a:pt x="5584" y="665"/>
                    <a:pt x="2792" y="399"/>
                    <a:pt x="0" y="0"/>
                  </a:cubicBezTo>
                  <a:cubicBezTo>
                    <a:pt x="1994" y="1330"/>
                    <a:pt x="3723" y="2925"/>
                    <a:pt x="4920" y="4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7324864" y="2874907"/>
              <a:ext cx="6285" cy="3841"/>
            </a:xfrm>
            <a:custGeom>
              <a:rect b="b" l="l" r="r" t="t"/>
              <a:pathLst>
                <a:path extrusionOk="0" h="5850" w="9573">
                  <a:moveTo>
                    <a:pt x="6915" y="3324"/>
                  </a:moveTo>
                  <a:cubicBezTo>
                    <a:pt x="7845" y="2128"/>
                    <a:pt x="8643" y="1064"/>
                    <a:pt x="9574" y="0"/>
                  </a:cubicBezTo>
                  <a:cubicBezTo>
                    <a:pt x="6383" y="1995"/>
                    <a:pt x="3192" y="3856"/>
                    <a:pt x="0" y="5851"/>
                  </a:cubicBezTo>
                  <a:cubicBezTo>
                    <a:pt x="2261" y="5053"/>
                    <a:pt x="4521" y="4122"/>
                    <a:pt x="6915" y="3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7467153" y="2882763"/>
              <a:ext cx="18818" cy="39806"/>
            </a:xfrm>
            <a:custGeom>
              <a:rect b="b" l="l" r="r" t="t"/>
              <a:pathLst>
                <a:path extrusionOk="0" h="60633" w="28664">
                  <a:moveTo>
                    <a:pt x="22604" y="34572"/>
                  </a:moveTo>
                  <a:lnTo>
                    <a:pt x="23668" y="34572"/>
                  </a:lnTo>
                  <a:cubicBezTo>
                    <a:pt x="23535" y="37763"/>
                    <a:pt x="21541" y="41752"/>
                    <a:pt x="17951" y="46007"/>
                  </a:cubicBezTo>
                  <a:cubicBezTo>
                    <a:pt x="17552" y="46805"/>
                    <a:pt x="17153" y="47470"/>
                    <a:pt x="16754" y="48267"/>
                  </a:cubicBezTo>
                  <a:lnTo>
                    <a:pt x="15956" y="49730"/>
                  </a:lnTo>
                  <a:lnTo>
                    <a:pt x="14892" y="49198"/>
                  </a:lnTo>
                  <a:cubicBezTo>
                    <a:pt x="11036" y="53187"/>
                    <a:pt x="5983" y="57043"/>
                    <a:pt x="0" y="60634"/>
                  </a:cubicBezTo>
                  <a:cubicBezTo>
                    <a:pt x="7978" y="59038"/>
                    <a:pt x="15956" y="53985"/>
                    <a:pt x="21674" y="46007"/>
                  </a:cubicBezTo>
                  <a:cubicBezTo>
                    <a:pt x="32045" y="31381"/>
                    <a:pt x="30716" y="12632"/>
                    <a:pt x="18749" y="4122"/>
                  </a:cubicBezTo>
                  <a:cubicBezTo>
                    <a:pt x="14759" y="1330"/>
                    <a:pt x="10106" y="0"/>
                    <a:pt x="5186" y="0"/>
                  </a:cubicBezTo>
                  <a:cubicBezTo>
                    <a:pt x="7978" y="1995"/>
                    <a:pt x="10505" y="4255"/>
                    <a:pt x="12898" y="7047"/>
                  </a:cubicBezTo>
                  <a:cubicBezTo>
                    <a:pt x="22737" y="19014"/>
                    <a:pt x="24732" y="26195"/>
                    <a:pt x="22472" y="34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7169394" y="3221551"/>
              <a:ext cx="14316" cy="9777"/>
            </a:xfrm>
            <a:custGeom>
              <a:rect b="b" l="l" r="r" t="t"/>
              <a:pathLst>
                <a:path extrusionOk="0" h="14892" w="21807">
                  <a:moveTo>
                    <a:pt x="8377" y="11967"/>
                  </a:moveTo>
                  <a:cubicBezTo>
                    <a:pt x="10770" y="10638"/>
                    <a:pt x="13164" y="8909"/>
                    <a:pt x="15424" y="6781"/>
                  </a:cubicBezTo>
                  <a:cubicBezTo>
                    <a:pt x="17951" y="4388"/>
                    <a:pt x="19945" y="2261"/>
                    <a:pt x="21807" y="0"/>
                  </a:cubicBezTo>
                  <a:cubicBezTo>
                    <a:pt x="15159" y="5984"/>
                    <a:pt x="5984" y="9973"/>
                    <a:pt x="0" y="14892"/>
                  </a:cubicBezTo>
                  <a:cubicBezTo>
                    <a:pt x="2925" y="14361"/>
                    <a:pt x="5718" y="13430"/>
                    <a:pt x="8377" y="119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7188773" y="3204616"/>
              <a:ext cx="1150" cy="7856"/>
            </a:xfrm>
            <a:custGeom>
              <a:rect b="b" l="l" r="r" t="t"/>
              <a:pathLst>
                <a:path extrusionOk="0" h="11967" w="1752">
                  <a:moveTo>
                    <a:pt x="798" y="11834"/>
                  </a:moveTo>
                  <a:cubicBezTo>
                    <a:pt x="1596" y="9308"/>
                    <a:pt x="1995" y="6781"/>
                    <a:pt x="1596" y="4654"/>
                  </a:cubicBezTo>
                  <a:cubicBezTo>
                    <a:pt x="1330" y="3058"/>
                    <a:pt x="798" y="1596"/>
                    <a:pt x="0" y="0"/>
                  </a:cubicBezTo>
                  <a:cubicBezTo>
                    <a:pt x="0" y="532"/>
                    <a:pt x="266" y="931"/>
                    <a:pt x="399" y="1463"/>
                  </a:cubicBezTo>
                  <a:cubicBezTo>
                    <a:pt x="1197" y="5452"/>
                    <a:pt x="1330" y="8909"/>
                    <a:pt x="798" y="119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6922440" y="3256904"/>
              <a:ext cx="98292" cy="140106"/>
            </a:xfrm>
            <a:custGeom>
              <a:rect b="b" l="l" r="r" t="t"/>
              <a:pathLst>
                <a:path extrusionOk="0" h="213414" w="149722">
                  <a:moveTo>
                    <a:pt x="9308" y="138952"/>
                  </a:moveTo>
                  <a:cubicBezTo>
                    <a:pt x="8643" y="139617"/>
                    <a:pt x="8244" y="140282"/>
                    <a:pt x="7579" y="140946"/>
                  </a:cubicBezTo>
                  <a:cubicBezTo>
                    <a:pt x="4122" y="146930"/>
                    <a:pt x="1596" y="153446"/>
                    <a:pt x="0" y="160227"/>
                  </a:cubicBezTo>
                  <a:cubicBezTo>
                    <a:pt x="266" y="162354"/>
                    <a:pt x="665" y="164349"/>
                    <a:pt x="930" y="166476"/>
                  </a:cubicBezTo>
                  <a:cubicBezTo>
                    <a:pt x="930" y="166742"/>
                    <a:pt x="1197" y="167008"/>
                    <a:pt x="1329" y="167274"/>
                  </a:cubicBezTo>
                  <a:lnTo>
                    <a:pt x="4122" y="174321"/>
                  </a:lnTo>
                  <a:lnTo>
                    <a:pt x="5851" y="178975"/>
                  </a:lnTo>
                  <a:cubicBezTo>
                    <a:pt x="7712" y="184028"/>
                    <a:pt x="9308" y="189214"/>
                    <a:pt x="10903" y="194267"/>
                  </a:cubicBezTo>
                  <a:cubicBezTo>
                    <a:pt x="12765" y="200649"/>
                    <a:pt x="14227" y="207032"/>
                    <a:pt x="15557" y="213414"/>
                  </a:cubicBezTo>
                  <a:cubicBezTo>
                    <a:pt x="22737" y="195862"/>
                    <a:pt x="31779" y="177646"/>
                    <a:pt x="42683" y="159030"/>
                  </a:cubicBezTo>
                  <a:cubicBezTo>
                    <a:pt x="67149" y="116613"/>
                    <a:pt x="100125" y="71537"/>
                    <a:pt x="138420" y="23668"/>
                  </a:cubicBezTo>
                  <a:cubicBezTo>
                    <a:pt x="142143" y="19014"/>
                    <a:pt x="145866" y="14361"/>
                    <a:pt x="149722" y="9574"/>
                  </a:cubicBezTo>
                  <a:cubicBezTo>
                    <a:pt x="148127" y="6250"/>
                    <a:pt x="146531" y="3058"/>
                    <a:pt x="144935" y="0"/>
                  </a:cubicBezTo>
                  <a:cubicBezTo>
                    <a:pt x="116879" y="29386"/>
                    <a:pt x="90551" y="56379"/>
                    <a:pt x="66351" y="80180"/>
                  </a:cubicBezTo>
                  <a:cubicBezTo>
                    <a:pt x="44544" y="101455"/>
                    <a:pt x="25264" y="120868"/>
                    <a:pt x="9441" y="1388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7088996" y="3410454"/>
              <a:ext cx="68351" cy="21997"/>
            </a:xfrm>
            <a:custGeom>
              <a:rect b="b" l="l" r="r" t="t"/>
              <a:pathLst>
                <a:path extrusionOk="0" h="33507" w="104114">
                  <a:moveTo>
                    <a:pt x="104114" y="0"/>
                  </a:moveTo>
                  <a:cubicBezTo>
                    <a:pt x="68080" y="11701"/>
                    <a:pt x="33375" y="22871"/>
                    <a:pt x="0" y="33508"/>
                  </a:cubicBezTo>
                  <a:cubicBezTo>
                    <a:pt x="266" y="33508"/>
                    <a:pt x="665" y="33375"/>
                    <a:pt x="931" y="33242"/>
                  </a:cubicBezTo>
                  <a:cubicBezTo>
                    <a:pt x="35635" y="22605"/>
                    <a:pt x="70074" y="11435"/>
                    <a:pt x="10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7165727" y="3211773"/>
              <a:ext cx="31207" cy="28435"/>
            </a:xfrm>
            <a:custGeom>
              <a:rect b="b" l="l" r="r" t="t"/>
              <a:pathLst>
                <a:path extrusionOk="0" h="43313" w="47536">
                  <a:moveTo>
                    <a:pt x="133" y="40289"/>
                  </a:moveTo>
                  <a:cubicBezTo>
                    <a:pt x="11036" y="46406"/>
                    <a:pt x="26594" y="43082"/>
                    <a:pt x="37364" y="31779"/>
                  </a:cubicBezTo>
                  <a:cubicBezTo>
                    <a:pt x="46273" y="22339"/>
                    <a:pt x="49464" y="9973"/>
                    <a:pt x="46406" y="0"/>
                  </a:cubicBezTo>
                  <a:cubicBezTo>
                    <a:pt x="44943" y="8909"/>
                    <a:pt x="38827" y="18350"/>
                    <a:pt x="27790" y="28854"/>
                  </a:cubicBezTo>
                  <a:cubicBezTo>
                    <a:pt x="24865" y="31513"/>
                    <a:pt x="21807" y="33774"/>
                    <a:pt x="18615" y="35636"/>
                  </a:cubicBezTo>
                  <a:cubicBezTo>
                    <a:pt x="12632" y="38960"/>
                    <a:pt x="6382" y="40289"/>
                    <a:pt x="0" y="40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7712970" y="2981211"/>
              <a:ext cx="72457" cy="72495"/>
            </a:xfrm>
            <a:custGeom>
              <a:rect b="b" l="l" r="r" t="t"/>
              <a:pathLst>
                <a:path extrusionOk="0" h="110426" w="110368">
                  <a:moveTo>
                    <a:pt x="27660" y="7344"/>
                  </a:moveTo>
                  <a:cubicBezTo>
                    <a:pt x="1332" y="22503"/>
                    <a:pt x="-7843" y="56410"/>
                    <a:pt x="7316" y="82738"/>
                  </a:cubicBezTo>
                  <a:cubicBezTo>
                    <a:pt x="22474" y="109198"/>
                    <a:pt x="56381" y="118240"/>
                    <a:pt x="82709" y="103082"/>
                  </a:cubicBezTo>
                  <a:cubicBezTo>
                    <a:pt x="109036" y="87923"/>
                    <a:pt x="118211" y="54016"/>
                    <a:pt x="103053" y="27689"/>
                  </a:cubicBezTo>
                  <a:cubicBezTo>
                    <a:pt x="87894" y="1228"/>
                    <a:pt x="53988" y="-7814"/>
                    <a:pt x="27660" y="7344"/>
                  </a:cubicBezTo>
                  <a:close/>
                  <a:moveTo>
                    <a:pt x="74996" y="89652"/>
                  </a:moveTo>
                  <a:cubicBezTo>
                    <a:pt x="55982" y="100555"/>
                    <a:pt x="31649" y="94040"/>
                    <a:pt x="20745" y="75025"/>
                  </a:cubicBezTo>
                  <a:cubicBezTo>
                    <a:pt x="10374" y="57075"/>
                    <a:pt x="15826" y="34470"/>
                    <a:pt x="32579" y="22769"/>
                  </a:cubicBezTo>
                  <a:cubicBezTo>
                    <a:pt x="35239" y="20641"/>
                    <a:pt x="38297" y="18913"/>
                    <a:pt x="41887" y="17849"/>
                  </a:cubicBezTo>
                  <a:cubicBezTo>
                    <a:pt x="59572" y="11599"/>
                    <a:pt x="79916" y="18514"/>
                    <a:pt x="89623" y="35401"/>
                  </a:cubicBezTo>
                  <a:cubicBezTo>
                    <a:pt x="100526" y="54415"/>
                    <a:pt x="94011" y="78748"/>
                    <a:pt x="74996" y="89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7557851" y="3105188"/>
              <a:ext cx="2095" cy="4539"/>
            </a:xfrm>
            <a:custGeom>
              <a:rect b="b" l="l" r="r" t="t"/>
              <a:pathLst>
                <a:path extrusionOk="0" h="6914" w="3191">
                  <a:moveTo>
                    <a:pt x="3192" y="0"/>
                  </a:moveTo>
                  <a:cubicBezTo>
                    <a:pt x="1862" y="2127"/>
                    <a:pt x="798" y="4521"/>
                    <a:pt x="0" y="6914"/>
                  </a:cubicBezTo>
                  <a:cubicBezTo>
                    <a:pt x="798" y="6249"/>
                    <a:pt x="1729" y="5718"/>
                    <a:pt x="2660" y="5186"/>
                  </a:cubicBezTo>
                  <a:cubicBezTo>
                    <a:pt x="2660" y="3457"/>
                    <a:pt x="2925" y="1729"/>
                    <a:pt x="3192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7542488" y="2566935"/>
              <a:ext cx="225423" cy="173016"/>
            </a:xfrm>
            <a:custGeom>
              <a:rect b="b" l="l" r="r" t="t"/>
              <a:pathLst>
                <a:path extrusionOk="0" h="263543" w="343371">
                  <a:moveTo>
                    <a:pt x="53586" y="46406"/>
                  </a:moveTo>
                  <a:cubicBezTo>
                    <a:pt x="40821" y="65420"/>
                    <a:pt x="31380" y="85632"/>
                    <a:pt x="23003" y="104380"/>
                  </a:cubicBezTo>
                  <a:cubicBezTo>
                    <a:pt x="14892" y="122198"/>
                    <a:pt x="8244" y="138952"/>
                    <a:pt x="0" y="153446"/>
                  </a:cubicBezTo>
                  <a:cubicBezTo>
                    <a:pt x="0" y="153446"/>
                    <a:pt x="0" y="153446"/>
                    <a:pt x="0" y="153446"/>
                  </a:cubicBezTo>
                  <a:cubicBezTo>
                    <a:pt x="11701" y="151717"/>
                    <a:pt x="24333" y="151318"/>
                    <a:pt x="36300" y="152116"/>
                  </a:cubicBezTo>
                  <a:cubicBezTo>
                    <a:pt x="48268" y="152914"/>
                    <a:pt x="59968" y="154908"/>
                    <a:pt x="71271" y="157700"/>
                  </a:cubicBezTo>
                  <a:cubicBezTo>
                    <a:pt x="93743" y="163285"/>
                    <a:pt x="114619" y="171795"/>
                    <a:pt x="134298" y="180970"/>
                  </a:cubicBezTo>
                  <a:cubicBezTo>
                    <a:pt x="153977" y="190145"/>
                    <a:pt x="172593" y="200250"/>
                    <a:pt x="190810" y="209824"/>
                  </a:cubicBezTo>
                  <a:cubicBezTo>
                    <a:pt x="199851" y="214611"/>
                    <a:pt x="208893" y="219265"/>
                    <a:pt x="217802" y="223520"/>
                  </a:cubicBezTo>
                  <a:lnTo>
                    <a:pt x="231498" y="229902"/>
                  </a:lnTo>
                  <a:cubicBezTo>
                    <a:pt x="236019" y="232030"/>
                    <a:pt x="240407" y="234024"/>
                    <a:pt x="244927" y="235886"/>
                  </a:cubicBezTo>
                  <a:cubicBezTo>
                    <a:pt x="274845" y="248784"/>
                    <a:pt x="305428" y="258092"/>
                    <a:pt x="336011" y="263543"/>
                  </a:cubicBezTo>
                  <a:cubicBezTo>
                    <a:pt x="337075" y="261017"/>
                    <a:pt x="338005" y="258623"/>
                    <a:pt x="338670" y="256363"/>
                  </a:cubicBezTo>
                  <a:cubicBezTo>
                    <a:pt x="340399" y="251177"/>
                    <a:pt x="341728" y="245726"/>
                    <a:pt x="342526" y="240274"/>
                  </a:cubicBezTo>
                  <a:cubicBezTo>
                    <a:pt x="344122" y="229237"/>
                    <a:pt x="343457" y="217935"/>
                    <a:pt x="340532" y="206500"/>
                  </a:cubicBezTo>
                  <a:cubicBezTo>
                    <a:pt x="339734" y="203309"/>
                    <a:pt x="338670" y="200117"/>
                    <a:pt x="337606" y="196926"/>
                  </a:cubicBezTo>
                  <a:cubicBezTo>
                    <a:pt x="335080" y="189746"/>
                    <a:pt x="331623" y="182699"/>
                    <a:pt x="327501" y="175651"/>
                  </a:cubicBezTo>
                  <a:cubicBezTo>
                    <a:pt x="320454" y="163551"/>
                    <a:pt x="311545" y="151584"/>
                    <a:pt x="301439" y="139883"/>
                  </a:cubicBezTo>
                  <a:cubicBezTo>
                    <a:pt x="296785" y="134564"/>
                    <a:pt x="291998" y="129245"/>
                    <a:pt x="286946" y="123927"/>
                  </a:cubicBezTo>
                  <a:lnTo>
                    <a:pt x="279234" y="115948"/>
                  </a:lnTo>
                  <a:lnTo>
                    <a:pt x="277239" y="113954"/>
                  </a:lnTo>
                  <a:lnTo>
                    <a:pt x="276042" y="112757"/>
                  </a:lnTo>
                  <a:lnTo>
                    <a:pt x="271521" y="108768"/>
                  </a:lnTo>
                  <a:cubicBezTo>
                    <a:pt x="259820" y="97998"/>
                    <a:pt x="248917" y="87094"/>
                    <a:pt x="237747" y="76191"/>
                  </a:cubicBezTo>
                  <a:cubicBezTo>
                    <a:pt x="215408" y="54650"/>
                    <a:pt x="193336" y="34173"/>
                    <a:pt x="170598" y="18616"/>
                  </a:cubicBezTo>
                  <a:cubicBezTo>
                    <a:pt x="159296" y="10903"/>
                    <a:pt x="147595" y="4654"/>
                    <a:pt x="136824" y="1729"/>
                  </a:cubicBezTo>
                  <a:cubicBezTo>
                    <a:pt x="134165" y="1064"/>
                    <a:pt x="131505" y="532"/>
                    <a:pt x="128979" y="266"/>
                  </a:cubicBezTo>
                  <a:cubicBezTo>
                    <a:pt x="127782" y="133"/>
                    <a:pt x="126586" y="0"/>
                    <a:pt x="125389" y="0"/>
                  </a:cubicBezTo>
                  <a:cubicBezTo>
                    <a:pt x="124192" y="0"/>
                    <a:pt x="122597" y="0"/>
                    <a:pt x="121134" y="133"/>
                  </a:cubicBezTo>
                  <a:cubicBezTo>
                    <a:pt x="115416" y="532"/>
                    <a:pt x="109832" y="1596"/>
                    <a:pt x="104513" y="3191"/>
                  </a:cubicBezTo>
                  <a:cubicBezTo>
                    <a:pt x="83238" y="9707"/>
                    <a:pt x="66351" y="27392"/>
                    <a:pt x="53586" y="46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7569025" y="3135479"/>
              <a:ext cx="1746" cy="611"/>
            </a:xfrm>
            <a:custGeom>
              <a:rect b="b" l="l" r="r" t="t"/>
              <a:pathLst>
                <a:path extrusionOk="0" h="930" w="2659">
                  <a:moveTo>
                    <a:pt x="0" y="0"/>
                  </a:moveTo>
                  <a:cubicBezTo>
                    <a:pt x="798" y="399"/>
                    <a:pt x="1729" y="665"/>
                    <a:pt x="2660" y="931"/>
                  </a:cubicBezTo>
                  <a:cubicBezTo>
                    <a:pt x="2394" y="665"/>
                    <a:pt x="1995" y="532"/>
                    <a:pt x="1729" y="266"/>
                  </a:cubicBezTo>
                  <a:cubicBezTo>
                    <a:pt x="1197" y="266"/>
                    <a:pt x="665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6922527" y="2467158"/>
              <a:ext cx="1388149" cy="1014353"/>
            </a:xfrm>
            <a:custGeom>
              <a:rect b="b" l="l" r="r" t="t"/>
              <a:pathLst>
                <a:path extrusionOk="0" h="1545092" w="2114469">
                  <a:moveTo>
                    <a:pt x="2015268" y="208627"/>
                  </a:moveTo>
                  <a:lnTo>
                    <a:pt x="1998515" y="186289"/>
                  </a:lnTo>
                  <a:cubicBezTo>
                    <a:pt x="1993063" y="178975"/>
                    <a:pt x="1987345" y="171795"/>
                    <a:pt x="1981228" y="164615"/>
                  </a:cubicBezTo>
                  <a:cubicBezTo>
                    <a:pt x="1957161" y="136160"/>
                    <a:pt x="1930302" y="112491"/>
                    <a:pt x="1903708" y="93078"/>
                  </a:cubicBezTo>
                  <a:cubicBezTo>
                    <a:pt x="1897060" y="88291"/>
                    <a:pt x="1890411" y="83637"/>
                    <a:pt x="1883896" y="79249"/>
                  </a:cubicBezTo>
                  <a:lnTo>
                    <a:pt x="1879375" y="76191"/>
                  </a:lnTo>
                  <a:cubicBezTo>
                    <a:pt x="1878045" y="75260"/>
                    <a:pt x="1875519" y="73797"/>
                    <a:pt x="1873657" y="72468"/>
                  </a:cubicBezTo>
                  <a:cubicBezTo>
                    <a:pt x="1869801" y="69808"/>
                    <a:pt x="1866743" y="67149"/>
                    <a:pt x="1863684" y="64623"/>
                  </a:cubicBezTo>
                  <a:cubicBezTo>
                    <a:pt x="1851851" y="54251"/>
                    <a:pt x="1842011" y="44411"/>
                    <a:pt x="1832570" y="35636"/>
                  </a:cubicBezTo>
                  <a:cubicBezTo>
                    <a:pt x="1814088" y="18350"/>
                    <a:pt x="1798264" y="4787"/>
                    <a:pt x="1785499" y="931"/>
                  </a:cubicBezTo>
                  <a:cubicBezTo>
                    <a:pt x="1783239" y="266"/>
                    <a:pt x="1781244" y="0"/>
                    <a:pt x="1779250" y="0"/>
                  </a:cubicBezTo>
                  <a:cubicBezTo>
                    <a:pt x="1779915" y="2393"/>
                    <a:pt x="1779250" y="7047"/>
                    <a:pt x="1776324" y="16222"/>
                  </a:cubicBezTo>
                  <a:cubicBezTo>
                    <a:pt x="1771538" y="30716"/>
                    <a:pt x="1768612" y="32444"/>
                    <a:pt x="1766219" y="31646"/>
                  </a:cubicBezTo>
                  <a:cubicBezTo>
                    <a:pt x="1763692" y="30849"/>
                    <a:pt x="1762762" y="26993"/>
                    <a:pt x="1767282" y="13297"/>
                  </a:cubicBezTo>
                  <a:cubicBezTo>
                    <a:pt x="1768878" y="8510"/>
                    <a:pt x="1770208" y="5186"/>
                    <a:pt x="1771404" y="2792"/>
                  </a:cubicBezTo>
                  <a:cubicBezTo>
                    <a:pt x="1771404" y="2792"/>
                    <a:pt x="1771272" y="2792"/>
                    <a:pt x="1771139" y="2925"/>
                  </a:cubicBezTo>
                  <a:cubicBezTo>
                    <a:pt x="1768346" y="5186"/>
                    <a:pt x="1767416" y="7180"/>
                    <a:pt x="1767282" y="7180"/>
                  </a:cubicBezTo>
                  <a:cubicBezTo>
                    <a:pt x="1767282" y="7180"/>
                    <a:pt x="1767681" y="5186"/>
                    <a:pt x="1769942" y="1862"/>
                  </a:cubicBezTo>
                  <a:cubicBezTo>
                    <a:pt x="1770341" y="1330"/>
                    <a:pt x="1771006" y="665"/>
                    <a:pt x="1771538" y="0"/>
                  </a:cubicBezTo>
                  <a:cubicBezTo>
                    <a:pt x="1771272" y="0"/>
                    <a:pt x="1771006" y="266"/>
                    <a:pt x="1770740" y="399"/>
                  </a:cubicBezTo>
                  <a:cubicBezTo>
                    <a:pt x="1766485" y="2260"/>
                    <a:pt x="1760368" y="5319"/>
                    <a:pt x="1753587" y="11169"/>
                  </a:cubicBezTo>
                  <a:cubicBezTo>
                    <a:pt x="1746806" y="16887"/>
                    <a:pt x="1739492" y="25397"/>
                    <a:pt x="1733243" y="36699"/>
                  </a:cubicBezTo>
                  <a:cubicBezTo>
                    <a:pt x="1730317" y="41885"/>
                    <a:pt x="1724865" y="57841"/>
                    <a:pt x="1719281" y="74861"/>
                  </a:cubicBezTo>
                  <a:cubicBezTo>
                    <a:pt x="1717154" y="81643"/>
                    <a:pt x="1714893" y="88424"/>
                    <a:pt x="1712898" y="94939"/>
                  </a:cubicBezTo>
                  <a:cubicBezTo>
                    <a:pt x="1709042" y="107173"/>
                    <a:pt x="1705851" y="117943"/>
                    <a:pt x="1704122" y="123395"/>
                  </a:cubicBezTo>
                  <a:cubicBezTo>
                    <a:pt x="1703591" y="123927"/>
                    <a:pt x="1703458" y="122464"/>
                    <a:pt x="1703724" y="120070"/>
                  </a:cubicBezTo>
                  <a:cubicBezTo>
                    <a:pt x="1702527" y="124192"/>
                    <a:pt x="1701197" y="128314"/>
                    <a:pt x="1699867" y="132569"/>
                  </a:cubicBezTo>
                  <a:cubicBezTo>
                    <a:pt x="1698272" y="137622"/>
                    <a:pt x="1696410" y="142675"/>
                    <a:pt x="1694416" y="147861"/>
                  </a:cubicBezTo>
                  <a:cubicBezTo>
                    <a:pt x="1692288" y="153047"/>
                    <a:pt x="1689895" y="157966"/>
                    <a:pt x="1687501" y="163152"/>
                  </a:cubicBezTo>
                  <a:cubicBezTo>
                    <a:pt x="1682847" y="173391"/>
                    <a:pt x="1677795" y="184028"/>
                    <a:pt x="1672476" y="194932"/>
                  </a:cubicBezTo>
                  <a:cubicBezTo>
                    <a:pt x="1661706" y="216738"/>
                    <a:pt x="1649605" y="240008"/>
                    <a:pt x="1635245" y="263676"/>
                  </a:cubicBezTo>
                  <a:cubicBezTo>
                    <a:pt x="1620885" y="287478"/>
                    <a:pt x="1604264" y="311944"/>
                    <a:pt x="1583919" y="335612"/>
                  </a:cubicBezTo>
                  <a:cubicBezTo>
                    <a:pt x="1563575" y="359546"/>
                    <a:pt x="1538843" y="381752"/>
                    <a:pt x="1509590" y="400102"/>
                  </a:cubicBezTo>
                  <a:cubicBezTo>
                    <a:pt x="1480337" y="418451"/>
                    <a:pt x="1446563" y="432546"/>
                    <a:pt x="1410130" y="440524"/>
                  </a:cubicBezTo>
                  <a:cubicBezTo>
                    <a:pt x="1373696" y="448502"/>
                    <a:pt x="1334604" y="450497"/>
                    <a:pt x="1295245" y="446242"/>
                  </a:cubicBezTo>
                  <a:cubicBezTo>
                    <a:pt x="1294447" y="446242"/>
                    <a:pt x="1293649" y="445976"/>
                    <a:pt x="1292985" y="445976"/>
                  </a:cubicBezTo>
                  <a:cubicBezTo>
                    <a:pt x="1284607" y="445045"/>
                    <a:pt x="1276230" y="443848"/>
                    <a:pt x="1267853" y="442386"/>
                  </a:cubicBezTo>
                  <a:cubicBezTo>
                    <a:pt x="1248972" y="439062"/>
                    <a:pt x="1230223" y="434408"/>
                    <a:pt x="1211475" y="428424"/>
                  </a:cubicBezTo>
                  <a:cubicBezTo>
                    <a:pt x="1208550" y="427493"/>
                    <a:pt x="1205624" y="426563"/>
                    <a:pt x="1202699" y="425499"/>
                  </a:cubicBezTo>
                  <a:cubicBezTo>
                    <a:pt x="1194189" y="422573"/>
                    <a:pt x="1185812" y="419515"/>
                    <a:pt x="1177435" y="416191"/>
                  </a:cubicBezTo>
                  <a:cubicBezTo>
                    <a:pt x="1172648" y="414196"/>
                    <a:pt x="1167728" y="412202"/>
                    <a:pt x="1163074" y="410074"/>
                  </a:cubicBezTo>
                  <a:lnTo>
                    <a:pt x="1148980" y="403825"/>
                  </a:lnTo>
                  <a:cubicBezTo>
                    <a:pt x="1139406" y="399437"/>
                    <a:pt x="1129965" y="394783"/>
                    <a:pt x="1120657" y="390129"/>
                  </a:cubicBezTo>
                  <a:cubicBezTo>
                    <a:pt x="1102042" y="380821"/>
                    <a:pt x="1083692" y="371381"/>
                    <a:pt x="1064944" y="363004"/>
                  </a:cubicBezTo>
                  <a:cubicBezTo>
                    <a:pt x="1027713" y="346250"/>
                    <a:pt x="988088" y="333485"/>
                    <a:pt x="949527" y="339867"/>
                  </a:cubicBezTo>
                  <a:cubicBezTo>
                    <a:pt x="931444" y="342527"/>
                    <a:pt x="913892" y="345851"/>
                    <a:pt x="899132" y="352100"/>
                  </a:cubicBezTo>
                  <a:cubicBezTo>
                    <a:pt x="891021" y="359015"/>
                    <a:pt x="887032" y="363137"/>
                    <a:pt x="887032" y="363137"/>
                  </a:cubicBezTo>
                  <a:cubicBezTo>
                    <a:pt x="887032" y="363137"/>
                    <a:pt x="889160" y="360078"/>
                    <a:pt x="893414" y="354760"/>
                  </a:cubicBezTo>
                  <a:cubicBezTo>
                    <a:pt x="892883" y="355026"/>
                    <a:pt x="892218" y="355291"/>
                    <a:pt x="891686" y="355557"/>
                  </a:cubicBezTo>
                  <a:cubicBezTo>
                    <a:pt x="883575" y="359945"/>
                    <a:pt x="876262" y="365663"/>
                    <a:pt x="869214" y="372710"/>
                  </a:cubicBezTo>
                  <a:cubicBezTo>
                    <a:pt x="862167" y="379758"/>
                    <a:pt x="855253" y="388002"/>
                    <a:pt x="848471" y="396645"/>
                  </a:cubicBezTo>
                  <a:cubicBezTo>
                    <a:pt x="845679" y="400235"/>
                    <a:pt x="843020" y="403825"/>
                    <a:pt x="840227" y="407415"/>
                  </a:cubicBezTo>
                  <a:cubicBezTo>
                    <a:pt x="842222" y="407415"/>
                    <a:pt x="844216" y="407282"/>
                    <a:pt x="846078" y="407415"/>
                  </a:cubicBezTo>
                  <a:cubicBezTo>
                    <a:pt x="847274" y="404623"/>
                    <a:pt x="850200" y="400368"/>
                    <a:pt x="856050" y="394251"/>
                  </a:cubicBezTo>
                  <a:cubicBezTo>
                    <a:pt x="868150" y="381752"/>
                    <a:pt x="872139" y="381885"/>
                    <a:pt x="873735" y="383747"/>
                  </a:cubicBezTo>
                  <a:cubicBezTo>
                    <a:pt x="875597" y="385874"/>
                    <a:pt x="874267" y="389198"/>
                    <a:pt x="862965" y="400900"/>
                  </a:cubicBezTo>
                  <a:cubicBezTo>
                    <a:pt x="860040" y="404091"/>
                    <a:pt x="857646" y="406484"/>
                    <a:pt x="855651" y="408213"/>
                  </a:cubicBezTo>
                  <a:cubicBezTo>
                    <a:pt x="859907" y="408745"/>
                    <a:pt x="864959" y="409410"/>
                    <a:pt x="870544" y="410473"/>
                  </a:cubicBezTo>
                  <a:cubicBezTo>
                    <a:pt x="874666" y="407681"/>
                    <a:pt x="876528" y="408080"/>
                    <a:pt x="877591" y="409277"/>
                  </a:cubicBezTo>
                  <a:cubicBezTo>
                    <a:pt x="878123" y="409941"/>
                    <a:pt x="878522" y="410739"/>
                    <a:pt x="878256" y="411803"/>
                  </a:cubicBezTo>
                  <a:cubicBezTo>
                    <a:pt x="896473" y="415260"/>
                    <a:pt x="918944" y="420978"/>
                    <a:pt x="938491" y="428956"/>
                  </a:cubicBezTo>
                  <a:cubicBezTo>
                    <a:pt x="956841" y="418186"/>
                    <a:pt x="978248" y="417122"/>
                    <a:pt x="994072" y="428424"/>
                  </a:cubicBezTo>
                  <a:cubicBezTo>
                    <a:pt x="1017208" y="444779"/>
                    <a:pt x="1019602" y="481080"/>
                    <a:pt x="999656" y="509269"/>
                  </a:cubicBezTo>
                  <a:cubicBezTo>
                    <a:pt x="979578" y="537458"/>
                    <a:pt x="944607" y="547032"/>
                    <a:pt x="921471" y="530677"/>
                  </a:cubicBezTo>
                  <a:cubicBezTo>
                    <a:pt x="908440" y="521369"/>
                    <a:pt x="901925" y="505679"/>
                    <a:pt x="902457" y="488659"/>
                  </a:cubicBezTo>
                  <a:cubicBezTo>
                    <a:pt x="880516" y="481744"/>
                    <a:pt x="846610" y="474431"/>
                    <a:pt x="826798" y="475894"/>
                  </a:cubicBezTo>
                  <a:cubicBezTo>
                    <a:pt x="826399" y="475894"/>
                    <a:pt x="826132" y="475894"/>
                    <a:pt x="825867" y="475894"/>
                  </a:cubicBezTo>
                  <a:cubicBezTo>
                    <a:pt x="823074" y="478287"/>
                    <a:pt x="821478" y="478420"/>
                    <a:pt x="820282" y="477622"/>
                  </a:cubicBezTo>
                  <a:cubicBezTo>
                    <a:pt x="819883" y="477356"/>
                    <a:pt x="819617" y="476958"/>
                    <a:pt x="819351" y="476559"/>
                  </a:cubicBezTo>
                  <a:cubicBezTo>
                    <a:pt x="813900" y="477090"/>
                    <a:pt x="808714" y="477622"/>
                    <a:pt x="803661" y="478287"/>
                  </a:cubicBezTo>
                  <a:cubicBezTo>
                    <a:pt x="803528" y="478553"/>
                    <a:pt x="803262" y="478819"/>
                    <a:pt x="803129" y="479085"/>
                  </a:cubicBezTo>
                  <a:cubicBezTo>
                    <a:pt x="793555" y="493180"/>
                    <a:pt x="790231" y="494376"/>
                    <a:pt x="787971" y="492781"/>
                  </a:cubicBezTo>
                  <a:cubicBezTo>
                    <a:pt x="786242" y="491584"/>
                    <a:pt x="786109" y="488526"/>
                    <a:pt x="790896" y="480282"/>
                  </a:cubicBezTo>
                  <a:cubicBezTo>
                    <a:pt x="788635" y="480681"/>
                    <a:pt x="786375" y="481213"/>
                    <a:pt x="784247" y="481744"/>
                  </a:cubicBezTo>
                  <a:cubicBezTo>
                    <a:pt x="778131" y="489988"/>
                    <a:pt x="771882" y="498365"/>
                    <a:pt x="765765" y="506609"/>
                  </a:cubicBezTo>
                  <a:cubicBezTo>
                    <a:pt x="740235" y="540782"/>
                    <a:pt x="714971" y="574556"/>
                    <a:pt x="689707" y="607665"/>
                  </a:cubicBezTo>
                  <a:cubicBezTo>
                    <a:pt x="693031" y="607134"/>
                    <a:pt x="696356" y="606735"/>
                    <a:pt x="699547" y="606336"/>
                  </a:cubicBezTo>
                  <a:cubicBezTo>
                    <a:pt x="700743" y="603543"/>
                    <a:pt x="703270" y="599554"/>
                    <a:pt x="707525" y="593837"/>
                  </a:cubicBezTo>
                  <a:cubicBezTo>
                    <a:pt x="717763" y="580274"/>
                    <a:pt x="721088" y="579210"/>
                    <a:pt x="723215" y="580806"/>
                  </a:cubicBezTo>
                  <a:cubicBezTo>
                    <a:pt x="725343" y="582401"/>
                    <a:pt x="725076" y="586258"/>
                    <a:pt x="715104" y="599554"/>
                  </a:cubicBezTo>
                  <a:cubicBezTo>
                    <a:pt x="713376" y="601815"/>
                    <a:pt x="711913" y="603676"/>
                    <a:pt x="710583" y="605272"/>
                  </a:cubicBezTo>
                  <a:cubicBezTo>
                    <a:pt x="723614" y="604341"/>
                    <a:pt x="735049" y="604607"/>
                    <a:pt x="742895" y="606735"/>
                  </a:cubicBezTo>
                  <a:cubicBezTo>
                    <a:pt x="747947" y="608064"/>
                    <a:pt x="752202" y="608862"/>
                    <a:pt x="756058" y="609660"/>
                  </a:cubicBezTo>
                  <a:cubicBezTo>
                    <a:pt x="757388" y="609926"/>
                    <a:pt x="758717" y="610059"/>
                    <a:pt x="759914" y="610325"/>
                  </a:cubicBezTo>
                  <a:cubicBezTo>
                    <a:pt x="763770" y="610990"/>
                    <a:pt x="767228" y="611389"/>
                    <a:pt x="770685" y="611787"/>
                  </a:cubicBezTo>
                  <a:cubicBezTo>
                    <a:pt x="780524" y="612984"/>
                    <a:pt x="789167" y="614181"/>
                    <a:pt x="801932" y="618702"/>
                  </a:cubicBezTo>
                  <a:cubicBezTo>
                    <a:pt x="821745" y="602879"/>
                    <a:pt x="847407" y="599421"/>
                    <a:pt x="865624" y="612452"/>
                  </a:cubicBezTo>
                  <a:cubicBezTo>
                    <a:pt x="888628" y="628807"/>
                    <a:pt x="891154" y="665108"/>
                    <a:pt x="871209" y="693297"/>
                  </a:cubicBezTo>
                  <a:cubicBezTo>
                    <a:pt x="851264" y="721486"/>
                    <a:pt x="816160" y="731193"/>
                    <a:pt x="793157" y="714705"/>
                  </a:cubicBezTo>
                  <a:cubicBezTo>
                    <a:pt x="782386" y="706993"/>
                    <a:pt x="776137" y="695026"/>
                    <a:pt x="774541" y="681463"/>
                  </a:cubicBezTo>
                  <a:cubicBezTo>
                    <a:pt x="772280" y="680798"/>
                    <a:pt x="769887" y="680266"/>
                    <a:pt x="767493" y="679867"/>
                  </a:cubicBezTo>
                  <a:cubicBezTo>
                    <a:pt x="749277" y="676543"/>
                    <a:pt x="729598" y="675612"/>
                    <a:pt x="710716" y="674681"/>
                  </a:cubicBezTo>
                  <a:cubicBezTo>
                    <a:pt x="704998" y="674416"/>
                    <a:pt x="699414" y="674150"/>
                    <a:pt x="693829" y="673751"/>
                  </a:cubicBezTo>
                  <a:cubicBezTo>
                    <a:pt x="691170" y="673618"/>
                    <a:pt x="688244" y="673618"/>
                    <a:pt x="685053" y="673751"/>
                  </a:cubicBezTo>
                  <a:cubicBezTo>
                    <a:pt x="679069" y="680266"/>
                    <a:pt x="676543" y="680532"/>
                    <a:pt x="674947" y="679202"/>
                  </a:cubicBezTo>
                  <a:cubicBezTo>
                    <a:pt x="673884" y="678405"/>
                    <a:pt x="673618" y="677075"/>
                    <a:pt x="674549" y="674549"/>
                  </a:cubicBezTo>
                  <a:cubicBezTo>
                    <a:pt x="668565" y="675213"/>
                    <a:pt x="662183" y="676144"/>
                    <a:pt x="655534" y="677474"/>
                  </a:cubicBezTo>
                  <a:cubicBezTo>
                    <a:pt x="655268" y="677873"/>
                    <a:pt x="655002" y="678272"/>
                    <a:pt x="654603" y="678671"/>
                  </a:cubicBezTo>
                  <a:cubicBezTo>
                    <a:pt x="644232" y="692100"/>
                    <a:pt x="640642" y="693031"/>
                    <a:pt x="638647" y="691435"/>
                  </a:cubicBezTo>
                  <a:cubicBezTo>
                    <a:pt x="637051" y="690106"/>
                    <a:pt x="637051" y="687314"/>
                    <a:pt x="641572" y="680399"/>
                  </a:cubicBezTo>
                  <a:cubicBezTo>
                    <a:pt x="638248" y="681197"/>
                    <a:pt x="634791" y="681995"/>
                    <a:pt x="631334" y="682926"/>
                  </a:cubicBezTo>
                  <a:cubicBezTo>
                    <a:pt x="620829" y="696355"/>
                    <a:pt x="610325" y="709785"/>
                    <a:pt x="599820" y="722949"/>
                  </a:cubicBezTo>
                  <a:cubicBezTo>
                    <a:pt x="591709" y="733055"/>
                    <a:pt x="583731" y="743160"/>
                    <a:pt x="575620" y="753133"/>
                  </a:cubicBezTo>
                  <a:cubicBezTo>
                    <a:pt x="577881" y="753133"/>
                    <a:pt x="580274" y="753133"/>
                    <a:pt x="583066" y="753399"/>
                  </a:cubicBezTo>
                  <a:cubicBezTo>
                    <a:pt x="583731" y="752468"/>
                    <a:pt x="584529" y="751537"/>
                    <a:pt x="585327" y="750473"/>
                  </a:cubicBezTo>
                  <a:cubicBezTo>
                    <a:pt x="596097" y="737310"/>
                    <a:pt x="599554" y="736379"/>
                    <a:pt x="601549" y="738107"/>
                  </a:cubicBezTo>
                  <a:cubicBezTo>
                    <a:pt x="603410" y="739703"/>
                    <a:pt x="603278" y="743293"/>
                    <a:pt x="594502" y="754330"/>
                  </a:cubicBezTo>
                  <a:cubicBezTo>
                    <a:pt x="618303" y="756856"/>
                    <a:pt x="651944" y="763770"/>
                    <a:pt x="677873" y="775737"/>
                  </a:cubicBezTo>
                  <a:cubicBezTo>
                    <a:pt x="696621" y="766430"/>
                    <a:pt x="717763" y="766829"/>
                    <a:pt x="732656" y="778796"/>
                  </a:cubicBezTo>
                  <a:cubicBezTo>
                    <a:pt x="754729" y="796481"/>
                    <a:pt x="754994" y="832781"/>
                    <a:pt x="733453" y="859773"/>
                  </a:cubicBezTo>
                  <a:cubicBezTo>
                    <a:pt x="711780" y="886766"/>
                    <a:pt x="676277" y="894212"/>
                    <a:pt x="654204" y="876527"/>
                  </a:cubicBezTo>
                  <a:cubicBezTo>
                    <a:pt x="645163" y="869214"/>
                    <a:pt x="639844" y="858843"/>
                    <a:pt x="638115" y="847274"/>
                  </a:cubicBezTo>
                  <a:cubicBezTo>
                    <a:pt x="618702" y="841424"/>
                    <a:pt x="576551" y="833845"/>
                    <a:pt x="526821" y="835041"/>
                  </a:cubicBezTo>
                  <a:cubicBezTo>
                    <a:pt x="517380" y="845679"/>
                    <a:pt x="514189" y="846211"/>
                    <a:pt x="512194" y="844615"/>
                  </a:cubicBezTo>
                  <a:cubicBezTo>
                    <a:pt x="510865" y="843418"/>
                    <a:pt x="510731" y="841025"/>
                    <a:pt x="514455" y="835573"/>
                  </a:cubicBezTo>
                  <a:cubicBezTo>
                    <a:pt x="512194" y="835573"/>
                    <a:pt x="509934" y="835839"/>
                    <a:pt x="507673" y="835972"/>
                  </a:cubicBezTo>
                  <a:cubicBezTo>
                    <a:pt x="488127" y="859507"/>
                    <a:pt x="468581" y="882511"/>
                    <a:pt x="449300" y="904983"/>
                  </a:cubicBezTo>
                  <a:cubicBezTo>
                    <a:pt x="450364" y="905249"/>
                    <a:pt x="451428" y="905382"/>
                    <a:pt x="452491" y="905648"/>
                  </a:cubicBezTo>
                  <a:cubicBezTo>
                    <a:pt x="453555" y="904318"/>
                    <a:pt x="454885" y="902855"/>
                    <a:pt x="456347" y="901260"/>
                  </a:cubicBezTo>
                  <a:cubicBezTo>
                    <a:pt x="467650" y="888495"/>
                    <a:pt x="471107" y="887830"/>
                    <a:pt x="473102" y="889558"/>
                  </a:cubicBezTo>
                  <a:cubicBezTo>
                    <a:pt x="475096" y="891287"/>
                    <a:pt x="474564" y="895143"/>
                    <a:pt x="463528" y="907642"/>
                  </a:cubicBezTo>
                  <a:cubicBezTo>
                    <a:pt x="463528" y="907642"/>
                    <a:pt x="463262" y="907908"/>
                    <a:pt x="463129" y="908041"/>
                  </a:cubicBezTo>
                  <a:cubicBezTo>
                    <a:pt x="493712" y="915221"/>
                    <a:pt x="524161" y="926391"/>
                    <a:pt x="546367" y="939687"/>
                  </a:cubicBezTo>
                  <a:cubicBezTo>
                    <a:pt x="565116" y="932241"/>
                    <a:pt x="585194" y="934103"/>
                    <a:pt x="599023" y="946469"/>
                  </a:cubicBezTo>
                  <a:cubicBezTo>
                    <a:pt x="620165" y="965350"/>
                    <a:pt x="618569" y="1001651"/>
                    <a:pt x="595432" y="1027447"/>
                  </a:cubicBezTo>
                  <a:cubicBezTo>
                    <a:pt x="572429" y="1053242"/>
                    <a:pt x="536527" y="1058827"/>
                    <a:pt x="515385" y="1039946"/>
                  </a:cubicBezTo>
                  <a:cubicBezTo>
                    <a:pt x="505812" y="1031436"/>
                    <a:pt x="501025" y="1019203"/>
                    <a:pt x="500626" y="1006039"/>
                  </a:cubicBezTo>
                  <a:cubicBezTo>
                    <a:pt x="493180" y="1002980"/>
                    <a:pt x="485733" y="999390"/>
                    <a:pt x="478686" y="995800"/>
                  </a:cubicBezTo>
                  <a:cubicBezTo>
                    <a:pt x="469910" y="991545"/>
                    <a:pt x="461666" y="987423"/>
                    <a:pt x="454087" y="984631"/>
                  </a:cubicBezTo>
                  <a:cubicBezTo>
                    <a:pt x="445843" y="981572"/>
                    <a:pt x="437599" y="979046"/>
                    <a:pt x="429355" y="976653"/>
                  </a:cubicBezTo>
                  <a:cubicBezTo>
                    <a:pt x="422308" y="983700"/>
                    <a:pt x="419781" y="983833"/>
                    <a:pt x="418053" y="982370"/>
                  </a:cubicBezTo>
                  <a:cubicBezTo>
                    <a:pt x="416723" y="981174"/>
                    <a:pt x="416723" y="978913"/>
                    <a:pt x="419914" y="973993"/>
                  </a:cubicBezTo>
                  <a:cubicBezTo>
                    <a:pt x="415260" y="972797"/>
                    <a:pt x="410606" y="971733"/>
                    <a:pt x="405952" y="970802"/>
                  </a:cubicBezTo>
                  <a:cubicBezTo>
                    <a:pt x="404357" y="973461"/>
                    <a:pt x="401698" y="976919"/>
                    <a:pt x="397443" y="981705"/>
                  </a:cubicBezTo>
                  <a:cubicBezTo>
                    <a:pt x="386140" y="994337"/>
                    <a:pt x="382683" y="995135"/>
                    <a:pt x="380688" y="993407"/>
                  </a:cubicBezTo>
                  <a:cubicBezTo>
                    <a:pt x="378694" y="991678"/>
                    <a:pt x="379625" y="987423"/>
                    <a:pt x="390262" y="975323"/>
                  </a:cubicBezTo>
                  <a:cubicBezTo>
                    <a:pt x="392257" y="973195"/>
                    <a:pt x="393853" y="971467"/>
                    <a:pt x="395315" y="969871"/>
                  </a:cubicBezTo>
                  <a:cubicBezTo>
                    <a:pt x="394118" y="969871"/>
                    <a:pt x="393054" y="969738"/>
                    <a:pt x="391858" y="969605"/>
                  </a:cubicBezTo>
                  <a:cubicBezTo>
                    <a:pt x="363403" y="1001119"/>
                    <a:pt x="335612" y="1031569"/>
                    <a:pt x="308886" y="1060955"/>
                  </a:cubicBezTo>
                  <a:cubicBezTo>
                    <a:pt x="310747" y="1061619"/>
                    <a:pt x="312609" y="1062151"/>
                    <a:pt x="314337" y="1062816"/>
                  </a:cubicBezTo>
                  <a:cubicBezTo>
                    <a:pt x="315534" y="1060024"/>
                    <a:pt x="318459" y="1055902"/>
                    <a:pt x="324177" y="1049519"/>
                  </a:cubicBezTo>
                  <a:cubicBezTo>
                    <a:pt x="335479" y="1036754"/>
                    <a:pt x="338937" y="1036089"/>
                    <a:pt x="340931" y="1037818"/>
                  </a:cubicBezTo>
                  <a:cubicBezTo>
                    <a:pt x="342926" y="1039547"/>
                    <a:pt x="342394" y="1043403"/>
                    <a:pt x="331357" y="1055902"/>
                  </a:cubicBezTo>
                  <a:cubicBezTo>
                    <a:pt x="327102" y="1060689"/>
                    <a:pt x="324044" y="1063747"/>
                    <a:pt x="321650" y="1065608"/>
                  </a:cubicBezTo>
                  <a:cubicBezTo>
                    <a:pt x="325507" y="1067071"/>
                    <a:pt x="329230" y="1068667"/>
                    <a:pt x="332953" y="1070262"/>
                  </a:cubicBezTo>
                  <a:cubicBezTo>
                    <a:pt x="340665" y="1062550"/>
                    <a:pt x="343457" y="1062151"/>
                    <a:pt x="345186" y="1063747"/>
                  </a:cubicBezTo>
                  <a:cubicBezTo>
                    <a:pt x="346649" y="1065077"/>
                    <a:pt x="346649" y="1067603"/>
                    <a:pt x="341729" y="1074251"/>
                  </a:cubicBezTo>
                  <a:cubicBezTo>
                    <a:pt x="346914" y="1076645"/>
                    <a:pt x="351835" y="1079038"/>
                    <a:pt x="356754" y="1081565"/>
                  </a:cubicBezTo>
                  <a:cubicBezTo>
                    <a:pt x="360876" y="1083559"/>
                    <a:pt x="364998" y="1085554"/>
                    <a:pt x="369120" y="1087548"/>
                  </a:cubicBezTo>
                  <a:cubicBezTo>
                    <a:pt x="373109" y="1089410"/>
                    <a:pt x="376965" y="1091271"/>
                    <a:pt x="380822" y="1093133"/>
                  </a:cubicBezTo>
                  <a:cubicBezTo>
                    <a:pt x="399171" y="1087149"/>
                    <a:pt x="418319" y="1089809"/>
                    <a:pt x="431217" y="1102042"/>
                  </a:cubicBezTo>
                  <a:cubicBezTo>
                    <a:pt x="451827" y="1121455"/>
                    <a:pt x="449167" y="1157756"/>
                    <a:pt x="425366" y="1182887"/>
                  </a:cubicBezTo>
                  <a:cubicBezTo>
                    <a:pt x="401565" y="1208018"/>
                    <a:pt x="365530" y="1212539"/>
                    <a:pt x="345053" y="1193125"/>
                  </a:cubicBezTo>
                  <a:cubicBezTo>
                    <a:pt x="336543" y="1185147"/>
                    <a:pt x="332155" y="1174244"/>
                    <a:pt x="331357" y="1162542"/>
                  </a:cubicBezTo>
                  <a:cubicBezTo>
                    <a:pt x="323379" y="1158287"/>
                    <a:pt x="315667" y="1153368"/>
                    <a:pt x="308487" y="1148847"/>
                  </a:cubicBezTo>
                  <a:cubicBezTo>
                    <a:pt x="303035" y="1145389"/>
                    <a:pt x="297849" y="1142065"/>
                    <a:pt x="293062" y="1139273"/>
                  </a:cubicBezTo>
                  <a:cubicBezTo>
                    <a:pt x="288010" y="1136348"/>
                    <a:pt x="282425" y="1133954"/>
                    <a:pt x="276707" y="1131827"/>
                  </a:cubicBezTo>
                  <a:cubicBezTo>
                    <a:pt x="273383" y="1130896"/>
                    <a:pt x="269926" y="1130098"/>
                    <a:pt x="266602" y="1129167"/>
                  </a:cubicBezTo>
                  <a:cubicBezTo>
                    <a:pt x="266203" y="1129566"/>
                    <a:pt x="265937" y="1129965"/>
                    <a:pt x="265538" y="1130364"/>
                  </a:cubicBezTo>
                  <a:cubicBezTo>
                    <a:pt x="254236" y="1143129"/>
                    <a:pt x="250779" y="1143794"/>
                    <a:pt x="248784" y="1142065"/>
                  </a:cubicBezTo>
                  <a:cubicBezTo>
                    <a:pt x="246922" y="1140470"/>
                    <a:pt x="247587" y="1136614"/>
                    <a:pt x="256496" y="1126242"/>
                  </a:cubicBezTo>
                  <a:cubicBezTo>
                    <a:pt x="254901" y="1125710"/>
                    <a:pt x="253172" y="1125311"/>
                    <a:pt x="251576" y="1124779"/>
                  </a:cubicBezTo>
                  <a:cubicBezTo>
                    <a:pt x="238279" y="1139672"/>
                    <a:pt x="225382" y="1154165"/>
                    <a:pt x="212882" y="1168526"/>
                  </a:cubicBezTo>
                  <a:cubicBezTo>
                    <a:pt x="213946" y="1170520"/>
                    <a:pt x="214877" y="1172382"/>
                    <a:pt x="215808" y="1174377"/>
                  </a:cubicBezTo>
                  <a:cubicBezTo>
                    <a:pt x="217138" y="1171584"/>
                    <a:pt x="220063" y="1167462"/>
                    <a:pt x="225515" y="1161346"/>
                  </a:cubicBezTo>
                  <a:cubicBezTo>
                    <a:pt x="236684" y="1148714"/>
                    <a:pt x="240274" y="1147916"/>
                    <a:pt x="242268" y="1149644"/>
                  </a:cubicBezTo>
                  <a:cubicBezTo>
                    <a:pt x="244263" y="1151373"/>
                    <a:pt x="243731" y="1155229"/>
                    <a:pt x="232695" y="1167728"/>
                  </a:cubicBezTo>
                  <a:cubicBezTo>
                    <a:pt x="224983" y="1176371"/>
                    <a:pt x="220861" y="1179429"/>
                    <a:pt x="218467" y="1179961"/>
                  </a:cubicBezTo>
                  <a:cubicBezTo>
                    <a:pt x="220063" y="1183285"/>
                    <a:pt x="221658" y="1186610"/>
                    <a:pt x="223121" y="1190067"/>
                  </a:cubicBezTo>
                  <a:cubicBezTo>
                    <a:pt x="224318" y="1188604"/>
                    <a:pt x="225780" y="1187009"/>
                    <a:pt x="227376" y="1185147"/>
                  </a:cubicBezTo>
                  <a:cubicBezTo>
                    <a:pt x="238944" y="1172648"/>
                    <a:pt x="242401" y="1172116"/>
                    <a:pt x="244396" y="1173845"/>
                  </a:cubicBezTo>
                  <a:cubicBezTo>
                    <a:pt x="246390" y="1175573"/>
                    <a:pt x="245726" y="1179562"/>
                    <a:pt x="234423" y="1191663"/>
                  </a:cubicBezTo>
                  <a:cubicBezTo>
                    <a:pt x="231498" y="1194854"/>
                    <a:pt x="229105" y="1197247"/>
                    <a:pt x="227110" y="1198976"/>
                  </a:cubicBezTo>
                  <a:cubicBezTo>
                    <a:pt x="233360" y="1213469"/>
                    <a:pt x="238944" y="1227564"/>
                    <a:pt x="243066" y="1240196"/>
                  </a:cubicBezTo>
                  <a:cubicBezTo>
                    <a:pt x="254103" y="1242456"/>
                    <a:pt x="263809" y="1248041"/>
                    <a:pt x="270458" y="1256950"/>
                  </a:cubicBezTo>
                  <a:cubicBezTo>
                    <a:pt x="287478" y="1279555"/>
                    <a:pt x="278968" y="1314791"/>
                    <a:pt x="251311" y="1335667"/>
                  </a:cubicBezTo>
                  <a:cubicBezTo>
                    <a:pt x="223786" y="1356543"/>
                    <a:pt x="187352" y="1355081"/>
                    <a:pt x="170332" y="1332476"/>
                  </a:cubicBezTo>
                  <a:cubicBezTo>
                    <a:pt x="157302" y="1315190"/>
                    <a:pt x="159296" y="1290458"/>
                    <a:pt x="173391" y="1270380"/>
                  </a:cubicBezTo>
                  <a:cubicBezTo>
                    <a:pt x="172593" y="1268119"/>
                    <a:pt x="171662" y="1265992"/>
                    <a:pt x="170864" y="1263864"/>
                  </a:cubicBezTo>
                  <a:cubicBezTo>
                    <a:pt x="170332" y="1264662"/>
                    <a:pt x="169668" y="1265327"/>
                    <a:pt x="169003" y="1266125"/>
                  </a:cubicBezTo>
                  <a:cubicBezTo>
                    <a:pt x="158365" y="1279289"/>
                    <a:pt x="155041" y="1280352"/>
                    <a:pt x="152914" y="1278624"/>
                  </a:cubicBezTo>
                  <a:cubicBezTo>
                    <a:pt x="150786" y="1277028"/>
                    <a:pt x="151318" y="1272773"/>
                    <a:pt x="161557" y="1260008"/>
                  </a:cubicBezTo>
                  <a:cubicBezTo>
                    <a:pt x="163551" y="1257482"/>
                    <a:pt x="165413" y="1255487"/>
                    <a:pt x="166876" y="1253759"/>
                  </a:cubicBezTo>
                  <a:cubicBezTo>
                    <a:pt x="165679" y="1250833"/>
                    <a:pt x="164482" y="1247908"/>
                    <a:pt x="163285" y="1245116"/>
                  </a:cubicBezTo>
                  <a:cubicBezTo>
                    <a:pt x="154642" y="1254689"/>
                    <a:pt x="151584" y="1255354"/>
                    <a:pt x="149722" y="1253759"/>
                  </a:cubicBezTo>
                  <a:cubicBezTo>
                    <a:pt x="147728" y="1252030"/>
                    <a:pt x="148393" y="1247775"/>
                    <a:pt x="158897" y="1235409"/>
                  </a:cubicBezTo>
                  <a:cubicBezTo>
                    <a:pt x="158897" y="1235409"/>
                    <a:pt x="158897" y="1235276"/>
                    <a:pt x="159030" y="1235143"/>
                  </a:cubicBezTo>
                  <a:cubicBezTo>
                    <a:pt x="158498" y="1233946"/>
                    <a:pt x="157966" y="1232750"/>
                    <a:pt x="157568" y="1231553"/>
                  </a:cubicBezTo>
                  <a:cubicBezTo>
                    <a:pt x="155573" y="1233813"/>
                    <a:pt x="153579" y="1236074"/>
                    <a:pt x="151717" y="1238334"/>
                  </a:cubicBezTo>
                  <a:cubicBezTo>
                    <a:pt x="111960" y="1284341"/>
                    <a:pt x="77653" y="1327423"/>
                    <a:pt x="51858" y="1367978"/>
                  </a:cubicBezTo>
                  <a:cubicBezTo>
                    <a:pt x="50794" y="1369574"/>
                    <a:pt x="49863" y="1371303"/>
                    <a:pt x="48800" y="1372898"/>
                  </a:cubicBezTo>
                  <a:cubicBezTo>
                    <a:pt x="50927" y="1371569"/>
                    <a:pt x="55448" y="1370638"/>
                    <a:pt x="64091" y="1370239"/>
                  </a:cubicBezTo>
                  <a:cubicBezTo>
                    <a:pt x="64889" y="1367181"/>
                    <a:pt x="66750" y="1362660"/>
                    <a:pt x="70606" y="1356011"/>
                  </a:cubicBezTo>
                  <a:cubicBezTo>
                    <a:pt x="79249" y="1341252"/>
                    <a:pt x="82839" y="1340055"/>
                    <a:pt x="84967" y="1341385"/>
                  </a:cubicBezTo>
                  <a:cubicBezTo>
                    <a:pt x="87227" y="1342847"/>
                    <a:pt x="87227" y="1346571"/>
                    <a:pt x="78851" y="1360798"/>
                  </a:cubicBezTo>
                  <a:cubicBezTo>
                    <a:pt x="76457" y="1364920"/>
                    <a:pt x="74595" y="1367978"/>
                    <a:pt x="73000" y="1370239"/>
                  </a:cubicBezTo>
                  <a:cubicBezTo>
                    <a:pt x="80446" y="1370505"/>
                    <a:pt x="84036" y="1371303"/>
                    <a:pt x="85632" y="1372632"/>
                  </a:cubicBezTo>
                  <a:cubicBezTo>
                    <a:pt x="88823" y="1368643"/>
                    <a:pt x="90685" y="1368377"/>
                    <a:pt x="92014" y="1369175"/>
                  </a:cubicBezTo>
                  <a:cubicBezTo>
                    <a:pt x="94408" y="1370505"/>
                    <a:pt x="94408" y="1374228"/>
                    <a:pt x="86961" y="1388855"/>
                  </a:cubicBezTo>
                  <a:cubicBezTo>
                    <a:pt x="79515" y="1403880"/>
                    <a:pt x="76590" y="1405741"/>
                    <a:pt x="74063" y="1404545"/>
                  </a:cubicBezTo>
                  <a:cubicBezTo>
                    <a:pt x="71670" y="1403481"/>
                    <a:pt x="71138" y="1399093"/>
                    <a:pt x="78452" y="1384467"/>
                  </a:cubicBezTo>
                  <a:cubicBezTo>
                    <a:pt x="79648" y="1382206"/>
                    <a:pt x="80712" y="1380212"/>
                    <a:pt x="81643" y="1378483"/>
                  </a:cubicBezTo>
                  <a:cubicBezTo>
                    <a:pt x="78717" y="1379148"/>
                    <a:pt x="74063" y="1379547"/>
                    <a:pt x="66883" y="1379680"/>
                  </a:cubicBezTo>
                  <a:cubicBezTo>
                    <a:pt x="50262" y="1379946"/>
                    <a:pt x="47204" y="1378084"/>
                    <a:pt x="46938" y="1375558"/>
                  </a:cubicBezTo>
                  <a:cubicBezTo>
                    <a:pt x="34838" y="1395237"/>
                    <a:pt x="24865" y="1414252"/>
                    <a:pt x="17286" y="1432335"/>
                  </a:cubicBezTo>
                  <a:cubicBezTo>
                    <a:pt x="19813" y="1452015"/>
                    <a:pt x="19679" y="1471827"/>
                    <a:pt x="16887" y="1490708"/>
                  </a:cubicBezTo>
                  <a:cubicBezTo>
                    <a:pt x="16488" y="1493235"/>
                    <a:pt x="16089" y="1495761"/>
                    <a:pt x="15691" y="1498022"/>
                  </a:cubicBezTo>
                  <a:lnTo>
                    <a:pt x="15159" y="1501612"/>
                  </a:lnTo>
                  <a:cubicBezTo>
                    <a:pt x="14893" y="1502941"/>
                    <a:pt x="14627" y="1504404"/>
                    <a:pt x="14361" y="1505734"/>
                  </a:cubicBezTo>
                  <a:cubicBezTo>
                    <a:pt x="13164" y="1511185"/>
                    <a:pt x="11302" y="1516504"/>
                    <a:pt x="8909" y="1521557"/>
                  </a:cubicBezTo>
                  <a:cubicBezTo>
                    <a:pt x="6516" y="1526743"/>
                    <a:pt x="3457" y="1531530"/>
                    <a:pt x="0" y="1535918"/>
                  </a:cubicBezTo>
                  <a:cubicBezTo>
                    <a:pt x="399" y="1539109"/>
                    <a:pt x="798" y="1542167"/>
                    <a:pt x="1197" y="1545092"/>
                  </a:cubicBezTo>
                  <a:cubicBezTo>
                    <a:pt x="1197" y="1545092"/>
                    <a:pt x="1330" y="1545092"/>
                    <a:pt x="1463" y="1545092"/>
                  </a:cubicBezTo>
                  <a:cubicBezTo>
                    <a:pt x="7579" y="1543231"/>
                    <a:pt x="13962" y="1541236"/>
                    <a:pt x="20344" y="1539242"/>
                  </a:cubicBezTo>
                  <a:cubicBezTo>
                    <a:pt x="19546" y="1539109"/>
                    <a:pt x="18882" y="1538710"/>
                    <a:pt x="18483" y="1538045"/>
                  </a:cubicBezTo>
                  <a:cubicBezTo>
                    <a:pt x="17020" y="1535785"/>
                    <a:pt x="18882" y="1531928"/>
                    <a:pt x="32312" y="1523020"/>
                  </a:cubicBezTo>
                  <a:cubicBezTo>
                    <a:pt x="34705" y="1521424"/>
                    <a:pt x="36699" y="1520227"/>
                    <a:pt x="38428" y="1519164"/>
                  </a:cubicBezTo>
                  <a:cubicBezTo>
                    <a:pt x="39625" y="1510388"/>
                    <a:pt x="41885" y="1508925"/>
                    <a:pt x="43747" y="1509058"/>
                  </a:cubicBezTo>
                  <a:cubicBezTo>
                    <a:pt x="45342" y="1509191"/>
                    <a:pt x="46539" y="1510521"/>
                    <a:pt x="47071" y="1515041"/>
                  </a:cubicBezTo>
                  <a:cubicBezTo>
                    <a:pt x="49597" y="1514377"/>
                    <a:pt x="50794" y="1515041"/>
                    <a:pt x="51459" y="1515972"/>
                  </a:cubicBezTo>
                  <a:cubicBezTo>
                    <a:pt x="52523" y="1517435"/>
                    <a:pt x="51991" y="1519563"/>
                    <a:pt x="47337" y="1523685"/>
                  </a:cubicBezTo>
                  <a:cubicBezTo>
                    <a:pt x="47337" y="1525280"/>
                    <a:pt x="47337" y="1527009"/>
                    <a:pt x="47337" y="1529003"/>
                  </a:cubicBezTo>
                  <a:cubicBezTo>
                    <a:pt x="47337" y="1529668"/>
                    <a:pt x="47337" y="1530200"/>
                    <a:pt x="47337" y="1530865"/>
                  </a:cubicBezTo>
                  <a:cubicBezTo>
                    <a:pt x="85499" y="1518898"/>
                    <a:pt x="127251" y="1505468"/>
                    <a:pt x="172460" y="1490974"/>
                  </a:cubicBezTo>
                  <a:cubicBezTo>
                    <a:pt x="229769" y="1472359"/>
                    <a:pt x="292530" y="1451881"/>
                    <a:pt x="359680" y="1429410"/>
                  </a:cubicBezTo>
                  <a:cubicBezTo>
                    <a:pt x="426962" y="1407204"/>
                    <a:pt x="498100" y="1381541"/>
                    <a:pt x="572030" y="1352022"/>
                  </a:cubicBezTo>
                  <a:cubicBezTo>
                    <a:pt x="720024" y="1293250"/>
                    <a:pt x="878921" y="1219453"/>
                    <a:pt x="1041009" y="1132891"/>
                  </a:cubicBezTo>
                  <a:cubicBezTo>
                    <a:pt x="1122120" y="1089676"/>
                    <a:pt x="1200173" y="1045663"/>
                    <a:pt x="1274768" y="1001651"/>
                  </a:cubicBezTo>
                  <a:cubicBezTo>
                    <a:pt x="1312132" y="979711"/>
                    <a:pt x="1348565" y="957771"/>
                    <a:pt x="1384068" y="935964"/>
                  </a:cubicBezTo>
                  <a:cubicBezTo>
                    <a:pt x="1419437" y="914024"/>
                    <a:pt x="1828714" y="636918"/>
                    <a:pt x="1841346" y="628674"/>
                  </a:cubicBezTo>
                  <a:cubicBezTo>
                    <a:pt x="2061009" y="483739"/>
                    <a:pt x="2066860" y="453156"/>
                    <a:pt x="2079625" y="442253"/>
                  </a:cubicBezTo>
                  <a:cubicBezTo>
                    <a:pt x="2079891" y="441987"/>
                    <a:pt x="2080157" y="441721"/>
                    <a:pt x="2080290" y="441588"/>
                  </a:cubicBezTo>
                  <a:cubicBezTo>
                    <a:pt x="2090927" y="428291"/>
                    <a:pt x="2100102" y="415127"/>
                    <a:pt x="2107548" y="402229"/>
                  </a:cubicBezTo>
                  <a:cubicBezTo>
                    <a:pt x="2112734" y="388667"/>
                    <a:pt x="2114596" y="375104"/>
                    <a:pt x="2114463" y="363669"/>
                  </a:cubicBezTo>
                  <a:cubicBezTo>
                    <a:pt x="2114330" y="363403"/>
                    <a:pt x="2114197" y="363004"/>
                    <a:pt x="2113931" y="362738"/>
                  </a:cubicBezTo>
                  <a:cubicBezTo>
                    <a:pt x="2110075" y="355690"/>
                    <a:pt x="2105687" y="347845"/>
                    <a:pt x="2100767" y="339202"/>
                  </a:cubicBezTo>
                  <a:cubicBezTo>
                    <a:pt x="2098374" y="335080"/>
                    <a:pt x="2095848" y="330958"/>
                    <a:pt x="2093188" y="326570"/>
                  </a:cubicBezTo>
                  <a:cubicBezTo>
                    <a:pt x="2080024" y="304764"/>
                    <a:pt x="2063403" y="279234"/>
                    <a:pt x="2044522" y="251576"/>
                  </a:cubicBezTo>
                  <a:cubicBezTo>
                    <a:pt x="2035081" y="237747"/>
                    <a:pt x="2024842" y="223387"/>
                    <a:pt x="2014205" y="208760"/>
                  </a:cubicBezTo>
                  <a:close/>
                  <a:moveTo>
                    <a:pt x="766696" y="514322"/>
                  </a:moveTo>
                  <a:cubicBezTo>
                    <a:pt x="776801" y="500759"/>
                    <a:pt x="779992" y="499562"/>
                    <a:pt x="782253" y="501025"/>
                  </a:cubicBezTo>
                  <a:cubicBezTo>
                    <a:pt x="784381" y="502487"/>
                    <a:pt x="784381" y="506609"/>
                    <a:pt x="774541" y="519906"/>
                  </a:cubicBezTo>
                  <a:cubicBezTo>
                    <a:pt x="764435" y="533602"/>
                    <a:pt x="760978" y="534666"/>
                    <a:pt x="758850" y="533070"/>
                  </a:cubicBezTo>
                  <a:cubicBezTo>
                    <a:pt x="756723" y="531475"/>
                    <a:pt x="757255" y="527220"/>
                    <a:pt x="766829" y="514189"/>
                  </a:cubicBezTo>
                  <a:close/>
                  <a:moveTo>
                    <a:pt x="729066" y="572961"/>
                  </a:moveTo>
                  <a:cubicBezTo>
                    <a:pt x="726938" y="571365"/>
                    <a:pt x="727470" y="567110"/>
                    <a:pt x="737044" y="554212"/>
                  </a:cubicBezTo>
                  <a:cubicBezTo>
                    <a:pt x="747149" y="540649"/>
                    <a:pt x="750607" y="539586"/>
                    <a:pt x="752734" y="541181"/>
                  </a:cubicBezTo>
                  <a:cubicBezTo>
                    <a:pt x="754862" y="542777"/>
                    <a:pt x="754595" y="546633"/>
                    <a:pt x="744756" y="560063"/>
                  </a:cubicBezTo>
                  <a:cubicBezTo>
                    <a:pt x="734650" y="573626"/>
                    <a:pt x="731193" y="574689"/>
                    <a:pt x="729066" y="573094"/>
                  </a:cubicBezTo>
                  <a:close/>
                  <a:moveTo>
                    <a:pt x="751803" y="587587"/>
                  </a:moveTo>
                  <a:cubicBezTo>
                    <a:pt x="741697" y="601283"/>
                    <a:pt x="738241" y="602214"/>
                    <a:pt x="736113" y="600751"/>
                  </a:cubicBezTo>
                  <a:cubicBezTo>
                    <a:pt x="733985" y="599155"/>
                    <a:pt x="734517" y="594900"/>
                    <a:pt x="744091" y="582003"/>
                  </a:cubicBezTo>
                  <a:cubicBezTo>
                    <a:pt x="754064" y="568307"/>
                    <a:pt x="757388" y="567243"/>
                    <a:pt x="759648" y="568706"/>
                  </a:cubicBezTo>
                  <a:cubicBezTo>
                    <a:pt x="761776" y="570168"/>
                    <a:pt x="761643" y="574157"/>
                    <a:pt x="751936" y="587720"/>
                  </a:cubicBezTo>
                  <a:close/>
                  <a:moveTo>
                    <a:pt x="780391" y="546633"/>
                  </a:moveTo>
                  <a:cubicBezTo>
                    <a:pt x="771084" y="560994"/>
                    <a:pt x="767361" y="561924"/>
                    <a:pt x="765366" y="560462"/>
                  </a:cubicBezTo>
                  <a:cubicBezTo>
                    <a:pt x="763106" y="558866"/>
                    <a:pt x="763638" y="554877"/>
                    <a:pt x="772413" y="541314"/>
                  </a:cubicBezTo>
                  <a:cubicBezTo>
                    <a:pt x="781588" y="527220"/>
                    <a:pt x="784912" y="525757"/>
                    <a:pt x="787173" y="527220"/>
                  </a:cubicBezTo>
                  <a:cubicBezTo>
                    <a:pt x="789433" y="528682"/>
                    <a:pt x="789566" y="532538"/>
                    <a:pt x="780391" y="546500"/>
                  </a:cubicBezTo>
                  <a:close/>
                  <a:moveTo>
                    <a:pt x="807251" y="504881"/>
                  </a:moveTo>
                  <a:cubicBezTo>
                    <a:pt x="797943" y="519108"/>
                    <a:pt x="794619" y="520305"/>
                    <a:pt x="792491" y="518976"/>
                  </a:cubicBezTo>
                  <a:cubicBezTo>
                    <a:pt x="790231" y="517513"/>
                    <a:pt x="790364" y="513258"/>
                    <a:pt x="799273" y="499695"/>
                  </a:cubicBezTo>
                  <a:cubicBezTo>
                    <a:pt x="808714" y="485468"/>
                    <a:pt x="812171" y="484404"/>
                    <a:pt x="814298" y="485866"/>
                  </a:cubicBezTo>
                  <a:cubicBezTo>
                    <a:pt x="816559" y="487462"/>
                    <a:pt x="816293" y="491185"/>
                    <a:pt x="807251" y="505014"/>
                  </a:cubicBezTo>
                  <a:close/>
                  <a:moveTo>
                    <a:pt x="607931" y="730129"/>
                  </a:moveTo>
                  <a:cubicBezTo>
                    <a:pt x="605804" y="728534"/>
                    <a:pt x="606469" y="724279"/>
                    <a:pt x="616575" y="711647"/>
                  </a:cubicBezTo>
                  <a:cubicBezTo>
                    <a:pt x="627079" y="698350"/>
                    <a:pt x="630536" y="697419"/>
                    <a:pt x="632664" y="699015"/>
                  </a:cubicBezTo>
                  <a:cubicBezTo>
                    <a:pt x="634791" y="700610"/>
                    <a:pt x="634392" y="704599"/>
                    <a:pt x="624153" y="717630"/>
                  </a:cubicBezTo>
                  <a:cubicBezTo>
                    <a:pt x="613516" y="730927"/>
                    <a:pt x="610059" y="731858"/>
                    <a:pt x="608064" y="730129"/>
                  </a:cubicBezTo>
                  <a:close/>
                  <a:moveTo>
                    <a:pt x="628807" y="743825"/>
                  </a:moveTo>
                  <a:cubicBezTo>
                    <a:pt x="618037" y="756989"/>
                    <a:pt x="614447" y="757787"/>
                    <a:pt x="612452" y="756058"/>
                  </a:cubicBezTo>
                  <a:cubicBezTo>
                    <a:pt x="610458" y="754330"/>
                    <a:pt x="611123" y="750207"/>
                    <a:pt x="621361" y="737709"/>
                  </a:cubicBezTo>
                  <a:cubicBezTo>
                    <a:pt x="632132" y="724545"/>
                    <a:pt x="635589" y="723747"/>
                    <a:pt x="637717" y="725342"/>
                  </a:cubicBezTo>
                  <a:cubicBezTo>
                    <a:pt x="639711" y="726938"/>
                    <a:pt x="639312" y="730927"/>
                    <a:pt x="628807" y="743692"/>
                  </a:cubicBezTo>
                  <a:close/>
                  <a:moveTo>
                    <a:pt x="660188" y="705264"/>
                  </a:moveTo>
                  <a:cubicBezTo>
                    <a:pt x="649550" y="718561"/>
                    <a:pt x="645960" y="719359"/>
                    <a:pt x="643966" y="717630"/>
                  </a:cubicBezTo>
                  <a:cubicBezTo>
                    <a:pt x="641971" y="715902"/>
                    <a:pt x="642636" y="711780"/>
                    <a:pt x="652742" y="699148"/>
                  </a:cubicBezTo>
                  <a:cubicBezTo>
                    <a:pt x="663379" y="685984"/>
                    <a:pt x="666837" y="685053"/>
                    <a:pt x="668964" y="686649"/>
                  </a:cubicBezTo>
                  <a:cubicBezTo>
                    <a:pt x="671091" y="688244"/>
                    <a:pt x="670692" y="692233"/>
                    <a:pt x="660321" y="705131"/>
                  </a:cubicBezTo>
                  <a:close/>
                  <a:moveTo>
                    <a:pt x="479750" y="881713"/>
                  </a:moveTo>
                  <a:cubicBezTo>
                    <a:pt x="477756" y="879985"/>
                    <a:pt x="478553" y="875730"/>
                    <a:pt x="489191" y="863630"/>
                  </a:cubicBezTo>
                  <a:cubicBezTo>
                    <a:pt x="500360" y="850865"/>
                    <a:pt x="503817" y="850067"/>
                    <a:pt x="505812" y="851795"/>
                  </a:cubicBezTo>
                  <a:cubicBezTo>
                    <a:pt x="507806" y="853524"/>
                    <a:pt x="507275" y="857380"/>
                    <a:pt x="496371" y="869879"/>
                  </a:cubicBezTo>
                  <a:cubicBezTo>
                    <a:pt x="485202" y="882644"/>
                    <a:pt x="481611" y="883442"/>
                    <a:pt x="479617" y="881580"/>
                  </a:cubicBezTo>
                  <a:close/>
                  <a:moveTo>
                    <a:pt x="500493" y="895542"/>
                  </a:moveTo>
                  <a:cubicBezTo>
                    <a:pt x="489324" y="908440"/>
                    <a:pt x="485866" y="909105"/>
                    <a:pt x="483872" y="907376"/>
                  </a:cubicBezTo>
                  <a:cubicBezTo>
                    <a:pt x="481878" y="905648"/>
                    <a:pt x="482675" y="901393"/>
                    <a:pt x="493313" y="889292"/>
                  </a:cubicBezTo>
                  <a:cubicBezTo>
                    <a:pt x="504482" y="876395"/>
                    <a:pt x="507939" y="875597"/>
                    <a:pt x="509934" y="877458"/>
                  </a:cubicBezTo>
                  <a:cubicBezTo>
                    <a:pt x="511928" y="879187"/>
                    <a:pt x="511397" y="883043"/>
                    <a:pt x="500626" y="895675"/>
                  </a:cubicBezTo>
                  <a:close/>
                  <a:moveTo>
                    <a:pt x="532937" y="857912"/>
                  </a:moveTo>
                  <a:cubicBezTo>
                    <a:pt x="521901" y="870810"/>
                    <a:pt x="518311" y="871608"/>
                    <a:pt x="516316" y="869879"/>
                  </a:cubicBezTo>
                  <a:cubicBezTo>
                    <a:pt x="514322" y="868150"/>
                    <a:pt x="515120" y="863895"/>
                    <a:pt x="525624" y="851662"/>
                  </a:cubicBezTo>
                  <a:cubicBezTo>
                    <a:pt x="536660" y="838764"/>
                    <a:pt x="540118" y="837967"/>
                    <a:pt x="542245" y="839695"/>
                  </a:cubicBezTo>
                  <a:cubicBezTo>
                    <a:pt x="544240" y="841424"/>
                    <a:pt x="543841" y="845280"/>
                    <a:pt x="532937" y="857912"/>
                  </a:cubicBezTo>
                  <a:close/>
                  <a:moveTo>
                    <a:pt x="347845" y="1030106"/>
                  </a:moveTo>
                  <a:cubicBezTo>
                    <a:pt x="345851" y="1028377"/>
                    <a:pt x="346649" y="1024122"/>
                    <a:pt x="357419" y="1012022"/>
                  </a:cubicBezTo>
                  <a:cubicBezTo>
                    <a:pt x="368721" y="999257"/>
                    <a:pt x="372311" y="998592"/>
                    <a:pt x="374173" y="1000321"/>
                  </a:cubicBezTo>
                  <a:cubicBezTo>
                    <a:pt x="376168" y="1002050"/>
                    <a:pt x="375636" y="1005906"/>
                    <a:pt x="364599" y="1018405"/>
                  </a:cubicBezTo>
                  <a:cubicBezTo>
                    <a:pt x="353297" y="1031170"/>
                    <a:pt x="349840" y="1031834"/>
                    <a:pt x="347845" y="1030106"/>
                  </a:cubicBezTo>
                  <a:close/>
                  <a:moveTo>
                    <a:pt x="368854" y="1044467"/>
                  </a:moveTo>
                  <a:cubicBezTo>
                    <a:pt x="357552" y="1057098"/>
                    <a:pt x="353962" y="1057763"/>
                    <a:pt x="351967" y="1056035"/>
                  </a:cubicBezTo>
                  <a:cubicBezTo>
                    <a:pt x="349973" y="1054306"/>
                    <a:pt x="350904" y="1050051"/>
                    <a:pt x="361674" y="1038084"/>
                  </a:cubicBezTo>
                  <a:cubicBezTo>
                    <a:pt x="372976" y="1025452"/>
                    <a:pt x="376566" y="1024787"/>
                    <a:pt x="378561" y="1026516"/>
                  </a:cubicBezTo>
                  <a:cubicBezTo>
                    <a:pt x="380556" y="1028244"/>
                    <a:pt x="380024" y="1032100"/>
                    <a:pt x="368854" y="1044467"/>
                  </a:cubicBezTo>
                  <a:close/>
                  <a:moveTo>
                    <a:pt x="402097" y="1007501"/>
                  </a:moveTo>
                  <a:cubicBezTo>
                    <a:pt x="390794" y="1020133"/>
                    <a:pt x="387204" y="1020931"/>
                    <a:pt x="385342" y="1019070"/>
                  </a:cubicBezTo>
                  <a:cubicBezTo>
                    <a:pt x="383348" y="1017341"/>
                    <a:pt x="384279" y="1013086"/>
                    <a:pt x="395049" y="1000986"/>
                  </a:cubicBezTo>
                  <a:cubicBezTo>
                    <a:pt x="406351" y="988354"/>
                    <a:pt x="409809" y="987556"/>
                    <a:pt x="411803" y="989285"/>
                  </a:cubicBezTo>
                  <a:cubicBezTo>
                    <a:pt x="413798" y="991013"/>
                    <a:pt x="413266" y="994869"/>
                    <a:pt x="402229" y="1007368"/>
                  </a:cubicBezTo>
                  <a:close/>
                  <a:moveTo>
                    <a:pt x="268463" y="1154697"/>
                  </a:moveTo>
                  <a:cubicBezTo>
                    <a:pt x="256895" y="1167196"/>
                    <a:pt x="253438" y="1167861"/>
                    <a:pt x="251443" y="1166000"/>
                  </a:cubicBezTo>
                  <a:cubicBezTo>
                    <a:pt x="249449" y="1164138"/>
                    <a:pt x="250380" y="1160016"/>
                    <a:pt x="261416" y="1148182"/>
                  </a:cubicBezTo>
                  <a:cubicBezTo>
                    <a:pt x="272984" y="1135683"/>
                    <a:pt x="276441" y="1135018"/>
                    <a:pt x="278436" y="1136880"/>
                  </a:cubicBezTo>
                  <a:cubicBezTo>
                    <a:pt x="280430" y="1138608"/>
                    <a:pt x="279766" y="1142597"/>
                    <a:pt x="268463" y="1154697"/>
                  </a:cubicBezTo>
                  <a:close/>
                  <a:moveTo>
                    <a:pt x="193868" y="1366915"/>
                  </a:moveTo>
                  <a:cubicBezTo>
                    <a:pt x="196395" y="1366117"/>
                    <a:pt x="198655" y="1365984"/>
                    <a:pt x="199453" y="1368776"/>
                  </a:cubicBezTo>
                  <a:cubicBezTo>
                    <a:pt x="199453" y="1368776"/>
                    <a:pt x="199453" y="1368909"/>
                    <a:pt x="199453" y="1369042"/>
                  </a:cubicBezTo>
                  <a:cubicBezTo>
                    <a:pt x="200517" y="1368643"/>
                    <a:pt x="201846" y="1368377"/>
                    <a:pt x="203708" y="1368244"/>
                  </a:cubicBezTo>
                  <a:cubicBezTo>
                    <a:pt x="210090" y="1367713"/>
                    <a:pt x="211420" y="1369574"/>
                    <a:pt x="211819" y="1372234"/>
                  </a:cubicBezTo>
                  <a:cubicBezTo>
                    <a:pt x="212085" y="1374893"/>
                    <a:pt x="211021" y="1377286"/>
                    <a:pt x="204505" y="1377818"/>
                  </a:cubicBezTo>
                  <a:cubicBezTo>
                    <a:pt x="197857" y="1378350"/>
                    <a:pt x="196527" y="1376223"/>
                    <a:pt x="196395" y="1373563"/>
                  </a:cubicBezTo>
                  <a:cubicBezTo>
                    <a:pt x="196395" y="1373563"/>
                    <a:pt x="196395" y="1373430"/>
                    <a:pt x="196395" y="1373297"/>
                  </a:cubicBezTo>
                  <a:cubicBezTo>
                    <a:pt x="196128" y="1373297"/>
                    <a:pt x="195996" y="1373430"/>
                    <a:pt x="195863" y="1373563"/>
                  </a:cubicBezTo>
                  <a:cubicBezTo>
                    <a:pt x="193336" y="1374361"/>
                    <a:pt x="191076" y="1374361"/>
                    <a:pt x="190278" y="1371702"/>
                  </a:cubicBezTo>
                  <a:cubicBezTo>
                    <a:pt x="189347" y="1368909"/>
                    <a:pt x="191342" y="1367846"/>
                    <a:pt x="193868" y="1367048"/>
                  </a:cubicBezTo>
                  <a:close/>
                  <a:moveTo>
                    <a:pt x="166609" y="1369574"/>
                  </a:moveTo>
                  <a:cubicBezTo>
                    <a:pt x="183497" y="1369308"/>
                    <a:pt x="186422" y="1371170"/>
                    <a:pt x="186555" y="1373962"/>
                  </a:cubicBezTo>
                  <a:cubicBezTo>
                    <a:pt x="186555" y="1376621"/>
                    <a:pt x="183497" y="1379015"/>
                    <a:pt x="166742" y="1379281"/>
                  </a:cubicBezTo>
                  <a:cubicBezTo>
                    <a:pt x="149722" y="1379414"/>
                    <a:pt x="146797" y="1377286"/>
                    <a:pt x="146797" y="1374627"/>
                  </a:cubicBezTo>
                  <a:cubicBezTo>
                    <a:pt x="146797" y="1371968"/>
                    <a:pt x="150520" y="1369840"/>
                    <a:pt x="166609" y="1369707"/>
                  </a:cubicBezTo>
                  <a:close/>
                  <a:moveTo>
                    <a:pt x="147196" y="1285937"/>
                  </a:moveTo>
                  <a:cubicBezTo>
                    <a:pt x="149324" y="1287533"/>
                    <a:pt x="148925" y="1291389"/>
                    <a:pt x="139218" y="1304686"/>
                  </a:cubicBezTo>
                  <a:cubicBezTo>
                    <a:pt x="129378" y="1318381"/>
                    <a:pt x="126187" y="1319711"/>
                    <a:pt x="123927" y="1318115"/>
                  </a:cubicBezTo>
                  <a:cubicBezTo>
                    <a:pt x="121799" y="1316653"/>
                    <a:pt x="121932" y="1312265"/>
                    <a:pt x="131506" y="1299101"/>
                  </a:cubicBezTo>
                  <a:cubicBezTo>
                    <a:pt x="141612" y="1285272"/>
                    <a:pt x="145202" y="1284341"/>
                    <a:pt x="147196" y="1285937"/>
                  </a:cubicBezTo>
                  <a:close/>
                  <a:moveTo>
                    <a:pt x="136958" y="1374494"/>
                  </a:moveTo>
                  <a:cubicBezTo>
                    <a:pt x="136958" y="1377153"/>
                    <a:pt x="133633" y="1379281"/>
                    <a:pt x="117145" y="1379281"/>
                  </a:cubicBezTo>
                  <a:cubicBezTo>
                    <a:pt x="100125" y="1379281"/>
                    <a:pt x="97333" y="1377153"/>
                    <a:pt x="97333" y="1374494"/>
                  </a:cubicBezTo>
                  <a:cubicBezTo>
                    <a:pt x="97333" y="1371835"/>
                    <a:pt x="101056" y="1369707"/>
                    <a:pt x="117278" y="1369707"/>
                  </a:cubicBezTo>
                  <a:cubicBezTo>
                    <a:pt x="134298" y="1369707"/>
                    <a:pt x="137090" y="1371835"/>
                    <a:pt x="137090" y="1374494"/>
                  </a:cubicBezTo>
                  <a:close/>
                  <a:moveTo>
                    <a:pt x="127650" y="1273305"/>
                  </a:moveTo>
                  <a:cubicBezTo>
                    <a:pt x="138287" y="1259875"/>
                    <a:pt x="141877" y="1259077"/>
                    <a:pt x="143872" y="1260806"/>
                  </a:cubicBezTo>
                  <a:cubicBezTo>
                    <a:pt x="145999" y="1262535"/>
                    <a:pt x="145467" y="1266258"/>
                    <a:pt x="135229" y="1279289"/>
                  </a:cubicBezTo>
                  <a:cubicBezTo>
                    <a:pt x="124857" y="1292585"/>
                    <a:pt x="121533" y="1293649"/>
                    <a:pt x="119406" y="1292054"/>
                  </a:cubicBezTo>
                  <a:cubicBezTo>
                    <a:pt x="117278" y="1290458"/>
                    <a:pt x="117677" y="1286203"/>
                    <a:pt x="127783" y="1273305"/>
                  </a:cubicBezTo>
                  <a:close/>
                  <a:moveTo>
                    <a:pt x="118342" y="1326359"/>
                  </a:moveTo>
                  <a:cubicBezTo>
                    <a:pt x="120602" y="1327822"/>
                    <a:pt x="120469" y="1331678"/>
                    <a:pt x="111694" y="1345640"/>
                  </a:cubicBezTo>
                  <a:cubicBezTo>
                    <a:pt x="102918" y="1360000"/>
                    <a:pt x="99726" y="1361463"/>
                    <a:pt x="97333" y="1360133"/>
                  </a:cubicBezTo>
                  <a:cubicBezTo>
                    <a:pt x="95073" y="1358804"/>
                    <a:pt x="94940" y="1354416"/>
                    <a:pt x="103449" y="1340587"/>
                  </a:cubicBezTo>
                  <a:cubicBezTo>
                    <a:pt x="112624" y="1326094"/>
                    <a:pt x="116082" y="1325030"/>
                    <a:pt x="118209" y="1326492"/>
                  </a:cubicBezTo>
                  <a:close/>
                  <a:moveTo>
                    <a:pt x="90685" y="1332742"/>
                  </a:moveTo>
                  <a:cubicBezTo>
                    <a:pt x="88557" y="1331279"/>
                    <a:pt x="88557" y="1326891"/>
                    <a:pt x="97865" y="1313461"/>
                  </a:cubicBezTo>
                  <a:cubicBezTo>
                    <a:pt x="107704" y="1299367"/>
                    <a:pt x="111295" y="1298436"/>
                    <a:pt x="113289" y="1300032"/>
                  </a:cubicBezTo>
                  <a:cubicBezTo>
                    <a:pt x="115417" y="1301627"/>
                    <a:pt x="115151" y="1305483"/>
                    <a:pt x="105710" y="1318913"/>
                  </a:cubicBezTo>
                  <a:cubicBezTo>
                    <a:pt x="96136" y="1332875"/>
                    <a:pt x="92945" y="1334205"/>
                    <a:pt x="90685" y="1332742"/>
                  </a:cubicBezTo>
                  <a:close/>
                  <a:moveTo>
                    <a:pt x="105710" y="1410528"/>
                  </a:moveTo>
                  <a:cubicBezTo>
                    <a:pt x="122464" y="1408135"/>
                    <a:pt x="125655" y="1409864"/>
                    <a:pt x="126054" y="1412390"/>
                  </a:cubicBezTo>
                  <a:cubicBezTo>
                    <a:pt x="126453" y="1415049"/>
                    <a:pt x="123528" y="1417576"/>
                    <a:pt x="107040" y="1419969"/>
                  </a:cubicBezTo>
                  <a:cubicBezTo>
                    <a:pt x="90153" y="1422362"/>
                    <a:pt x="86961" y="1420368"/>
                    <a:pt x="86696" y="1417842"/>
                  </a:cubicBezTo>
                  <a:cubicBezTo>
                    <a:pt x="86429" y="1415182"/>
                    <a:pt x="89754" y="1412789"/>
                    <a:pt x="105710" y="1410528"/>
                  </a:cubicBezTo>
                  <a:close/>
                  <a:moveTo>
                    <a:pt x="31381" y="1447759"/>
                  </a:moveTo>
                  <a:cubicBezTo>
                    <a:pt x="36035" y="1431138"/>
                    <a:pt x="39359" y="1429144"/>
                    <a:pt x="41752" y="1429942"/>
                  </a:cubicBezTo>
                  <a:cubicBezTo>
                    <a:pt x="44411" y="1430873"/>
                    <a:pt x="44943" y="1434463"/>
                    <a:pt x="40688" y="1450153"/>
                  </a:cubicBezTo>
                  <a:cubicBezTo>
                    <a:pt x="36434" y="1466242"/>
                    <a:pt x="34306" y="1468769"/>
                    <a:pt x="31514" y="1468237"/>
                  </a:cubicBezTo>
                  <a:cubicBezTo>
                    <a:pt x="28987" y="1467838"/>
                    <a:pt x="27259" y="1463583"/>
                    <a:pt x="31381" y="1447627"/>
                  </a:cubicBezTo>
                  <a:close/>
                  <a:moveTo>
                    <a:pt x="53454" y="1482331"/>
                  </a:moveTo>
                  <a:cubicBezTo>
                    <a:pt x="50395" y="1496825"/>
                    <a:pt x="48401" y="1499218"/>
                    <a:pt x="45741" y="1498819"/>
                  </a:cubicBezTo>
                  <a:cubicBezTo>
                    <a:pt x="44146" y="1498554"/>
                    <a:pt x="42816" y="1496958"/>
                    <a:pt x="42816" y="1491772"/>
                  </a:cubicBezTo>
                  <a:cubicBezTo>
                    <a:pt x="37896" y="1495894"/>
                    <a:pt x="34705" y="1498022"/>
                    <a:pt x="32577" y="1498952"/>
                  </a:cubicBezTo>
                  <a:cubicBezTo>
                    <a:pt x="31780" y="1514776"/>
                    <a:pt x="30184" y="1517568"/>
                    <a:pt x="27525" y="1517701"/>
                  </a:cubicBezTo>
                  <a:cubicBezTo>
                    <a:pt x="24998" y="1517701"/>
                    <a:pt x="22206" y="1514111"/>
                    <a:pt x="23137" y="1497490"/>
                  </a:cubicBezTo>
                  <a:cubicBezTo>
                    <a:pt x="24466" y="1480071"/>
                    <a:pt x="27525" y="1477677"/>
                    <a:pt x="30051" y="1478076"/>
                  </a:cubicBezTo>
                  <a:cubicBezTo>
                    <a:pt x="32045" y="1478342"/>
                    <a:pt x="33242" y="1480470"/>
                    <a:pt x="33242" y="1488049"/>
                  </a:cubicBezTo>
                  <a:cubicBezTo>
                    <a:pt x="34971" y="1486187"/>
                    <a:pt x="37098" y="1484060"/>
                    <a:pt x="40024" y="1481666"/>
                  </a:cubicBezTo>
                  <a:cubicBezTo>
                    <a:pt x="41752" y="1480204"/>
                    <a:pt x="43348" y="1478874"/>
                    <a:pt x="44811" y="1477810"/>
                  </a:cubicBezTo>
                  <a:cubicBezTo>
                    <a:pt x="48534" y="1461455"/>
                    <a:pt x="51725" y="1459328"/>
                    <a:pt x="54118" y="1459993"/>
                  </a:cubicBezTo>
                  <a:cubicBezTo>
                    <a:pt x="56246" y="1460525"/>
                    <a:pt x="57177" y="1463051"/>
                    <a:pt x="55714" y="1471694"/>
                  </a:cubicBezTo>
                  <a:cubicBezTo>
                    <a:pt x="57044" y="1471561"/>
                    <a:pt x="57974" y="1471960"/>
                    <a:pt x="58506" y="1472758"/>
                  </a:cubicBezTo>
                  <a:cubicBezTo>
                    <a:pt x="59836" y="1474353"/>
                    <a:pt x="59171" y="1476747"/>
                    <a:pt x="53586" y="1482331"/>
                  </a:cubicBezTo>
                  <a:close/>
                  <a:moveTo>
                    <a:pt x="56778" y="1450552"/>
                  </a:moveTo>
                  <a:cubicBezTo>
                    <a:pt x="54384" y="1449754"/>
                    <a:pt x="53055" y="1445499"/>
                    <a:pt x="58639" y="1430075"/>
                  </a:cubicBezTo>
                  <a:cubicBezTo>
                    <a:pt x="59437" y="1428080"/>
                    <a:pt x="60102" y="1426219"/>
                    <a:pt x="60767" y="1424623"/>
                  </a:cubicBezTo>
                  <a:cubicBezTo>
                    <a:pt x="59570" y="1424623"/>
                    <a:pt x="58373" y="1424756"/>
                    <a:pt x="56910" y="1424756"/>
                  </a:cubicBezTo>
                  <a:cubicBezTo>
                    <a:pt x="48135" y="1424756"/>
                    <a:pt x="42949" y="1423692"/>
                    <a:pt x="40157" y="1422362"/>
                  </a:cubicBezTo>
                  <a:cubicBezTo>
                    <a:pt x="37364" y="1421033"/>
                    <a:pt x="36832" y="1419570"/>
                    <a:pt x="37231" y="1418374"/>
                  </a:cubicBezTo>
                  <a:cubicBezTo>
                    <a:pt x="37630" y="1416645"/>
                    <a:pt x="39093" y="1415847"/>
                    <a:pt x="43348" y="1415581"/>
                  </a:cubicBezTo>
                  <a:cubicBezTo>
                    <a:pt x="43614" y="1412523"/>
                    <a:pt x="44943" y="1407736"/>
                    <a:pt x="48135" y="1400290"/>
                  </a:cubicBezTo>
                  <a:cubicBezTo>
                    <a:pt x="55182" y="1384600"/>
                    <a:pt x="58639" y="1383137"/>
                    <a:pt x="60900" y="1384201"/>
                  </a:cubicBezTo>
                  <a:cubicBezTo>
                    <a:pt x="63293" y="1385397"/>
                    <a:pt x="63559" y="1389120"/>
                    <a:pt x="56910" y="1404146"/>
                  </a:cubicBezTo>
                  <a:cubicBezTo>
                    <a:pt x="54783" y="1409199"/>
                    <a:pt x="53055" y="1412656"/>
                    <a:pt x="51592" y="1415182"/>
                  </a:cubicBezTo>
                  <a:cubicBezTo>
                    <a:pt x="53187" y="1415182"/>
                    <a:pt x="54916" y="1415182"/>
                    <a:pt x="56778" y="1415182"/>
                  </a:cubicBezTo>
                  <a:cubicBezTo>
                    <a:pt x="60501" y="1415182"/>
                    <a:pt x="63426" y="1415182"/>
                    <a:pt x="65953" y="1415182"/>
                  </a:cubicBezTo>
                  <a:cubicBezTo>
                    <a:pt x="67814" y="1412922"/>
                    <a:pt x="69277" y="1412789"/>
                    <a:pt x="70473" y="1413321"/>
                  </a:cubicBezTo>
                  <a:cubicBezTo>
                    <a:pt x="71271" y="1413720"/>
                    <a:pt x="71936" y="1414385"/>
                    <a:pt x="72069" y="1415714"/>
                  </a:cubicBezTo>
                  <a:cubicBezTo>
                    <a:pt x="75526" y="1416379"/>
                    <a:pt x="76457" y="1417443"/>
                    <a:pt x="76590" y="1418905"/>
                  </a:cubicBezTo>
                  <a:cubicBezTo>
                    <a:pt x="76723" y="1420368"/>
                    <a:pt x="75659" y="1422097"/>
                    <a:pt x="70872" y="1423293"/>
                  </a:cubicBezTo>
                  <a:cubicBezTo>
                    <a:pt x="70075" y="1425953"/>
                    <a:pt x="69011" y="1429144"/>
                    <a:pt x="67415" y="1433399"/>
                  </a:cubicBezTo>
                  <a:cubicBezTo>
                    <a:pt x="61698" y="1449222"/>
                    <a:pt x="59171" y="1451350"/>
                    <a:pt x="56512" y="1450552"/>
                  </a:cubicBezTo>
                  <a:close/>
                  <a:moveTo>
                    <a:pt x="79648" y="1503207"/>
                  </a:moveTo>
                  <a:cubicBezTo>
                    <a:pt x="65421" y="1512515"/>
                    <a:pt x="61963" y="1512382"/>
                    <a:pt x="60501" y="1510122"/>
                  </a:cubicBezTo>
                  <a:cubicBezTo>
                    <a:pt x="59038" y="1507861"/>
                    <a:pt x="60900" y="1504005"/>
                    <a:pt x="74462" y="1495096"/>
                  </a:cubicBezTo>
                  <a:cubicBezTo>
                    <a:pt x="88690" y="1485788"/>
                    <a:pt x="92280" y="1486054"/>
                    <a:pt x="93743" y="1488182"/>
                  </a:cubicBezTo>
                  <a:cubicBezTo>
                    <a:pt x="95205" y="1490442"/>
                    <a:pt x="93743" y="1494033"/>
                    <a:pt x="79781" y="1503074"/>
                  </a:cubicBezTo>
                  <a:close/>
                  <a:moveTo>
                    <a:pt x="85233" y="1459594"/>
                  </a:moveTo>
                  <a:cubicBezTo>
                    <a:pt x="71271" y="1468901"/>
                    <a:pt x="67814" y="1469035"/>
                    <a:pt x="66218" y="1466907"/>
                  </a:cubicBezTo>
                  <a:cubicBezTo>
                    <a:pt x="64623" y="1464779"/>
                    <a:pt x="66218" y="1460657"/>
                    <a:pt x="79914" y="1451616"/>
                  </a:cubicBezTo>
                  <a:cubicBezTo>
                    <a:pt x="94408" y="1442308"/>
                    <a:pt x="98131" y="1442973"/>
                    <a:pt x="99460" y="1445100"/>
                  </a:cubicBezTo>
                  <a:cubicBezTo>
                    <a:pt x="100790" y="1447494"/>
                    <a:pt x="98928" y="1450685"/>
                    <a:pt x="85233" y="1459594"/>
                  </a:cubicBezTo>
                  <a:close/>
                  <a:moveTo>
                    <a:pt x="121267" y="1476215"/>
                  </a:moveTo>
                  <a:cubicBezTo>
                    <a:pt x="106907" y="1485390"/>
                    <a:pt x="103449" y="1485124"/>
                    <a:pt x="101987" y="1482863"/>
                  </a:cubicBezTo>
                  <a:cubicBezTo>
                    <a:pt x="100524" y="1480603"/>
                    <a:pt x="102519" y="1476747"/>
                    <a:pt x="116082" y="1468104"/>
                  </a:cubicBezTo>
                  <a:cubicBezTo>
                    <a:pt x="130442" y="1458929"/>
                    <a:pt x="134032" y="1459328"/>
                    <a:pt x="135495" y="1461588"/>
                  </a:cubicBezTo>
                  <a:cubicBezTo>
                    <a:pt x="136958" y="1463849"/>
                    <a:pt x="135229" y="1467306"/>
                    <a:pt x="121267" y="1476215"/>
                  </a:cubicBezTo>
                  <a:close/>
                  <a:moveTo>
                    <a:pt x="127783" y="1434862"/>
                  </a:moveTo>
                  <a:cubicBezTo>
                    <a:pt x="112890" y="1442707"/>
                    <a:pt x="109433" y="1442441"/>
                    <a:pt x="108103" y="1440047"/>
                  </a:cubicBezTo>
                  <a:cubicBezTo>
                    <a:pt x="106774" y="1437787"/>
                    <a:pt x="108901" y="1433931"/>
                    <a:pt x="123395" y="1426352"/>
                  </a:cubicBezTo>
                  <a:cubicBezTo>
                    <a:pt x="138686" y="1418506"/>
                    <a:pt x="142276" y="1419437"/>
                    <a:pt x="143340" y="1421698"/>
                  </a:cubicBezTo>
                  <a:cubicBezTo>
                    <a:pt x="144537" y="1424091"/>
                    <a:pt x="142409" y="1427282"/>
                    <a:pt x="127783" y="1434862"/>
                  </a:cubicBezTo>
                  <a:close/>
                  <a:moveTo>
                    <a:pt x="163418" y="1450153"/>
                  </a:moveTo>
                  <a:cubicBezTo>
                    <a:pt x="148925" y="1458796"/>
                    <a:pt x="145335" y="1458530"/>
                    <a:pt x="144005" y="1456269"/>
                  </a:cubicBezTo>
                  <a:cubicBezTo>
                    <a:pt x="142675" y="1454009"/>
                    <a:pt x="144537" y="1450153"/>
                    <a:pt x="158498" y="1441909"/>
                  </a:cubicBezTo>
                  <a:cubicBezTo>
                    <a:pt x="167673" y="1436457"/>
                    <a:pt x="172460" y="1434729"/>
                    <a:pt x="175120" y="1434596"/>
                  </a:cubicBezTo>
                  <a:cubicBezTo>
                    <a:pt x="172859" y="1433931"/>
                    <a:pt x="170466" y="1429543"/>
                    <a:pt x="168604" y="1415714"/>
                  </a:cubicBezTo>
                  <a:cubicBezTo>
                    <a:pt x="168604" y="1415448"/>
                    <a:pt x="168604" y="1415315"/>
                    <a:pt x="168604" y="1415049"/>
                  </a:cubicBezTo>
                  <a:cubicBezTo>
                    <a:pt x="156371" y="1420368"/>
                    <a:pt x="153446" y="1419703"/>
                    <a:pt x="152382" y="1417443"/>
                  </a:cubicBezTo>
                  <a:cubicBezTo>
                    <a:pt x="151850" y="1416379"/>
                    <a:pt x="152116" y="1415182"/>
                    <a:pt x="153711" y="1413454"/>
                  </a:cubicBezTo>
                  <a:cubicBezTo>
                    <a:pt x="139218" y="1415182"/>
                    <a:pt x="136293" y="1413587"/>
                    <a:pt x="136027" y="1411060"/>
                  </a:cubicBezTo>
                  <a:cubicBezTo>
                    <a:pt x="135628" y="1408401"/>
                    <a:pt x="138952" y="1405741"/>
                    <a:pt x="155174" y="1403614"/>
                  </a:cubicBezTo>
                  <a:cubicBezTo>
                    <a:pt x="160626" y="1402949"/>
                    <a:pt x="164748" y="1402683"/>
                    <a:pt x="167673" y="1402816"/>
                  </a:cubicBezTo>
                  <a:cubicBezTo>
                    <a:pt x="167673" y="1397231"/>
                    <a:pt x="168870" y="1395769"/>
                    <a:pt x="170599" y="1395503"/>
                  </a:cubicBezTo>
                  <a:cubicBezTo>
                    <a:pt x="172194" y="1395104"/>
                    <a:pt x="174056" y="1396301"/>
                    <a:pt x="175784" y="1401487"/>
                  </a:cubicBezTo>
                  <a:cubicBezTo>
                    <a:pt x="184959" y="1397763"/>
                    <a:pt x="187352" y="1398428"/>
                    <a:pt x="188416" y="1400290"/>
                  </a:cubicBezTo>
                  <a:cubicBezTo>
                    <a:pt x="188416" y="1400556"/>
                    <a:pt x="188682" y="1400822"/>
                    <a:pt x="188682" y="1401088"/>
                  </a:cubicBezTo>
                  <a:cubicBezTo>
                    <a:pt x="189746" y="1400689"/>
                    <a:pt x="190943" y="1400556"/>
                    <a:pt x="192671" y="1400423"/>
                  </a:cubicBezTo>
                  <a:cubicBezTo>
                    <a:pt x="199054" y="1400423"/>
                    <a:pt x="200118" y="1402683"/>
                    <a:pt x="199985" y="1405210"/>
                  </a:cubicBezTo>
                  <a:cubicBezTo>
                    <a:pt x="199985" y="1407869"/>
                    <a:pt x="198655" y="1409864"/>
                    <a:pt x="192804" y="1409997"/>
                  </a:cubicBezTo>
                  <a:cubicBezTo>
                    <a:pt x="187087" y="1409997"/>
                    <a:pt x="185757" y="1408268"/>
                    <a:pt x="185491" y="1405741"/>
                  </a:cubicBezTo>
                  <a:cubicBezTo>
                    <a:pt x="183762" y="1407071"/>
                    <a:pt x="181369" y="1408667"/>
                    <a:pt x="177779" y="1410528"/>
                  </a:cubicBezTo>
                  <a:cubicBezTo>
                    <a:pt x="177912" y="1411725"/>
                    <a:pt x="178178" y="1412922"/>
                    <a:pt x="178311" y="1414252"/>
                  </a:cubicBezTo>
                  <a:cubicBezTo>
                    <a:pt x="180571" y="1431138"/>
                    <a:pt x="179108" y="1434197"/>
                    <a:pt x="176449" y="1434596"/>
                  </a:cubicBezTo>
                  <a:cubicBezTo>
                    <a:pt x="176449" y="1434596"/>
                    <a:pt x="176449" y="1434596"/>
                    <a:pt x="176449" y="1434596"/>
                  </a:cubicBezTo>
                  <a:cubicBezTo>
                    <a:pt x="177513" y="1434729"/>
                    <a:pt x="178045" y="1435260"/>
                    <a:pt x="178444" y="1435925"/>
                  </a:cubicBezTo>
                  <a:cubicBezTo>
                    <a:pt x="179773" y="1438319"/>
                    <a:pt x="177912" y="1441643"/>
                    <a:pt x="163684" y="1450020"/>
                  </a:cubicBezTo>
                  <a:close/>
                  <a:moveTo>
                    <a:pt x="192139" y="1481002"/>
                  </a:moveTo>
                  <a:cubicBezTo>
                    <a:pt x="191342" y="1481932"/>
                    <a:pt x="189613" y="1482331"/>
                    <a:pt x="186821" y="1480204"/>
                  </a:cubicBezTo>
                  <a:cubicBezTo>
                    <a:pt x="184161" y="1478076"/>
                    <a:pt x="180704" y="1473422"/>
                    <a:pt x="178178" y="1465311"/>
                  </a:cubicBezTo>
                  <a:cubicBezTo>
                    <a:pt x="175518" y="1456801"/>
                    <a:pt x="175120" y="1451749"/>
                    <a:pt x="175385" y="1448690"/>
                  </a:cubicBezTo>
                  <a:cubicBezTo>
                    <a:pt x="175651" y="1445632"/>
                    <a:pt x="176715" y="1444701"/>
                    <a:pt x="178045" y="1444568"/>
                  </a:cubicBezTo>
                  <a:cubicBezTo>
                    <a:pt x="179375" y="1444302"/>
                    <a:pt x="180704" y="1444834"/>
                    <a:pt x="182034" y="1447494"/>
                  </a:cubicBezTo>
                  <a:cubicBezTo>
                    <a:pt x="183497" y="1450020"/>
                    <a:pt x="184826" y="1454807"/>
                    <a:pt x="187220" y="1462386"/>
                  </a:cubicBezTo>
                  <a:cubicBezTo>
                    <a:pt x="189746" y="1470098"/>
                    <a:pt x="191607" y="1473954"/>
                    <a:pt x="192405" y="1476481"/>
                  </a:cubicBezTo>
                  <a:cubicBezTo>
                    <a:pt x="193203" y="1478874"/>
                    <a:pt x="193070" y="1480204"/>
                    <a:pt x="192139" y="1481135"/>
                  </a:cubicBezTo>
                  <a:close/>
                  <a:moveTo>
                    <a:pt x="219797" y="1469699"/>
                  </a:moveTo>
                  <a:cubicBezTo>
                    <a:pt x="217004" y="1469832"/>
                    <a:pt x="215143" y="1466508"/>
                    <a:pt x="212484" y="1450951"/>
                  </a:cubicBezTo>
                  <a:cubicBezTo>
                    <a:pt x="209292" y="1434596"/>
                    <a:pt x="210223" y="1431272"/>
                    <a:pt x="213016" y="1430740"/>
                  </a:cubicBezTo>
                  <a:cubicBezTo>
                    <a:pt x="215542" y="1430075"/>
                    <a:pt x="218733" y="1432734"/>
                    <a:pt x="221924" y="1449222"/>
                  </a:cubicBezTo>
                  <a:cubicBezTo>
                    <a:pt x="224850" y="1466375"/>
                    <a:pt x="222323" y="1469566"/>
                    <a:pt x="219930" y="1469832"/>
                  </a:cubicBezTo>
                  <a:close/>
                  <a:moveTo>
                    <a:pt x="216606" y="1389918"/>
                  </a:moveTo>
                  <a:cubicBezTo>
                    <a:pt x="212882" y="1392046"/>
                    <a:pt x="209957" y="1393508"/>
                    <a:pt x="207564" y="1394572"/>
                  </a:cubicBezTo>
                  <a:cubicBezTo>
                    <a:pt x="208228" y="1396301"/>
                    <a:pt x="208894" y="1398295"/>
                    <a:pt x="209558" y="1400423"/>
                  </a:cubicBezTo>
                  <a:cubicBezTo>
                    <a:pt x="211154" y="1405875"/>
                    <a:pt x="212085" y="1409864"/>
                    <a:pt x="212484" y="1412789"/>
                  </a:cubicBezTo>
                  <a:cubicBezTo>
                    <a:pt x="218999" y="1410263"/>
                    <a:pt x="220994" y="1410927"/>
                    <a:pt x="221924" y="1412523"/>
                  </a:cubicBezTo>
                  <a:cubicBezTo>
                    <a:pt x="223121" y="1414783"/>
                    <a:pt x="221393" y="1418374"/>
                    <a:pt x="206500" y="1426086"/>
                  </a:cubicBezTo>
                  <a:cubicBezTo>
                    <a:pt x="198788" y="1429809"/>
                    <a:pt x="194400" y="1431670"/>
                    <a:pt x="191475" y="1432335"/>
                  </a:cubicBezTo>
                  <a:cubicBezTo>
                    <a:pt x="188549" y="1432867"/>
                    <a:pt x="187352" y="1432335"/>
                    <a:pt x="186688" y="1431138"/>
                  </a:cubicBezTo>
                  <a:cubicBezTo>
                    <a:pt x="186023" y="1429942"/>
                    <a:pt x="186289" y="1428479"/>
                    <a:pt x="188416" y="1426352"/>
                  </a:cubicBezTo>
                  <a:cubicBezTo>
                    <a:pt x="190544" y="1424091"/>
                    <a:pt x="194799" y="1421166"/>
                    <a:pt x="201979" y="1417709"/>
                  </a:cubicBezTo>
                  <a:cubicBezTo>
                    <a:pt x="203043" y="1417177"/>
                    <a:pt x="203973" y="1416778"/>
                    <a:pt x="204772" y="1416246"/>
                  </a:cubicBezTo>
                  <a:cubicBezTo>
                    <a:pt x="203442" y="1413454"/>
                    <a:pt x="201846" y="1409465"/>
                    <a:pt x="199985" y="1403348"/>
                  </a:cubicBezTo>
                  <a:cubicBezTo>
                    <a:pt x="199187" y="1400822"/>
                    <a:pt x="198655" y="1398694"/>
                    <a:pt x="198123" y="1396833"/>
                  </a:cubicBezTo>
                  <a:cubicBezTo>
                    <a:pt x="197325" y="1396567"/>
                    <a:pt x="196926" y="1396168"/>
                    <a:pt x="196527" y="1395503"/>
                  </a:cubicBezTo>
                  <a:cubicBezTo>
                    <a:pt x="195996" y="1394572"/>
                    <a:pt x="195996" y="1393508"/>
                    <a:pt x="197059" y="1392179"/>
                  </a:cubicBezTo>
                  <a:cubicBezTo>
                    <a:pt x="195729" y="1385397"/>
                    <a:pt x="196926" y="1383536"/>
                    <a:pt x="198655" y="1383004"/>
                  </a:cubicBezTo>
                  <a:cubicBezTo>
                    <a:pt x="200118" y="1382605"/>
                    <a:pt x="201580" y="1383137"/>
                    <a:pt x="203575" y="1386461"/>
                  </a:cubicBezTo>
                  <a:cubicBezTo>
                    <a:pt x="205702" y="1384998"/>
                    <a:pt x="208228" y="1383536"/>
                    <a:pt x="211420" y="1381674"/>
                  </a:cubicBezTo>
                  <a:cubicBezTo>
                    <a:pt x="226046" y="1373297"/>
                    <a:pt x="229637" y="1373563"/>
                    <a:pt x="230966" y="1375824"/>
                  </a:cubicBezTo>
                  <a:cubicBezTo>
                    <a:pt x="232296" y="1378084"/>
                    <a:pt x="230567" y="1381674"/>
                    <a:pt x="216207" y="1389918"/>
                  </a:cubicBezTo>
                  <a:close/>
                  <a:moveTo>
                    <a:pt x="250380" y="1402018"/>
                  </a:moveTo>
                  <a:cubicBezTo>
                    <a:pt x="235620" y="1410661"/>
                    <a:pt x="232030" y="1410129"/>
                    <a:pt x="230700" y="1407869"/>
                  </a:cubicBezTo>
                  <a:cubicBezTo>
                    <a:pt x="229370" y="1405476"/>
                    <a:pt x="231631" y="1402018"/>
                    <a:pt x="245460" y="1393774"/>
                  </a:cubicBezTo>
                  <a:cubicBezTo>
                    <a:pt x="259953" y="1385132"/>
                    <a:pt x="263410" y="1385264"/>
                    <a:pt x="264873" y="1387525"/>
                  </a:cubicBezTo>
                  <a:cubicBezTo>
                    <a:pt x="266203" y="1389652"/>
                    <a:pt x="264740" y="1393375"/>
                    <a:pt x="250380" y="1402018"/>
                  </a:cubicBezTo>
                  <a:close/>
                  <a:moveTo>
                    <a:pt x="259421" y="1364388"/>
                  </a:moveTo>
                  <a:cubicBezTo>
                    <a:pt x="244928" y="1373297"/>
                    <a:pt x="241338" y="1372898"/>
                    <a:pt x="240008" y="1370638"/>
                  </a:cubicBezTo>
                  <a:cubicBezTo>
                    <a:pt x="238678" y="1368377"/>
                    <a:pt x="240673" y="1364654"/>
                    <a:pt x="254369" y="1356144"/>
                  </a:cubicBezTo>
                  <a:cubicBezTo>
                    <a:pt x="268729" y="1347102"/>
                    <a:pt x="272319" y="1347368"/>
                    <a:pt x="273649" y="1349629"/>
                  </a:cubicBezTo>
                  <a:cubicBezTo>
                    <a:pt x="275112" y="1351889"/>
                    <a:pt x="273649" y="1355480"/>
                    <a:pt x="259421" y="1364255"/>
                  </a:cubicBezTo>
                  <a:close/>
                  <a:moveTo>
                    <a:pt x="292530" y="1375558"/>
                  </a:moveTo>
                  <a:cubicBezTo>
                    <a:pt x="278303" y="1384866"/>
                    <a:pt x="274580" y="1384600"/>
                    <a:pt x="273250" y="1382339"/>
                  </a:cubicBezTo>
                  <a:cubicBezTo>
                    <a:pt x="271787" y="1380079"/>
                    <a:pt x="273782" y="1376356"/>
                    <a:pt x="287212" y="1367580"/>
                  </a:cubicBezTo>
                  <a:cubicBezTo>
                    <a:pt x="301306" y="1358272"/>
                    <a:pt x="304897" y="1358405"/>
                    <a:pt x="306359" y="1360532"/>
                  </a:cubicBezTo>
                  <a:cubicBezTo>
                    <a:pt x="307822" y="1362660"/>
                    <a:pt x="306359" y="1366383"/>
                    <a:pt x="292530" y="1375558"/>
                  </a:cubicBezTo>
                  <a:close/>
                  <a:moveTo>
                    <a:pt x="301174" y="1337529"/>
                  </a:moveTo>
                  <a:cubicBezTo>
                    <a:pt x="286946" y="1346837"/>
                    <a:pt x="283356" y="1346571"/>
                    <a:pt x="281893" y="1344443"/>
                  </a:cubicBezTo>
                  <a:cubicBezTo>
                    <a:pt x="280430" y="1342183"/>
                    <a:pt x="282425" y="1338460"/>
                    <a:pt x="295855" y="1329551"/>
                  </a:cubicBezTo>
                  <a:cubicBezTo>
                    <a:pt x="309949" y="1320243"/>
                    <a:pt x="313540" y="1320376"/>
                    <a:pt x="315002" y="1322636"/>
                  </a:cubicBezTo>
                  <a:cubicBezTo>
                    <a:pt x="316465" y="1324764"/>
                    <a:pt x="315002" y="1328487"/>
                    <a:pt x="301174" y="1337662"/>
                  </a:cubicBezTo>
                  <a:close/>
                  <a:moveTo>
                    <a:pt x="333751" y="1347767"/>
                  </a:moveTo>
                  <a:cubicBezTo>
                    <a:pt x="319656" y="1357341"/>
                    <a:pt x="316066" y="1357208"/>
                    <a:pt x="314603" y="1354948"/>
                  </a:cubicBezTo>
                  <a:cubicBezTo>
                    <a:pt x="313141" y="1352687"/>
                    <a:pt x="315002" y="1348831"/>
                    <a:pt x="328299" y="1339789"/>
                  </a:cubicBezTo>
                  <a:cubicBezTo>
                    <a:pt x="342261" y="1330216"/>
                    <a:pt x="345851" y="1330349"/>
                    <a:pt x="347446" y="1332476"/>
                  </a:cubicBezTo>
                  <a:cubicBezTo>
                    <a:pt x="348909" y="1334603"/>
                    <a:pt x="347446" y="1338327"/>
                    <a:pt x="333751" y="1347634"/>
                  </a:cubicBezTo>
                  <a:close/>
                  <a:moveTo>
                    <a:pt x="342527" y="1309871"/>
                  </a:moveTo>
                  <a:cubicBezTo>
                    <a:pt x="328432" y="1319312"/>
                    <a:pt x="324842" y="1319179"/>
                    <a:pt x="323379" y="1316919"/>
                  </a:cubicBezTo>
                  <a:cubicBezTo>
                    <a:pt x="321917" y="1314658"/>
                    <a:pt x="323778" y="1310935"/>
                    <a:pt x="337208" y="1301893"/>
                  </a:cubicBezTo>
                  <a:cubicBezTo>
                    <a:pt x="351303" y="1292453"/>
                    <a:pt x="354893" y="1292585"/>
                    <a:pt x="356355" y="1294846"/>
                  </a:cubicBezTo>
                  <a:cubicBezTo>
                    <a:pt x="357818" y="1296973"/>
                    <a:pt x="356355" y="1300697"/>
                    <a:pt x="342527" y="1309871"/>
                  </a:cubicBezTo>
                  <a:close/>
                  <a:moveTo>
                    <a:pt x="374705" y="1319844"/>
                  </a:moveTo>
                  <a:cubicBezTo>
                    <a:pt x="360743" y="1329285"/>
                    <a:pt x="357153" y="1329152"/>
                    <a:pt x="355558" y="1327024"/>
                  </a:cubicBezTo>
                  <a:cubicBezTo>
                    <a:pt x="354095" y="1324764"/>
                    <a:pt x="355823" y="1321041"/>
                    <a:pt x="369386" y="1311866"/>
                  </a:cubicBezTo>
                  <a:cubicBezTo>
                    <a:pt x="383614" y="1302292"/>
                    <a:pt x="387204" y="1302824"/>
                    <a:pt x="388667" y="1304952"/>
                  </a:cubicBezTo>
                  <a:cubicBezTo>
                    <a:pt x="390129" y="1307212"/>
                    <a:pt x="388401" y="1310669"/>
                    <a:pt x="374705" y="1319844"/>
                  </a:cubicBezTo>
                  <a:close/>
                  <a:moveTo>
                    <a:pt x="383747" y="1282480"/>
                  </a:moveTo>
                  <a:cubicBezTo>
                    <a:pt x="369519" y="1291788"/>
                    <a:pt x="366062" y="1291655"/>
                    <a:pt x="364599" y="1289394"/>
                  </a:cubicBezTo>
                  <a:cubicBezTo>
                    <a:pt x="363137" y="1287134"/>
                    <a:pt x="364998" y="1283278"/>
                    <a:pt x="378561" y="1274369"/>
                  </a:cubicBezTo>
                  <a:cubicBezTo>
                    <a:pt x="392656" y="1265061"/>
                    <a:pt x="396113" y="1265061"/>
                    <a:pt x="397708" y="1267321"/>
                  </a:cubicBezTo>
                  <a:cubicBezTo>
                    <a:pt x="399171" y="1269449"/>
                    <a:pt x="397708" y="1273172"/>
                    <a:pt x="383880" y="1282347"/>
                  </a:cubicBezTo>
                  <a:close/>
                  <a:moveTo>
                    <a:pt x="415925" y="1292187"/>
                  </a:moveTo>
                  <a:cubicBezTo>
                    <a:pt x="401963" y="1301893"/>
                    <a:pt x="398240" y="1301627"/>
                    <a:pt x="396778" y="1299500"/>
                  </a:cubicBezTo>
                  <a:cubicBezTo>
                    <a:pt x="395315" y="1297239"/>
                    <a:pt x="397177" y="1293516"/>
                    <a:pt x="410474" y="1284341"/>
                  </a:cubicBezTo>
                  <a:cubicBezTo>
                    <a:pt x="424302" y="1274635"/>
                    <a:pt x="427892" y="1274635"/>
                    <a:pt x="429355" y="1276762"/>
                  </a:cubicBezTo>
                  <a:cubicBezTo>
                    <a:pt x="430950" y="1278890"/>
                    <a:pt x="429488" y="1282613"/>
                    <a:pt x="415925" y="1292187"/>
                  </a:cubicBezTo>
                  <a:close/>
                  <a:moveTo>
                    <a:pt x="424701" y="1254158"/>
                  </a:moveTo>
                  <a:cubicBezTo>
                    <a:pt x="410873" y="1264130"/>
                    <a:pt x="407149" y="1263997"/>
                    <a:pt x="405687" y="1261870"/>
                  </a:cubicBezTo>
                  <a:cubicBezTo>
                    <a:pt x="404091" y="1259609"/>
                    <a:pt x="405952" y="1255886"/>
                    <a:pt x="419117" y="1246445"/>
                  </a:cubicBezTo>
                  <a:cubicBezTo>
                    <a:pt x="432812" y="1236473"/>
                    <a:pt x="436269" y="1236340"/>
                    <a:pt x="437865" y="1238467"/>
                  </a:cubicBezTo>
                  <a:cubicBezTo>
                    <a:pt x="439461" y="1240595"/>
                    <a:pt x="438131" y="1244318"/>
                    <a:pt x="424701" y="1254158"/>
                  </a:cubicBezTo>
                  <a:close/>
                  <a:moveTo>
                    <a:pt x="456214" y="1262934"/>
                  </a:moveTo>
                  <a:cubicBezTo>
                    <a:pt x="442652" y="1273172"/>
                    <a:pt x="438929" y="1273039"/>
                    <a:pt x="437466" y="1270912"/>
                  </a:cubicBezTo>
                  <a:cubicBezTo>
                    <a:pt x="435870" y="1268784"/>
                    <a:pt x="437599" y="1264928"/>
                    <a:pt x="450497" y="1255221"/>
                  </a:cubicBezTo>
                  <a:cubicBezTo>
                    <a:pt x="463927" y="1244983"/>
                    <a:pt x="467517" y="1244850"/>
                    <a:pt x="469112" y="1246977"/>
                  </a:cubicBezTo>
                  <a:cubicBezTo>
                    <a:pt x="470708" y="1248972"/>
                    <a:pt x="469511" y="1252828"/>
                    <a:pt x="456214" y="1262934"/>
                  </a:cubicBezTo>
                  <a:close/>
                  <a:moveTo>
                    <a:pt x="464459" y="1223974"/>
                  </a:moveTo>
                  <a:cubicBezTo>
                    <a:pt x="451029" y="1234478"/>
                    <a:pt x="447306" y="1234478"/>
                    <a:pt x="445843" y="1232351"/>
                  </a:cubicBezTo>
                  <a:cubicBezTo>
                    <a:pt x="444247" y="1230223"/>
                    <a:pt x="445843" y="1226367"/>
                    <a:pt x="458608" y="1216395"/>
                  </a:cubicBezTo>
                  <a:cubicBezTo>
                    <a:pt x="471905" y="1205890"/>
                    <a:pt x="475362" y="1205624"/>
                    <a:pt x="477091" y="1207752"/>
                  </a:cubicBezTo>
                  <a:cubicBezTo>
                    <a:pt x="478686" y="1209746"/>
                    <a:pt x="477623" y="1213602"/>
                    <a:pt x="464591" y="1223974"/>
                  </a:cubicBezTo>
                  <a:close/>
                  <a:moveTo>
                    <a:pt x="495573" y="1232218"/>
                  </a:moveTo>
                  <a:cubicBezTo>
                    <a:pt x="482276" y="1242855"/>
                    <a:pt x="478686" y="1242988"/>
                    <a:pt x="476958" y="1240861"/>
                  </a:cubicBezTo>
                  <a:cubicBezTo>
                    <a:pt x="475229" y="1238733"/>
                    <a:pt x="476958" y="1234877"/>
                    <a:pt x="489456" y="1224772"/>
                  </a:cubicBezTo>
                  <a:cubicBezTo>
                    <a:pt x="502621" y="1214134"/>
                    <a:pt x="506211" y="1213868"/>
                    <a:pt x="507806" y="1215996"/>
                  </a:cubicBezTo>
                  <a:cubicBezTo>
                    <a:pt x="509535" y="1217990"/>
                    <a:pt x="508338" y="1221846"/>
                    <a:pt x="495440" y="1232351"/>
                  </a:cubicBezTo>
                  <a:close/>
                  <a:moveTo>
                    <a:pt x="503020" y="1192327"/>
                  </a:moveTo>
                  <a:cubicBezTo>
                    <a:pt x="489988" y="1203364"/>
                    <a:pt x="486398" y="1203497"/>
                    <a:pt x="484670" y="1201369"/>
                  </a:cubicBezTo>
                  <a:cubicBezTo>
                    <a:pt x="482941" y="1199242"/>
                    <a:pt x="484537" y="1195386"/>
                    <a:pt x="496770" y="1185014"/>
                  </a:cubicBezTo>
                  <a:cubicBezTo>
                    <a:pt x="509668" y="1173978"/>
                    <a:pt x="513125" y="1173712"/>
                    <a:pt x="514987" y="1175706"/>
                  </a:cubicBezTo>
                  <a:cubicBezTo>
                    <a:pt x="516715" y="1177701"/>
                    <a:pt x="515651" y="1181557"/>
                    <a:pt x="503020" y="1192327"/>
                  </a:cubicBezTo>
                  <a:close/>
                  <a:moveTo>
                    <a:pt x="533868" y="1200305"/>
                  </a:moveTo>
                  <a:cubicBezTo>
                    <a:pt x="520970" y="1211342"/>
                    <a:pt x="517247" y="1211475"/>
                    <a:pt x="515651" y="1209480"/>
                  </a:cubicBezTo>
                  <a:cubicBezTo>
                    <a:pt x="513923" y="1207353"/>
                    <a:pt x="515385" y="1203497"/>
                    <a:pt x="527751" y="1192992"/>
                  </a:cubicBezTo>
                  <a:cubicBezTo>
                    <a:pt x="540649" y="1181956"/>
                    <a:pt x="544107" y="1181690"/>
                    <a:pt x="545968" y="1183684"/>
                  </a:cubicBezTo>
                  <a:cubicBezTo>
                    <a:pt x="547697" y="1185679"/>
                    <a:pt x="546633" y="1189535"/>
                    <a:pt x="534001" y="1200305"/>
                  </a:cubicBezTo>
                  <a:close/>
                  <a:moveTo>
                    <a:pt x="540517" y="1159351"/>
                  </a:moveTo>
                  <a:cubicBezTo>
                    <a:pt x="527885" y="1170786"/>
                    <a:pt x="524295" y="1171052"/>
                    <a:pt x="522566" y="1169058"/>
                  </a:cubicBezTo>
                  <a:cubicBezTo>
                    <a:pt x="520837" y="1167063"/>
                    <a:pt x="522167" y="1163074"/>
                    <a:pt x="534134" y="1152304"/>
                  </a:cubicBezTo>
                  <a:cubicBezTo>
                    <a:pt x="546633" y="1140869"/>
                    <a:pt x="550223" y="1140470"/>
                    <a:pt x="551952" y="1142464"/>
                  </a:cubicBezTo>
                  <a:cubicBezTo>
                    <a:pt x="553680" y="1144326"/>
                    <a:pt x="552883" y="1148315"/>
                    <a:pt x="540517" y="1159484"/>
                  </a:cubicBezTo>
                  <a:close/>
                  <a:moveTo>
                    <a:pt x="571365" y="1167462"/>
                  </a:moveTo>
                  <a:cubicBezTo>
                    <a:pt x="558600" y="1178765"/>
                    <a:pt x="555010" y="1179030"/>
                    <a:pt x="553282" y="1177036"/>
                  </a:cubicBezTo>
                  <a:cubicBezTo>
                    <a:pt x="551553" y="1175041"/>
                    <a:pt x="552883" y="1170919"/>
                    <a:pt x="564983" y="1160282"/>
                  </a:cubicBezTo>
                  <a:cubicBezTo>
                    <a:pt x="577615" y="1148980"/>
                    <a:pt x="581072" y="1148581"/>
                    <a:pt x="582933" y="1150575"/>
                  </a:cubicBezTo>
                  <a:cubicBezTo>
                    <a:pt x="584662" y="1152570"/>
                    <a:pt x="583731" y="1156293"/>
                    <a:pt x="571365" y="1167462"/>
                  </a:cubicBezTo>
                  <a:close/>
                  <a:moveTo>
                    <a:pt x="576817" y="1125311"/>
                  </a:moveTo>
                  <a:cubicBezTo>
                    <a:pt x="564451" y="1137146"/>
                    <a:pt x="560861" y="1137411"/>
                    <a:pt x="559132" y="1135550"/>
                  </a:cubicBezTo>
                  <a:cubicBezTo>
                    <a:pt x="557270" y="1133555"/>
                    <a:pt x="558600" y="1129566"/>
                    <a:pt x="570168" y="1118397"/>
                  </a:cubicBezTo>
                  <a:cubicBezTo>
                    <a:pt x="582402" y="1106563"/>
                    <a:pt x="585859" y="1106164"/>
                    <a:pt x="587720" y="1108025"/>
                  </a:cubicBezTo>
                  <a:cubicBezTo>
                    <a:pt x="589582" y="1109887"/>
                    <a:pt x="588784" y="1113743"/>
                    <a:pt x="576817" y="1125311"/>
                  </a:cubicBezTo>
                  <a:close/>
                  <a:moveTo>
                    <a:pt x="608064" y="1133821"/>
                  </a:moveTo>
                  <a:cubicBezTo>
                    <a:pt x="595565" y="1145389"/>
                    <a:pt x="591975" y="1145788"/>
                    <a:pt x="590247" y="1143794"/>
                  </a:cubicBezTo>
                  <a:cubicBezTo>
                    <a:pt x="588518" y="1141799"/>
                    <a:pt x="589715" y="1137810"/>
                    <a:pt x="601549" y="1126774"/>
                  </a:cubicBezTo>
                  <a:cubicBezTo>
                    <a:pt x="613915" y="1115206"/>
                    <a:pt x="617505" y="1114807"/>
                    <a:pt x="619234" y="1116668"/>
                  </a:cubicBezTo>
                  <a:cubicBezTo>
                    <a:pt x="620962" y="1118663"/>
                    <a:pt x="620165" y="1122386"/>
                    <a:pt x="608064" y="1133821"/>
                  </a:cubicBezTo>
                  <a:close/>
                  <a:moveTo>
                    <a:pt x="612320" y="1090341"/>
                  </a:moveTo>
                  <a:cubicBezTo>
                    <a:pt x="600219" y="1102441"/>
                    <a:pt x="596762" y="1102973"/>
                    <a:pt x="594901" y="1100978"/>
                  </a:cubicBezTo>
                  <a:cubicBezTo>
                    <a:pt x="593039" y="1099117"/>
                    <a:pt x="594103" y="1094994"/>
                    <a:pt x="605538" y="1083559"/>
                  </a:cubicBezTo>
                  <a:cubicBezTo>
                    <a:pt x="617372" y="1071459"/>
                    <a:pt x="620962" y="1070927"/>
                    <a:pt x="622824" y="1072656"/>
                  </a:cubicBezTo>
                  <a:cubicBezTo>
                    <a:pt x="624685" y="1074517"/>
                    <a:pt x="624021" y="1078373"/>
                    <a:pt x="612320" y="1090208"/>
                  </a:cubicBezTo>
                  <a:close/>
                  <a:moveTo>
                    <a:pt x="644232" y="1099648"/>
                  </a:moveTo>
                  <a:cubicBezTo>
                    <a:pt x="631999" y="1111483"/>
                    <a:pt x="628409" y="1111881"/>
                    <a:pt x="626547" y="1109887"/>
                  </a:cubicBezTo>
                  <a:cubicBezTo>
                    <a:pt x="624685" y="1108025"/>
                    <a:pt x="625882" y="1103903"/>
                    <a:pt x="637583" y="1092734"/>
                  </a:cubicBezTo>
                  <a:cubicBezTo>
                    <a:pt x="649817" y="1080900"/>
                    <a:pt x="653407" y="1080501"/>
                    <a:pt x="655135" y="1082363"/>
                  </a:cubicBezTo>
                  <a:cubicBezTo>
                    <a:pt x="656997" y="1084224"/>
                    <a:pt x="656066" y="1088080"/>
                    <a:pt x="644232" y="1099648"/>
                  </a:cubicBezTo>
                  <a:close/>
                  <a:moveTo>
                    <a:pt x="646891" y="1054572"/>
                  </a:moveTo>
                  <a:cubicBezTo>
                    <a:pt x="635190" y="1066938"/>
                    <a:pt x="631600" y="1067470"/>
                    <a:pt x="629738" y="1065741"/>
                  </a:cubicBezTo>
                  <a:cubicBezTo>
                    <a:pt x="627877" y="1063880"/>
                    <a:pt x="628807" y="1059758"/>
                    <a:pt x="639977" y="1048057"/>
                  </a:cubicBezTo>
                  <a:cubicBezTo>
                    <a:pt x="651545" y="1035691"/>
                    <a:pt x="655135" y="1035026"/>
                    <a:pt x="656997" y="1036887"/>
                  </a:cubicBezTo>
                  <a:cubicBezTo>
                    <a:pt x="658991" y="1038749"/>
                    <a:pt x="658326" y="1042472"/>
                    <a:pt x="646891" y="1054705"/>
                  </a:cubicBezTo>
                  <a:close/>
                  <a:moveTo>
                    <a:pt x="679735" y="1064944"/>
                  </a:moveTo>
                  <a:cubicBezTo>
                    <a:pt x="667634" y="1076911"/>
                    <a:pt x="664044" y="1077310"/>
                    <a:pt x="662183" y="1075448"/>
                  </a:cubicBezTo>
                  <a:cubicBezTo>
                    <a:pt x="660321" y="1073587"/>
                    <a:pt x="661518" y="1069465"/>
                    <a:pt x="672953" y="1058029"/>
                  </a:cubicBezTo>
                  <a:cubicBezTo>
                    <a:pt x="685053" y="1046062"/>
                    <a:pt x="688510" y="1045530"/>
                    <a:pt x="690372" y="1047392"/>
                  </a:cubicBezTo>
                  <a:cubicBezTo>
                    <a:pt x="692233" y="1049253"/>
                    <a:pt x="691435" y="1053110"/>
                    <a:pt x="679735" y="1064811"/>
                  </a:cubicBezTo>
                  <a:close/>
                  <a:moveTo>
                    <a:pt x="680665" y="1018006"/>
                  </a:moveTo>
                  <a:cubicBezTo>
                    <a:pt x="669230" y="1030638"/>
                    <a:pt x="665640" y="1031303"/>
                    <a:pt x="663778" y="1029441"/>
                  </a:cubicBezTo>
                  <a:cubicBezTo>
                    <a:pt x="661784" y="1027712"/>
                    <a:pt x="662714" y="1023457"/>
                    <a:pt x="673618" y="1011490"/>
                  </a:cubicBezTo>
                  <a:cubicBezTo>
                    <a:pt x="684920" y="998858"/>
                    <a:pt x="688510" y="998193"/>
                    <a:pt x="690505" y="999922"/>
                  </a:cubicBezTo>
                  <a:cubicBezTo>
                    <a:pt x="692499" y="1001651"/>
                    <a:pt x="691834" y="1005507"/>
                    <a:pt x="680798" y="1017873"/>
                  </a:cubicBezTo>
                  <a:close/>
                  <a:moveTo>
                    <a:pt x="706461" y="974525"/>
                  </a:moveTo>
                  <a:cubicBezTo>
                    <a:pt x="717630" y="961760"/>
                    <a:pt x="721088" y="960962"/>
                    <a:pt x="723082" y="962691"/>
                  </a:cubicBezTo>
                  <a:cubicBezTo>
                    <a:pt x="725076" y="964420"/>
                    <a:pt x="724545" y="968276"/>
                    <a:pt x="713641" y="980775"/>
                  </a:cubicBezTo>
                  <a:cubicBezTo>
                    <a:pt x="702339" y="993540"/>
                    <a:pt x="698882" y="994337"/>
                    <a:pt x="696887" y="992476"/>
                  </a:cubicBezTo>
                  <a:cubicBezTo>
                    <a:pt x="694893" y="990747"/>
                    <a:pt x="695691" y="986492"/>
                    <a:pt x="706461" y="974392"/>
                  </a:cubicBezTo>
                  <a:close/>
                  <a:moveTo>
                    <a:pt x="714838" y="1029707"/>
                  </a:moveTo>
                  <a:cubicBezTo>
                    <a:pt x="702871" y="1041674"/>
                    <a:pt x="699281" y="1042206"/>
                    <a:pt x="697419" y="1040344"/>
                  </a:cubicBezTo>
                  <a:cubicBezTo>
                    <a:pt x="695557" y="1038483"/>
                    <a:pt x="696621" y="1034361"/>
                    <a:pt x="708056" y="1022926"/>
                  </a:cubicBezTo>
                  <a:cubicBezTo>
                    <a:pt x="719891" y="1010958"/>
                    <a:pt x="723348" y="1010294"/>
                    <a:pt x="725343" y="1012155"/>
                  </a:cubicBezTo>
                  <a:cubicBezTo>
                    <a:pt x="727204" y="1014017"/>
                    <a:pt x="726539" y="1017873"/>
                    <a:pt x="714838" y="1029707"/>
                  </a:cubicBezTo>
                  <a:close/>
                  <a:moveTo>
                    <a:pt x="738772" y="936895"/>
                  </a:moveTo>
                  <a:cubicBezTo>
                    <a:pt x="749676" y="923864"/>
                    <a:pt x="753266" y="923066"/>
                    <a:pt x="755260" y="924795"/>
                  </a:cubicBezTo>
                  <a:cubicBezTo>
                    <a:pt x="757255" y="926524"/>
                    <a:pt x="756856" y="930380"/>
                    <a:pt x="746086" y="943012"/>
                  </a:cubicBezTo>
                  <a:cubicBezTo>
                    <a:pt x="735049" y="955910"/>
                    <a:pt x="731592" y="956707"/>
                    <a:pt x="729465" y="954979"/>
                  </a:cubicBezTo>
                  <a:cubicBezTo>
                    <a:pt x="727470" y="953250"/>
                    <a:pt x="728268" y="948995"/>
                    <a:pt x="738772" y="936762"/>
                  </a:cubicBezTo>
                  <a:close/>
                  <a:moveTo>
                    <a:pt x="749277" y="993673"/>
                  </a:moveTo>
                  <a:cubicBezTo>
                    <a:pt x="737709" y="1006172"/>
                    <a:pt x="734119" y="1006703"/>
                    <a:pt x="732124" y="1004975"/>
                  </a:cubicBezTo>
                  <a:cubicBezTo>
                    <a:pt x="730129" y="1003113"/>
                    <a:pt x="731193" y="998991"/>
                    <a:pt x="742096" y="987157"/>
                  </a:cubicBezTo>
                  <a:cubicBezTo>
                    <a:pt x="753532" y="974658"/>
                    <a:pt x="756989" y="973860"/>
                    <a:pt x="758984" y="975722"/>
                  </a:cubicBezTo>
                  <a:cubicBezTo>
                    <a:pt x="760978" y="977450"/>
                    <a:pt x="760446" y="981439"/>
                    <a:pt x="749144" y="993673"/>
                  </a:cubicBezTo>
                  <a:close/>
                  <a:moveTo>
                    <a:pt x="761643" y="917216"/>
                  </a:moveTo>
                  <a:cubicBezTo>
                    <a:pt x="759648" y="915487"/>
                    <a:pt x="760313" y="911365"/>
                    <a:pt x="770685" y="898866"/>
                  </a:cubicBezTo>
                  <a:cubicBezTo>
                    <a:pt x="781455" y="885702"/>
                    <a:pt x="785045" y="884904"/>
                    <a:pt x="787040" y="886633"/>
                  </a:cubicBezTo>
                  <a:cubicBezTo>
                    <a:pt x="789034" y="888362"/>
                    <a:pt x="788635" y="892218"/>
                    <a:pt x="778131" y="904983"/>
                  </a:cubicBezTo>
                  <a:cubicBezTo>
                    <a:pt x="767228" y="918014"/>
                    <a:pt x="763770" y="918944"/>
                    <a:pt x="761643" y="917216"/>
                  </a:cubicBezTo>
                  <a:close/>
                  <a:moveTo>
                    <a:pt x="782253" y="956308"/>
                  </a:moveTo>
                  <a:cubicBezTo>
                    <a:pt x="771216" y="969339"/>
                    <a:pt x="767626" y="970004"/>
                    <a:pt x="765632" y="968276"/>
                  </a:cubicBezTo>
                  <a:cubicBezTo>
                    <a:pt x="763638" y="966547"/>
                    <a:pt x="764435" y="962425"/>
                    <a:pt x="774940" y="950059"/>
                  </a:cubicBezTo>
                  <a:cubicBezTo>
                    <a:pt x="785843" y="937161"/>
                    <a:pt x="789300" y="936230"/>
                    <a:pt x="791295" y="937959"/>
                  </a:cubicBezTo>
                  <a:cubicBezTo>
                    <a:pt x="793289" y="939554"/>
                    <a:pt x="792890" y="943543"/>
                    <a:pt x="782253" y="956308"/>
                  </a:cubicBezTo>
                  <a:close/>
                  <a:moveTo>
                    <a:pt x="793289" y="879054"/>
                  </a:moveTo>
                  <a:cubicBezTo>
                    <a:pt x="791295" y="877325"/>
                    <a:pt x="791959" y="873203"/>
                    <a:pt x="802198" y="860704"/>
                  </a:cubicBezTo>
                  <a:cubicBezTo>
                    <a:pt x="812969" y="847540"/>
                    <a:pt x="816426" y="846610"/>
                    <a:pt x="818420" y="848338"/>
                  </a:cubicBezTo>
                  <a:cubicBezTo>
                    <a:pt x="820548" y="849934"/>
                    <a:pt x="820016" y="853923"/>
                    <a:pt x="809645" y="866821"/>
                  </a:cubicBezTo>
                  <a:cubicBezTo>
                    <a:pt x="798874" y="879985"/>
                    <a:pt x="795417" y="880782"/>
                    <a:pt x="793289" y="879187"/>
                  </a:cubicBezTo>
                  <a:close/>
                  <a:moveTo>
                    <a:pt x="813900" y="917881"/>
                  </a:moveTo>
                  <a:cubicBezTo>
                    <a:pt x="803262" y="931177"/>
                    <a:pt x="799672" y="931975"/>
                    <a:pt x="797677" y="930380"/>
                  </a:cubicBezTo>
                  <a:cubicBezTo>
                    <a:pt x="795550" y="928651"/>
                    <a:pt x="796348" y="924529"/>
                    <a:pt x="806320" y="911897"/>
                  </a:cubicBezTo>
                  <a:cubicBezTo>
                    <a:pt x="816825" y="898600"/>
                    <a:pt x="820282" y="897669"/>
                    <a:pt x="822409" y="899265"/>
                  </a:cubicBezTo>
                  <a:cubicBezTo>
                    <a:pt x="824537" y="900861"/>
                    <a:pt x="824271" y="904850"/>
                    <a:pt x="813900" y="917881"/>
                  </a:cubicBezTo>
                  <a:close/>
                  <a:moveTo>
                    <a:pt x="824670" y="840626"/>
                  </a:moveTo>
                  <a:cubicBezTo>
                    <a:pt x="822542" y="838897"/>
                    <a:pt x="823207" y="834775"/>
                    <a:pt x="833313" y="822143"/>
                  </a:cubicBezTo>
                  <a:cubicBezTo>
                    <a:pt x="843950" y="808847"/>
                    <a:pt x="847407" y="807916"/>
                    <a:pt x="849402" y="809644"/>
                  </a:cubicBezTo>
                  <a:cubicBezTo>
                    <a:pt x="851529" y="811240"/>
                    <a:pt x="851131" y="815229"/>
                    <a:pt x="840759" y="828127"/>
                  </a:cubicBezTo>
                  <a:cubicBezTo>
                    <a:pt x="830122" y="841424"/>
                    <a:pt x="826664" y="842222"/>
                    <a:pt x="824537" y="840626"/>
                  </a:cubicBezTo>
                  <a:close/>
                  <a:moveTo>
                    <a:pt x="844349" y="878655"/>
                  </a:moveTo>
                  <a:cubicBezTo>
                    <a:pt x="833978" y="892218"/>
                    <a:pt x="830521" y="893148"/>
                    <a:pt x="828393" y="891553"/>
                  </a:cubicBezTo>
                  <a:cubicBezTo>
                    <a:pt x="826266" y="889957"/>
                    <a:pt x="826798" y="885702"/>
                    <a:pt x="836637" y="872937"/>
                  </a:cubicBezTo>
                  <a:cubicBezTo>
                    <a:pt x="846875" y="859374"/>
                    <a:pt x="850333" y="858444"/>
                    <a:pt x="852460" y="860039"/>
                  </a:cubicBezTo>
                  <a:cubicBezTo>
                    <a:pt x="854588" y="861635"/>
                    <a:pt x="854322" y="865491"/>
                    <a:pt x="844216" y="878788"/>
                  </a:cubicBezTo>
                  <a:close/>
                  <a:moveTo>
                    <a:pt x="864162" y="783184"/>
                  </a:moveTo>
                  <a:cubicBezTo>
                    <a:pt x="874666" y="769887"/>
                    <a:pt x="878123" y="768956"/>
                    <a:pt x="880251" y="770552"/>
                  </a:cubicBezTo>
                  <a:cubicBezTo>
                    <a:pt x="882378" y="772147"/>
                    <a:pt x="881979" y="776136"/>
                    <a:pt x="871740" y="789167"/>
                  </a:cubicBezTo>
                  <a:cubicBezTo>
                    <a:pt x="861236" y="802464"/>
                    <a:pt x="857779" y="803395"/>
                    <a:pt x="855651" y="801799"/>
                  </a:cubicBezTo>
                  <a:cubicBezTo>
                    <a:pt x="853524" y="800204"/>
                    <a:pt x="854189" y="795949"/>
                    <a:pt x="864162" y="783184"/>
                  </a:cubicBezTo>
                  <a:close/>
                  <a:moveTo>
                    <a:pt x="874134" y="838897"/>
                  </a:moveTo>
                  <a:cubicBezTo>
                    <a:pt x="864029" y="852460"/>
                    <a:pt x="860571" y="853524"/>
                    <a:pt x="858444" y="851928"/>
                  </a:cubicBezTo>
                  <a:cubicBezTo>
                    <a:pt x="856317" y="850333"/>
                    <a:pt x="856848" y="846078"/>
                    <a:pt x="866422" y="833180"/>
                  </a:cubicBezTo>
                  <a:cubicBezTo>
                    <a:pt x="876528" y="819617"/>
                    <a:pt x="879985" y="818553"/>
                    <a:pt x="882112" y="820149"/>
                  </a:cubicBezTo>
                  <a:cubicBezTo>
                    <a:pt x="884240" y="821745"/>
                    <a:pt x="883974" y="825601"/>
                    <a:pt x="874134" y="838897"/>
                  </a:cubicBezTo>
                  <a:close/>
                  <a:moveTo>
                    <a:pt x="1751725" y="57841"/>
                  </a:moveTo>
                  <a:cubicBezTo>
                    <a:pt x="1757310" y="41885"/>
                    <a:pt x="1760235" y="39758"/>
                    <a:pt x="1762762" y="40688"/>
                  </a:cubicBezTo>
                  <a:cubicBezTo>
                    <a:pt x="1765288" y="41486"/>
                    <a:pt x="1766219" y="45342"/>
                    <a:pt x="1760767" y="61032"/>
                  </a:cubicBezTo>
                  <a:cubicBezTo>
                    <a:pt x="1755050" y="77122"/>
                    <a:pt x="1751991" y="78983"/>
                    <a:pt x="1749465" y="78052"/>
                  </a:cubicBezTo>
                  <a:cubicBezTo>
                    <a:pt x="1746938" y="77122"/>
                    <a:pt x="1746274" y="73000"/>
                    <a:pt x="1751725" y="57708"/>
                  </a:cubicBezTo>
                  <a:close/>
                  <a:moveTo>
                    <a:pt x="1734439" y="104247"/>
                  </a:moveTo>
                  <a:cubicBezTo>
                    <a:pt x="1740556" y="88424"/>
                    <a:pt x="1743481" y="86562"/>
                    <a:pt x="1746007" y="87493"/>
                  </a:cubicBezTo>
                  <a:cubicBezTo>
                    <a:pt x="1748401" y="88424"/>
                    <a:pt x="1749332" y="92280"/>
                    <a:pt x="1743348" y="107837"/>
                  </a:cubicBezTo>
                  <a:cubicBezTo>
                    <a:pt x="1737099" y="123661"/>
                    <a:pt x="1733908" y="125522"/>
                    <a:pt x="1731514" y="124458"/>
                  </a:cubicBezTo>
                  <a:cubicBezTo>
                    <a:pt x="1728987" y="123395"/>
                    <a:pt x="1728589" y="119273"/>
                    <a:pt x="1734439" y="104247"/>
                  </a:cubicBezTo>
                  <a:close/>
                  <a:moveTo>
                    <a:pt x="1715292" y="149855"/>
                  </a:moveTo>
                  <a:cubicBezTo>
                    <a:pt x="1722206" y="134431"/>
                    <a:pt x="1725132" y="132569"/>
                    <a:pt x="1727658" y="133633"/>
                  </a:cubicBezTo>
                  <a:cubicBezTo>
                    <a:pt x="1730051" y="134697"/>
                    <a:pt x="1730849" y="138553"/>
                    <a:pt x="1724068" y="153844"/>
                  </a:cubicBezTo>
                  <a:cubicBezTo>
                    <a:pt x="1717020" y="169402"/>
                    <a:pt x="1713696" y="170997"/>
                    <a:pt x="1711436" y="169934"/>
                  </a:cubicBezTo>
                  <a:cubicBezTo>
                    <a:pt x="1709042" y="168737"/>
                    <a:pt x="1708776" y="164615"/>
                    <a:pt x="1715292" y="149988"/>
                  </a:cubicBezTo>
                  <a:close/>
                  <a:moveTo>
                    <a:pt x="1694017" y="194400"/>
                  </a:moveTo>
                  <a:cubicBezTo>
                    <a:pt x="1701729" y="179374"/>
                    <a:pt x="1704654" y="177646"/>
                    <a:pt x="1707181" y="178842"/>
                  </a:cubicBezTo>
                  <a:cubicBezTo>
                    <a:pt x="1709574" y="180039"/>
                    <a:pt x="1710106" y="183895"/>
                    <a:pt x="1702527" y="198788"/>
                  </a:cubicBezTo>
                  <a:cubicBezTo>
                    <a:pt x="1694682" y="213946"/>
                    <a:pt x="1691225" y="215409"/>
                    <a:pt x="1688964" y="214212"/>
                  </a:cubicBezTo>
                  <a:cubicBezTo>
                    <a:pt x="1686571" y="212882"/>
                    <a:pt x="1686571" y="208760"/>
                    <a:pt x="1693884" y="194400"/>
                  </a:cubicBezTo>
                  <a:close/>
                  <a:moveTo>
                    <a:pt x="1644021" y="279500"/>
                  </a:moveTo>
                  <a:cubicBezTo>
                    <a:pt x="1653328" y="265405"/>
                    <a:pt x="1656520" y="264075"/>
                    <a:pt x="1658913" y="265538"/>
                  </a:cubicBezTo>
                  <a:cubicBezTo>
                    <a:pt x="1661174" y="267001"/>
                    <a:pt x="1661307" y="270990"/>
                    <a:pt x="1651999" y="284818"/>
                  </a:cubicBezTo>
                  <a:cubicBezTo>
                    <a:pt x="1642425" y="299046"/>
                    <a:pt x="1638835" y="299977"/>
                    <a:pt x="1636707" y="298514"/>
                  </a:cubicBezTo>
                  <a:cubicBezTo>
                    <a:pt x="1634580" y="296918"/>
                    <a:pt x="1634979" y="292796"/>
                    <a:pt x="1644021" y="279500"/>
                  </a:cubicBezTo>
                  <a:close/>
                  <a:moveTo>
                    <a:pt x="1323301" y="461001"/>
                  </a:moveTo>
                  <a:cubicBezTo>
                    <a:pt x="1339922" y="462730"/>
                    <a:pt x="1342715" y="464857"/>
                    <a:pt x="1342581" y="467517"/>
                  </a:cubicBezTo>
                  <a:cubicBezTo>
                    <a:pt x="1342449" y="470043"/>
                    <a:pt x="1338991" y="472304"/>
                    <a:pt x="1322237" y="470442"/>
                  </a:cubicBezTo>
                  <a:cubicBezTo>
                    <a:pt x="1305085" y="468448"/>
                    <a:pt x="1302691" y="465522"/>
                    <a:pt x="1303090" y="462996"/>
                  </a:cubicBezTo>
                  <a:cubicBezTo>
                    <a:pt x="1303489" y="460337"/>
                    <a:pt x="1307478" y="459007"/>
                    <a:pt x="1323301" y="460868"/>
                  </a:cubicBezTo>
                  <a:close/>
                  <a:moveTo>
                    <a:pt x="1295112" y="488792"/>
                  </a:moveTo>
                  <a:cubicBezTo>
                    <a:pt x="1294580" y="491318"/>
                    <a:pt x="1290857" y="492914"/>
                    <a:pt x="1274635" y="488792"/>
                  </a:cubicBezTo>
                  <a:cubicBezTo>
                    <a:pt x="1269582" y="487462"/>
                    <a:pt x="1265859" y="486132"/>
                    <a:pt x="1263199" y="484936"/>
                  </a:cubicBezTo>
                  <a:cubicBezTo>
                    <a:pt x="1257083" y="482276"/>
                    <a:pt x="1256285" y="480282"/>
                    <a:pt x="1256817" y="478553"/>
                  </a:cubicBezTo>
                  <a:cubicBezTo>
                    <a:pt x="1257482" y="476426"/>
                    <a:pt x="1260407" y="475628"/>
                    <a:pt x="1269582" y="477622"/>
                  </a:cubicBezTo>
                  <a:cubicBezTo>
                    <a:pt x="1271710" y="478021"/>
                    <a:pt x="1274236" y="478686"/>
                    <a:pt x="1277161" y="479484"/>
                  </a:cubicBezTo>
                  <a:cubicBezTo>
                    <a:pt x="1293383" y="483739"/>
                    <a:pt x="1295777" y="486265"/>
                    <a:pt x="1295245" y="488925"/>
                  </a:cubicBezTo>
                  <a:close/>
                  <a:moveTo>
                    <a:pt x="1254690" y="452225"/>
                  </a:moveTo>
                  <a:cubicBezTo>
                    <a:pt x="1255222" y="450497"/>
                    <a:pt x="1257216" y="449566"/>
                    <a:pt x="1262934" y="450231"/>
                  </a:cubicBezTo>
                  <a:cubicBezTo>
                    <a:pt x="1265859" y="450497"/>
                    <a:pt x="1269715" y="451295"/>
                    <a:pt x="1275034" y="452491"/>
                  </a:cubicBezTo>
                  <a:cubicBezTo>
                    <a:pt x="1279954" y="453688"/>
                    <a:pt x="1283544" y="454619"/>
                    <a:pt x="1286336" y="455550"/>
                  </a:cubicBezTo>
                  <a:cubicBezTo>
                    <a:pt x="1292586" y="457677"/>
                    <a:pt x="1293782" y="459406"/>
                    <a:pt x="1293383" y="461267"/>
                  </a:cubicBezTo>
                  <a:cubicBezTo>
                    <a:pt x="1292985" y="463262"/>
                    <a:pt x="1290458" y="464857"/>
                    <a:pt x="1280751" y="463395"/>
                  </a:cubicBezTo>
                  <a:cubicBezTo>
                    <a:pt x="1278491" y="462996"/>
                    <a:pt x="1275965" y="462597"/>
                    <a:pt x="1272906" y="461932"/>
                  </a:cubicBezTo>
                  <a:cubicBezTo>
                    <a:pt x="1265859" y="460204"/>
                    <a:pt x="1261471" y="458741"/>
                    <a:pt x="1258678" y="457278"/>
                  </a:cubicBezTo>
                  <a:cubicBezTo>
                    <a:pt x="1254955" y="455417"/>
                    <a:pt x="1254291" y="453688"/>
                    <a:pt x="1254690" y="452225"/>
                  </a:cubicBezTo>
                  <a:close/>
                  <a:moveTo>
                    <a:pt x="1247376" y="473899"/>
                  </a:moveTo>
                  <a:cubicBezTo>
                    <a:pt x="1247376" y="473899"/>
                    <a:pt x="1247376" y="474830"/>
                    <a:pt x="1247376" y="475362"/>
                  </a:cubicBezTo>
                  <a:cubicBezTo>
                    <a:pt x="1247110" y="476160"/>
                    <a:pt x="1246446" y="476825"/>
                    <a:pt x="1245116" y="477223"/>
                  </a:cubicBezTo>
                  <a:cubicBezTo>
                    <a:pt x="1242456" y="477888"/>
                    <a:pt x="1237403" y="477223"/>
                    <a:pt x="1227032" y="473367"/>
                  </a:cubicBezTo>
                  <a:cubicBezTo>
                    <a:pt x="1210943" y="467517"/>
                    <a:pt x="1209082" y="464326"/>
                    <a:pt x="1210012" y="461799"/>
                  </a:cubicBezTo>
                  <a:cubicBezTo>
                    <a:pt x="1210943" y="459273"/>
                    <a:pt x="1215198" y="458741"/>
                    <a:pt x="1230223" y="464326"/>
                  </a:cubicBezTo>
                  <a:cubicBezTo>
                    <a:pt x="1243254" y="468979"/>
                    <a:pt x="1246845" y="471639"/>
                    <a:pt x="1247376" y="473899"/>
                  </a:cubicBezTo>
                  <a:close/>
                  <a:moveTo>
                    <a:pt x="1207486" y="436668"/>
                  </a:moveTo>
                  <a:cubicBezTo>
                    <a:pt x="1208416" y="434142"/>
                    <a:pt x="1212538" y="433610"/>
                    <a:pt x="1227697" y="438796"/>
                  </a:cubicBezTo>
                  <a:cubicBezTo>
                    <a:pt x="1243653" y="444114"/>
                    <a:pt x="1245781" y="446774"/>
                    <a:pt x="1245116" y="449433"/>
                  </a:cubicBezTo>
                  <a:cubicBezTo>
                    <a:pt x="1244318" y="451959"/>
                    <a:pt x="1240595" y="453156"/>
                    <a:pt x="1224639" y="447970"/>
                  </a:cubicBezTo>
                  <a:cubicBezTo>
                    <a:pt x="1208416" y="442386"/>
                    <a:pt x="1206555" y="439195"/>
                    <a:pt x="1207486" y="436801"/>
                  </a:cubicBezTo>
                  <a:close/>
                  <a:moveTo>
                    <a:pt x="1161346" y="418318"/>
                  </a:moveTo>
                  <a:cubicBezTo>
                    <a:pt x="1162410" y="415792"/>
                    <a:pt x="1166532" y="415393"/>
                    <a:pt x="1181557" y="421377"/>
                  </a:cubicBezTo>
                  <a:cubicBezTo>
                    <a:pt x="1197247" y="427626"/>
                    <a:pt x="1199242" y="430552"/>
                    <a:pt x="1198311" y="433078"/>
                  </a:cubicBezTo>
                  <a:cubicBezTo>
                    <a:pt x="1197380" y="435471"/>
                    <a:pt x="1193524" y="436402"/>
                    <a:pt x="1177967" y="430286"/>
                  </a:cubicBezTo>
                  <a:cubicBezTo>
                    <a:pt x="1162144" y="423903"/>
                    <a:pt x="1160415" y="420712"/>
                    <a:pt x="1161346" y="418318"/>
                  </a:cubicBezTo>
                  <a:close/>
                  <a:moveTo>
                    <a:pt x="1115605" y="398905"/>
                  </a:moveTo>
                  <a:cubicBezTo>
                    <a:pt x="1116668" y="396512"/>
                    <a:pt x="1120923" y="395847"/>
                    <a:pt x="1135816" y="402229"/>
                  </a:cubicBezTo>
                  <a:cubicBezTo>
                    <a:pt x="1151506" y="408878"/>
                    <a:pt x="1153235" y="411936"/>
                    <a:pt x="1152171" y="414329"/>
                  </a:cubicBezTo>
                  <a:cubicBezTo>
                    <a:pt x="1151107" y="416723"/>
                    <a:pt x="1147251" y="417521"/>
                    <a:pt x="1131960" y="411005"/>
                  </a:cubicBezTo>
                  <a:cubicBezTo>
                    <a:pt x="1116270" y="404357"/>
                    <a:pt x="1114541" y="401299"/>
                    <a:pt x="1115605" y="398772"/>
                  </a:cubicBezTo>
                  <a:close/>
                  <a:moveTo>
                    <a:pt x="1109222" y="419249"/>
                  </a:moveTo>
                  <a:cubicBezTo>
                    <a:pt x="1108158" y="421643"/>
                    <a:pt x="1104302" y="422308"/>
                    <a:pt x="1089011" y="416058"/>
                  </a:cubicBezTo>
                  <a:cubicBezTo>
                    <a:pt x="1073321" y="409676"/>
                    <a:pt x="1071459" y="406750"/>
                    <a:pt x="1072390" y="404224"/>
                  </a:cubicBezTo>
                  <a:cubicBezTo>
                    <a:pt x="1073321" y="401830"/>
                    <a:pt x="1077576" y="401033"/>
                    <a:pt x="1092601" y="407149"/>
                  </a:cubicBezTo>
                  <a:cubicBezTo>
                    <a:pt x="1108291" y="413665"/>
                    <a:pt x="1110153" y="416856"/>
                    <a:pt x="1109089" y="419249"/>
                  </a:cubicBezTo>
                  <a:close/>
                  <a:moveTo>
                    <a:pt x="1069597" y="380157"/>
                  </a:moveTo>
                  <a:cubicBezTo>
                    <a:pt x="1070528" y="377763"/>
                    <a:pt x="1074783" y="376965"/>
                    <a:pt x="1089809" y="383082"/>
                  </a:cubicBezTo>
                  <a:cubicBezTo>
                    <a:pt x="1105632" y="389464"/>
                    <a:pt x="1107360" y="392656"/>
                    <a:pt x="1106297" y="395049"/>
                  </a:cubicBezTo>
                  <a:cubicBezTo>
                    <a:pt x="1105233" y="397575"/>
                    <a:pt x="1101377" y="398107"/>
                    <a:pt x="1086086" y="391858"/>
                  </a:cubicBezTo>
                  <a:cubicBezTo>
                    <a:pt x="1070395" y="385475"/>
                    <a:pt x="1068534" y="382550"/>
                    <a:pt x="1069465" y="380157"/>
                  </a:cubicBezTo>
                  <a:close/>
                  <a:moveTo>
                    <a:pt x="1065343" y="537059"/>
                  </a:moveTo>
                  <a:cubicBezTo>
                    <a:pt x="1067337" y="538788"/>
                    <a:pt x="1066938" y="542644"/>
                    <a:pt x="1056434" y="555409"/>
                  </a:cubicBezTo>
                  <a:cubicBezTo>
                    <a:pt x="1045663" y="568573"/>
                    <a:pt x="1042206" y="569371"/>
                    <a:pt x="1040078" y="567775"/>
                  </a:cubicBezTo>
                  <a:cubicBezTo>
                    <a:pt x="1038084" y="566046"/>
                    <a:pt x="1038749" y="561924"/>
                    <a:pt x="1048988" y="549292"/>
                  </a:cubicBezTo>
                  <a:cubicBezTo>
                    <a:pt x="1059758" y="536128"/>
                    <a:pt x="1063348" y="535331"/>
                    <a:pt x="1065343" y="537059"/>
                  </a:cubicBezTo>
                  <a:close/>
                  <a:moveTo>
                    <a:pt x="1063215" y="400634"/>
                  </a:moveTo>
                  <a:cubicBezTo>
                    <a:pt x="1062284" y="403160"/>
                    <a:pt x="1058561" y="403825"/>
                    <a:pt x="1043004" y="398373"/>
                  </a:cubicBezTo>
                  <a:cubicBezTo>
                    <a:pt x="1027048" y="392921"/>
                    <a:pt x="1024920" y="390262"/>
                    <a:pt x="1025718" y="387736"/>
                  </a:cubicBezTo>
                  <a:cubicBezTo>
                    <a:pt x="1026383" y="385209"/>
                    <a:pt x="1030638" y="384013"/>
                    <a:pt x="1046195" y="389331"/>
                  </a:cubicBezTo>
                  <a:cubicBezTo>
                    <a:pt x="1062417" y="395049"/>
                    <a:pt x="1064279" y="398240"/>
                    <a:pt x="1063348" y="400634"/>
                  </a:cubicBezTo>
                  <a:close/>
                  <a:moveTo>
                    <a:pt x="1028244" y="644764"/>
                  </a:moveTo>
                  <a:cubicBezTo>
                    <a:pt x="1017208" y="657662"/>
                    <a:pt x="1013751" y="658459"/>
                    <a:pt x="1011756" y="656731"/>
                  </a:cubicBezTo>
                  <a:cubicBezTo>
                    <a:pt x="1009762" y="655002"/>
                    <a:pt x="1010427" y="650747"/>
                    <a:pt x="1020931" y="638514"/>
                  </a:cubicBezTo>
                  <a:cubicBezTo>
                    <a:pt x="1031968" y="625616"/>
                    <a:pt x="1035425" y="624818"/>
                    <a:pt x="1037419" y="626547"/>
                  </a:cubicBezTo>
                  <a:cubicBezTo>
                    <a:pt x="1039414" y="628276"/>
                    <a:pt x="1039015" y="632132"/>
                    <a:pt x="1028244" y="644764"/>
                  </a:cubicBezTo>
                  <a:close/>
                  <a:moveTo>
                    <a:pt x="1022660" y="364067"/>
                  </a:moveTo>
                  <a:cubicBezTo>
                    <a:pt x="1023325" y="361541"/>
                    <a:pt x="1027579" y="360344"/>
                    <a:pt x="1043137" y="365530"/>
                  </a:cubicBezTo>
                  <a:cubicBezTo>
                    <a:pt x="1059359" y="371115"/>
                    <a:pt x="1061220" y="374306"/>
                    <a:pt x="1060290" y="376699"/>
                  </a:cubicBezTo>
                  <a:cubicBezTo>
                    <a:pt x="1059359" y="379226"/>
                    <a:pt x="1055636" y="379891"/>
                    <a:pt x="1040078" y="374572"/>
                  </a:cubicBezTo>
                  <a:cubicBezTo>
                    <a:pt x="1024123" y="369253"/>
                    <a:pt x="1021995" y="366594"/>
                    <a:pt x="1022660" y="364067"/>
                  </a:cubicBezTo>
                  <a:close/>
                  <a:moveTo>
                    <a:pt x="880783" y="377098"/>
                  </a:moveTo>
                  <a:cubicBezTo>
                    <a:pt x="879985" y="376035"/>
                    <a:pt x="879852" y="374572"/>
                    <a:pt x="881846" y="372045"/>
                  </a:cubicBezTo>
                  <a:cubicBezTo>
                    <a:pt x="883708" y="369519"/>
                    <a:pt x="887431" y="365929"/>
                    <a:pt x="894744" y="361674"/>
                  </a:cubicBezTo>
                  <a:cubicBezTo>
                    <a:pt x="902457" y="357286"/>
                    <a:pt x="907642" y="355823"/>
                    <a:pt x="910701" y="355557"/>
                  </a:cubicBezTo>
                  <a:cubicBezTo>
                    <a:pt x="913759" y="355291"/>
                    <a:pt x="914823" y="356355"/>
                    <a:pt x="915221" y="357552"/>
                  </a:cubicBezTo>
                  <a:cubicBezTo>
                    <a:pt x="915620" y="358882"/>
                    <a:pt x="915221" y="360211"/>
                    <a:pt x="912961" y="361940"/>
                  </a:cubicBezTo>
                  <a:cubicBezTo>
                    <a:pt x="910701" y="363801"/>
                    <a:pt x="906445" y="365929"/>
                    <a:pt x="899664" y="369918"/>
                  </a:cubicBezTo>
                  <a:cubicBezTo>
                    <a:pt x="892617" y="374040"/>
                    <a:pt x="888495" y="376566"/>
                    <a:pt x="885836" y="377630"/>
                  </a:cubicBezTo>
                  <a:cubicBezTo>
                    <a:pt x="883176" y="378561"/>
                    <a:pt x="881846" y="378162"/>
                    <a:pt x="880915" y="377098"/>
                  </a:cubicBezTo>
                  <a:close/>
                  <a:moveTo>
                    <a:pt x="916152" y="386273"/>
                  </a:moveTo>
                  <a:cubicBezTo>
                    <a:pt x="914025" y="388135"/>
                    <a:pt x="909903" y="390528"/>
                    <a:pt x="903121" y="394783"/>
                  </a:cubicBezTo>
                  <a:cubicBezTo>
                    <a:pt x="896207" y="399171"/>
                    <a:pt x="892085" y="401830"/>
                    <a:pt x="889426" y="402894"/>
                  </a:cubicBezTo>
                  <a:cubicBezTo>
                    <a:pt x="886766" y="403958"/>
                    <a:pt x="885436" y="403559"/>
                    <a:pt x="884506" y="402495"/>
                  </a:cubicBezTo>
                  <a:cubicBezTo>
                    <a:pt x="883708" y="401432"/>
                    <a:pt x="883575" y="399969"/>
                    <a:pt x="885436" y="397442"/>
                  </a:cubicBezTo>
                  <a:cubicBezTo>
                    <a:pt x="887298" y="394916"/>
                    <a:pt x="890888" y="391326"/>
                    <a:pt x="898068" y="386805"/>
                  </a:cubicBezTo>
                  <a:cubicBezTo>
                    <a:pt x="905515" y="382151"/>
                    <a:pt x="910701" y="380422"/>
                    <a:pt x="913626" y="380157"/>
                  </a:cubicBezTo>
                  <a:cubicBezTo>
                    <a:pt x="916684" y="379758"/>
                    <a:pt x="917748" y="380688"/>
                    <a:pt x="918279" y="381885"/>
                  </a:cubicBezTo>
                  <a:cubicBezTo>
                    <a:pt x="918811" y="383215"/>
                    <a:pt x="918279" y="384545"/>
                    <a:pt x="916152" y="386406"/>
                  </a:cubicBezTo>
                  <a:close/>
                  <a:moveTo>
                    <a:pt x="924795" y="355158"/>
                  </a:moveTo>
                  <a:cubicBezTo>
                    <a:pt x="924529" y="353829"/>
                    <a:pt x="925194" y="352499"/>
                    <a:pt x="927986" y="351169"/>
                  </a:cubicBezTo>
                  <a:cubicBezTo>
                    <a:pt x="930778" y="349840"/>
                    <a:pt x="935831" y="348377"/>
                    <a:pt x="944208" y="347845"/>
                  </a:cubicBezTo>
                  <a:cubicBezTo>
                    <a:pt x="952984" y="347446"/>
                    <a:pt x="958037" y="348244"/>
                    <a:pt x="960963" y="349175"/>
                  </a:cubicBezTo>
                  <a:cubicBezTo>
                    <a:pt x="963755" y="350239"/>
                    <a:pt x="964419" y="351435"/>
                    <a:pt x="964287" y="352765"/>
                  </a:cubicBezTo>
                  <a:cubicBezTo>
                    <a:pt x="964287" y="354095"/>
                    <a:pt x="963356" y="355291"/>
                    <a:pt x="960431" y="355956"/>
                  </a:cubicBezTo>
                  <a:cubicBezTo>
                    <a:pt x="957505" y="356754"/>
                    <a:pt x="952719" y="357020"/>
                    <a:pt x="944740" y="357419"/>
                  </a:cubicBezTo>
                  <a:cubicBezTo>
                    <a:pt x="936496" y="357951"/>
                    <a:pt x="931709" y="358217"/>
                    <a:pt x="928917" y="357818"/>
                  </a:cubicBezTo>
                  <a:cubicBezTo>
                    <a:pt x="926125" y="357552"/>
                    <a:pt x="925061" y="356488"/>
                    <a:pt x="924795" y="355158"/>
                  </a:cubicBezTo>
                  <a:close/>
                  <a:moveTo>
                    <a:pt x="963489" y="379359"/>
                  </a:moveTo>
                  <a:cubicBezTo>
                    <a:pt x="960564" y="380157"/>
                    <a:pt x="955777" y="380290"/>
                    <a:pt x="947798" y="380821"/>
                  </a:cubicBezTo>
                  <a:cubicBezTo>
                    <a:pt x="939688" y="381353"/>
                    <a:pt x="934900" y="381752"/>
                    <a:pt x="931975" y="381486"/>
                  </a:cubicBezTo>
                  <a:cubicBezTo>
                    <a:pt x="929050" y="381220"/>
                    <a:pt x="928119" y="380157"/>
                    <a:pt x="927853" y="378827"/>
                  </a:cubicBezTo>
                  <a:cubicBezTo>
                    <a:pt x="927587" y="377497"/>
                    <a:pt x="928252" y="376168"/>
                    <a:pt x="931045" y="374705"/>
                  </a:cubicBezTo>
                  <a:cubicBezTo>
                    <a:pt x="933837" y="373242"/>
                    <a:pt x="938890" y="371780"/>
                    <a:pt x="947267" y="371248"/>
                  </a:cubicBezTo>
                  <a:cubicBezTo>
                    <a:pt x="956043" y="370716"/>
                    <a:pt x="961228" y="371647"/>
                    <a:pt x="964021" y="372577"/>
                  </a:cubicBezTo>
                  <a:cubicBezTo>
                    <a:pt x="966813" y="373641"/>
                    <a:pt x="967478" y="374838"/>
                    <a:pt x="967345" y="376168"/>
                  </a:cubicBezTo>
                  <a:cubicBezTo>
                    <a:pt x="967345" y="377497"/>
                    <a:pt x="966414" y="378694"/>
                    <a:pt x="963489" y="379359"/>
                  </a:cubicBezTo>
                  <a:close/>
                  <a:moveTo>
                    <a:pt x="974259" y="353696"/>
                  </a:moveTo>
                  <a:cubicBezTo>
                    <a:pt x="974525" y="351169"/>
                    <a:pt x="978647" y="349042"/>
                    <a:pt x="994869" y="352100"/>
                  </a:cubicBezTo>
                  <a:cubicBezTo>
                    <a:pt x="1011756" y="355690"/>
                    <a:pt x="1013884" y="358882"/>
                    <a:pt x="1013219" y="361408"/>
                  </a:cubicBezTo>
                  <a:cubicBezTo>
                    <a:pt x="1012554" y="364067"/>
                    <a:pt x="1008831" y="364998"/>
                    <a:pt x="992875" y="361541"/>
                  </a:cubicBezTo>
                  <a:cubicBezTo>
                    <a:pt x="976520" y="358350"/>
                    <a:pt x="973860" y="356488"/>
                    <a:pt x="974259" y="353696"/>
                  </a:cubicBezTo>
                  <a:close/>
                  <a:moveTo>
                    <a:pt x="995800" y="385209"/>
                  </a:moveTo>
                  <a:cubicBezTo>
                    <a:pt x="979445" y="381885"/>
                    <a:pt x="976919" y="380024"/>
                    <a:pt x="977185" y="377231"/>
                  </a:cubicBezTo>
                  <a:cubicBezTo>
                    <a:pt x="977450" y="374705"/>
                    <a:pt x="981572" y="372577"/>
                    <a:pt x="997795" y="375769"/>
                  </a:cubicBezTo>
                  <a:cubicBezTo>
                    <a:pt x="1014681" y="379492"/>
                    <a:pt x="1016809" y="382683"/>
                    <a:pt x="1016144" y="385209"/>
                  </a:cubicBezTo>
                  <a:cubicBezTo>
                    <a:pt x="1015347" y="387869"/>
                    <a:pt x="1011756" y="388667"/>
                    <a:pt x="995933" y="385209"/>
                  </a:cubicBezTo>
                  <a:close/>
                  <a:moveTo>
                    <a:pt x="1017607" y="587986"/>
                  </a:moveTo>
                  <a:cubicBezTo>
                    <a:pt x="1028244" y="574689"/>
                    <a:pt x="1031701" y="573892"/>
                    <a:pt x="1033829" y="575487"/>
                  </a:cubicBezTo>
                  <a:cubicBezTo>
                    <a:pt x="1035956" y="577083"/>
                    <a:pt x="1035425" y="581072"/>
                    <a:pt x="1025053" y="593970"/>
                  </a:cubicBezTo>
                  <a:cubicBezTo>
                    <a:pt x="1014416" y="607266"/>
                    <a:pt x="1010958" y="608064"/>
                    <a:pt x="1008831" y="606469"/>
                  </a:cubicBezTo>
                  <a:cubicBezTo>
                    <a:pt x="1006704" y="604873"/>
                    <a:pt x="1007368" y="600618"/>
                    <a:pt x="1017474" y="587986"/>
                  </a:cubicBezTo>
                  <a:close/>
                  <a:moveTo>
                    <a:pt x="996199" y="682660"/>
                  </a:moveTo>
                  <a:cubicBezTo>
                    <a:pt x="985296" y="695690"/>
                    <a:pt x="981838" y="696488"/>
                    <a:pt x="979844" y="694893"/>
                  </a:cubicBezTo>
                  <a:cubicBezTo>
                    <a:pt x="977849" y="693164"/>
                    <a:pt x="978514" y="689042"/>
                    <a:pt x="988886" y="676543"/>
                  </a:cubicBezTo>
                  <a:cubicBezTo>
                    <a:pt x="999789" y="663512"/>
                    <a:pt x="1003246" y="662714"/>
                    <a:pt x="1005374" y="664443"/>
                  </a:cubicBezTo>
                  <a:cubicBezTo>
                    <a:pt x="1007368" y="666171"/>
                    <a:pt x="1006969" y="670028"/>
                    <a:pt x="996199" y="682660"/>
                  </a:cubicBezTo>
                  <a:close/>
                  <a:moveTo>
                    <a:pt x="986625" y="626813"/>
                  </a:moveTo>
                  <a:cubicBezTo>
                    <a:pt x="997130" y="613516"/>
                    <a:pt x="1000587" y="612585"/>
                    <a:pt x="1002714" y="614181"/>
                  </a:cubicBezTo>
                  <a:cubicBezTo>
                    <a:pt x="1004842" y="615776"/>
                    <a:pt x="1004443" y="619766"/>
                    <a:pt x="994072" y="632663"/>
                  </a:cubicBezTo>
                  <a:cubicBezTo>
                    <a:pt x="983567" y="645960"/>
                    <a:pt x="980110" y="646891"/>
                    <a:pt x="977982" y="645295"/>
                  </a:cubicBezTo>
                  <a:cubicBezTo>
                    <a:pt x="975855" y="643700"/>
                    <a:pt x="976520" y="639445"/>
                    <a:pt x="986492" y="626680"/>
                  </a:cubicBezTo>
                  <a:close/>
                  <a:moveTo>
                    <a:pt x="964686" y="720821"/>
                  </a:moveTo>
                  <a:cubicBezTo>
                    <a:pt x="953915" y="733985"/>
                    <a:pt x="950458" y="734916"/>
                    <a:pt x="948463" y="733188"/>
                  </a:cubicBezTo>
                  <a:cubicBezTo>
                    <a:pt x="946336" y="731592"/>
                    <a:pt x="947001" y="727337"/>
                    <a:pt x="957239" y="714705"/>
                  </a:cubicBezTo>
                  <a:cubicBezTo>
                    <a:pt x="968010" y="701541"/>
                    <a:pt x="971600" y="700743"/>
                    <a:pt x="973594" y="702472"/>
                  </a:cubicBezTo>
                  <a:cubicBezTo>
                    <a:pt x="975589" y="704200"/>
                    <a:pt x="975190" y="708057"/>
                    <a:pt x="964686" y="720821"/>
                  </a:cubicBezTo>
                  <a:close/>
                  <a:moveTo>
                    <a:pt x="955910" y="665773"/>
                  </a:moveTo>
                  <a:cubicBezTo>
                    <a:pt x="966414" y="652343"/>
                    <a:pt x="969871" y="651412"/>
                    <a:pt x="971999" y="653141"/>
                  </a:cubicBezTo>
                  <a:cubicBezTo>
                    <a:pt x="974126" y="654736"/>
                    <a:pt x="973727" y="658725"/>
                    <a:pt x="963489" y="671756"/>
                  </a:cubicBezTo>
                  <a:cubicBezTo>
                    <a:pt x="952984" y="685053"/>
                    <a:pt x="949527" y="685984"/>
                    <a:pt x="947400" y="684388"/>
                  </a:cubicBezTo>
                  <a:cubicBezTo>
                    <a:pt x="945272" y="682793"/>
                    <a:pt x="945937" y="678538"/>
                    <a:pt x="955910" y="665773"/>
                  </a:cubicBezTo>
                  <a:close/>
                  <a:moveTo>
                    <a:pt x="894744" y="743958"/>
                  </a:moveTo>
                  <a:cubicBezTo>
                    <a:pt x="905249" y="730528"/>
                    <a:pt x="908706" y="729597"/>
                    <a:pt x="910833" y="731326"/>
                  </a:cubicBezTo>
                  <a:cubicBezTo>
                    <a:pt x="912961" y="732922"/>
                    <a:pt x="912562" y="736911"/>
                    <a:pt x="902323" y="749942"/>
                  </a:cubicBezTo>
                  <a:cubicBezTo>
                    <a:pt x="891819" y="763371"/>
                    <a:pt x="888362" y="764302"/>
                    <a:pt x="886234" y="762574"/>
                  </a:cubicBezTo>
                  <a:cubicBezTo>
                    <a:pt x="884107" y="760978"/>
                    <a:pt x="884772" y="756723"/>
                    <a:pt x="894744" y="743958"/>
                  </a:cubicBezTo>
                  <a:close/>
                  <a:moveTo>
                    <a:pt x="903786" y="798874"/>
                  </a:moveTo>
                  <a:cubicBezTo>
                    <a:pt x="893681" y="812437"/>
                    <a:pt x="890223" y="813500"/>
                    <a:pt x="888096" y="811905"/>
                  </a:cubicBezTo>
                  <a:cubicBezTo>
                    <a:pt x="885968" y="810309"/>
                    <a:pt x="886500" y="806054"/>
                    <a:pt x="896074" y="793156"/>
                  </a:cubicBezTo>
                  <a:cubicBezTo>
                    <a:pt x="906180" y="779593"/>
                    <a:pt x="909770" y="778530"/>
                    <a:pt x="911764" y="780125"/>
                  </a:cubicBezTo>
                  <a:cubicBezTo>
                    <a:pt x="913892" y="781721"/>
                    <a:pt x="913626" y="785577"/>
                    <a:pt x="903653" y="798874"/>
                  </a:cubicBezTo>
                  <a:close/>
                  <a:moveTo>
                    <a:pt x="925327" y="704732"/>
                  </a:moveTo>
                  <a:cubicBezTo>
                    <a:pt x="935831" y="691302"/>
                    <a:pt x="939289" y="690372"/>
                    <a:pt x="941416" y="692100"/>
                  </a:cubicBezTo>
                  <a:cubicBezTo>
                    <a:pt x="943544" y="693696"/>
                    <a:pt x="943145" y="697685"/>
                    <a:pt x="932906" y="710716"/>
                  </a:cubicBezTo>
                  <a:cubicBezTo>
                    <a:pt x="922402" y="724146"/>
                    <a:pt x="918944" y="725076"/>
                    <a:pt x="916950" y="723348"/>
                  </a:cubicBezTo>
                  <a:cubicBezTo>
                    <a:pt x="914823" y="721752"/>
                    <a:pt x="915487" y="717497"/>
                    <a:pt x="925327" y="704732"/>
                  </a:cubicBezTo>
                  <a:close/>
                  <a:moveTo>
                    <a:pt x="917881" y="772147"/>
                  </a:moveTo>
                  <a:cubicBezTo>
                    <a:pt x="915753" y="770552"/>
                    <a:pt x="916285" y="766297"/>
                    <a:pt x="926125" y="753399"/>
                  </a:cubicBezTo>
                  <a:cubicBezTo>
                    <a:pt x="936629" y="739836"/>
                    <a:pt x="940220" y="739171"/>
                    <a:pt x="942214" y="740767"/>
                  </a:cubicBezTo>
                  <a:cubicBezTo>
                    <a:pt x="944342" y="742495"/>
                    <a:pt x="943810" y="746218"/>
                    <a:pt x="933704" y="759249"/>
                  </a:cubicBezTo>
                  <a:cubicBezTo>
                    <a:pt x="923465" y="772812"/>
                    <a:pt x="920008" y="773743"/>
                    <a:pt x="917881" y="772147"/>
                  </a:cubicBezTo>
                  <a:close/>
                  <a:moveTo>
                    <a:pt x="1029574" y="1042339"/>
                  </a:moveTo>
                  <a:cubicBezTo>
                    <a:pt x="999656" y="1059625"/>
                    <a:pt x="961228" y="1049253"/>
                    <a:pt x="943943" y="1019203"/>
                  </a:cubicBezTo>
                  <a:cubicBezTo>
                    <a:pt x="926790" y="989285"/>
                    <a:pt x="937028" y="950857"/>
                    <a:pt x="967079" y="933571"/>
                  </a:cubicBezTo>
                  <a:cubicBezTo>
                    <a:pt x="996997" y="916418"/>
                    <a:pt x="1035425" y="926657"/>
                    <a:pt x="1052711" y="956707"/>
                  </a:cubicBezTo>
                  <a:cubicBezTo>
                    <a:pt x="1069864" y="986625"/>
                    <a:pt x="1059492" y="1025053"/>
                    <a:pt x="1029574" y="1042339"/>
                  </a:cubicBezTo>
                  <a:close/>
                  <a:moveTo>
                    <a:pt x="1060556" y="606868"/>
                  </a:moveTo>
                  <a:cubicBezTo>
                    <a:pt x="1049520" y="619766"/>
                    <a:pt x="1045929" y="620563"/>
                    <a:pt x="1043935" y="618835"/>
                  </a:cubicBezTo>
                  <a:cubicBezTo>
                    <a:pt x="1041940" y="617106"/>
                    <a:pt x="1042738" y="612851"/>
                    <a:pt x="1053243" y="600618"/>
                  </a:cubicBezTo>
                  <a:cubicBezTo>
                    <a:pt x="1064279" y="587720"/>
                    <a:pt x="1067869" y="586922"/>
                    <a:pt x="1069864" y="588651"/>
                  </a:cubicBezTo>
                  <a:cubicBezTo>
                    <a:pt x="1071858" y="590380"/>
                    <a:pt x="1071326" y="594236"/>
                    <a:pt x="1060556" y="606868"/>
                  </a:cubicBezTo>
                  <a:close/>
                  <a:moveTo>
                    <a:pt x="1071725" y="529214"/>
                  </a:moveTo>
                  <a:cubicBezTo>
                    <a:pt x="1069731" y="527485"/>
                    <a:pt x="1070395" y="523363"/>
                    <a:pt x="1080767" y="510864"/>
                  </a:cubicBezTo>
                  <a:cubicBezTo>
                    <a:pt x="1091803" y="497967"/>
                    <a:pt x="1095261" y="497169"/>
                    <a:pt x="1097255" y="498897"/>
                  </a:cubicBezTo>
                  <a:cubicBezTo>
                    <a:pt x="1099250" y="500626"/>
                    <a:pt x="1098718" y="504482"/>
                    <a:pt x="1088080" y="517114"/>
                  </a:cubicBezTo>
                  <a:cubicBezTo>
                    <a:pt x="1077177" y="530145"/>
                    <a:pt x="1073719" y="530943"/>
                    <a:pt x="1071592" y="529214"/>
                  </a:cubicBezTo>
                  <a:close/>
                  <a:moveTo>
                    <a:pt x="1093000" y="569105"/>
                  </a:moveTo>
                  <a:cubicBezTo>
                    <a:pt x="1081964" y="582003"/>
                    <a:pt x="1078373" y="582800"/>
                    <a:pt x="1076379" y="581072"/>
                  </a:cubicBezTo>
                  <a:cubicBezTo>
                    <a:pt x="1074385" y="579343"/>
                    <a:pt x="1075182" y="575221"/>
                    <a:pt x="1085687" y="562855"/>
                  </a:cubicBezTo>
                  <a:cubicBezTo>
                    <a:pt x="1096723" y="549957"/>
                    <a:pt x="1100313" y="549159"/>
                    <a:pt x="1102308" y="550888"/>
                  </a:cubicBezTo>
                  <a:cubicBezTo>
                    <a:pt x="1104302" y="552616"/>
                    <a:pt x="1103770" y="556473"/>
                    <a:pt x="1093000" y="569105"/>
                  </a:cubicBezTo>
                  <a:close/>
                  <a:moveTo>
                    <a:pt x="1103904" y="491318"/>
                  </a:moveTo>
                  <a:cubicBezTo>
                    <a:pt x="1101909" y="489590"/>
                    <a:pt x="1102707" y="485468"/>
                    <a:pt x="1113344" y="473234"/>
                  </a:cubicBezTo>
                  <a:cubicBezTo>
                    <a:pt x="1124647" y="460469"/>
                    <a:pt x="1128103" y="459672"/>
                    <a:pt x="1130098" y="461533"/>
                  </a:cubicBezTo>
                  <a:cubicBezTo>
                    <a:pt x="1132093" y="463262"/>
                    <a:pt x="1131561" y="467118"/>
                    <a:pt x="1120525" y="479617"/>
                  </a:cubicBezTo>
                  <a:cubicBezTo>
                    <a:pt x="1109355" y="492382"/>
                    <a:pt x="1105898" y="493180"/>
                    <a:pt x="1103904" y="491451"/>
                  </a:cubicBezTo>
                  <a:close/>
                  <a:moveTo>
                    <a:pt x="1125311" y="531475"/>
                  </a:moveTo>
                  <a:cubicBezTo>
                    <a:pt x="1114275" y="544373"/>
                    <a:pt x="1110818" y="545170"/>
                    <a:pt x="1108823" y="543442"/>
                  </a:cubicBezTo>
                  <a:cubicBezTo>
                    <a:pt x="1106829" y="541713"/>
                    <a:pt x="1107627" y="537458"/>
                    <a:pt x="1118131" y="525225"/>
                  </a:cubicBezTo>
                  <a:cubicBezTo>
                    <a:pt x="1129167" y="512327"/>
                    <a:pt x="1132625" y="511529"/>
                    <a:pt x="1134752" y="513258"/>
                  </a:cubicBezTo>
                  <a:cubicBezTo>
                    <a:pt x="1136747" y="514986"/>
                    <a:pt x="1136215" y="518843"/>
                    <a:pt x="1125444" y="531475"/>
                  </a:cubicBezTo>
                  <a:close/>
                  <a:moveTo>
                    <a:pt x="1136614" y="454087"/>
                  </a:moveTo>
                  <a:cubicBezTo>
                    <a:pt x="1134752" y="452491"/>
                    <a:pt x="1135417" y="448768"/>
                    <a:pt x="1143794" y="438929"/>
                  </a:cubicBezTo>
                  <a:cubicBezTo>
                    <a:pt x="1141268" y="438131"/>
                    <a:pt x="1138342" y="436934"/>
                    <a:pt x="1134619" y="435338"/>
                  </a:cubicBezTo>
                  <a:cubicBezTo>
                    <a:pt x="1119062" y="428557"/>
                    <a:pt x="1117200" y="425499"/>
                    <a:pt x="1118264" y="423105"/>
                  </a:cubicBezTo>
                  <a:cubicBezTo>
                    <a:pt x="1119328" y="420712"/>
                    <a:pt x="1123583" y="420180"/>
                    <a:pt x="1138342" y="426563"/>
                  </a:cubicBezTo>
                  <a:cubicBezTo>
                    <a:pt x="1143661" y="428823"/>
                    <a:pt x="1147251" y="430685"/>
                    <a:pt x="1149910" y="432280"/>
                  </a:cubicBezTo>
                  <a:cubicBezTo>
                    <a:pt x="1158553" y="423504"/>
                    <a:pt x="1161612" y="423105"/>
                    <a:pt x="1163207" y="424701"/>
                  </a:cubicBezTo>
                  <a:cubicBezTo>
                    <a:pt x="1165202" y="426563"/>
                    <a:pt x="1164537" y="430419"/>
                    <a:pt x="1153368" y="442519"/>
                  </a:cubicBezTo>
                  <a:cubicBezTo>
                    <a:pt x="1142065" y="455151"/>
                    <a:pt x="1138475" y="455816"/>
                    <a:pt x="1136481" y="454087"/>
                  </a:cubicBezTo>
                  <a:close/>
                  <a:moveTo>
                    <a:pt x="1157490" y="493712"/>
                  </a:moveTo>
                  <a:cubicBezTo>
                    <a:pt x="1146453" y="506742"/>
                    <a:pt x="1142996" y="507540"/>
                    <a:pt x="1141001" y="505812"/>
                  </a:cubicBezTo>
                  <a:cubicBezTo>
                    <a:pt x="1139007" y="504083"/>
                    <a:pt x="1139672" y="499961"/>
                    <a:pt x="1150176" y="487595"/>
                  </a:cubicBezTo>
                  <a:cubicBezTo>
                    <a:pt x="1161080" y="474564"/>
                    <a:pt x="1164537" y="473766"/>
                    <a:pt x="1166532" y="475495"/>
                  </a:cubicBezTo>
                  <a:cubicBezTo>
                    <a:pt x="1168659" y="477223"/>
                    <a:pt x="1168127" y="481080"/>
                    <a:pt x="1157490" y="493844"/>
                  </a:cubicBezTo>
                  <a:close/>
                  <a:moveTo>
                    <a:pt x="1172914" y="467783"/>
                  </a:moveTo>
                  <a:cubicBezTo>
                    <a:pt x="1171186" y="466320"/>
                    <a:pt x="1171451" y="462996"/>
                    <a:pt x="1178233" y="454087"/>
                  </a:cubicBezTo>
                  <a:cubicBezTo>
                    <a:pt x="1164670" y="448236"/>
                    <a:pt x="1162942" y="445178"/>
                    <a:pt x="1163872" y="442918"/>
                  </a:cubicBezTo>
                  <a:cubicBezTo>
                    <a:pt x="1164936" y="440524"/>
                    <a:pt x="1169191" y="439992"/>
                    <a:pt x="1183950" y="446242"/>
                  </a:cubicBezTo>
                  <a:cubicBezTo>
                    <a:pt x="1184083" y="446242"/>
                    <a:pt x="1184216" y="446242"/>
                    <a:pt x="1184349" y="446375"/>
                  </a:cubicBezTo>
                  <a:cubicBezTo>
                    <a:pt x="1188339" y="441721"/>
                    <a:pt x="1191397" y="439195"/>
                    <a:pt x="1193391" y="437865"/>
                  </a:cubicBezTo>
                  <a:cubicBezTo>
                    <a:pt x="1195785" y="436269"/>
                    <a:pt x="1197247" y="436402"/>
                    <a:pt x="1198178" y="437200"/>
                  </a:cubicBezTo>
                  <a:cubicBezTo>
                    <a:pt x="1199242" y="437998"/>
                    <a:pt x="1199641" y="439327"/>
                    <a:pt x="1198444" y="442253"/>
                  </a:cubicBezTo>
                  <a:cubicBezTo>
                    <a:pt x="1197912" y="443582"/>
                    <a:pt x="1196715" y="445444"/>
                    <a:pt x="1195253" y="447572"/>
                  </a:cubicBezTo>
                  <a:cubicBezTo>
                    <a:pt x="1194721" y="448369"/>
                    <a:pt x="1194056" y="449300"/>
                    <a:pt x="1193258" y="450364"/>
                  </a:cubicBezTo>
                  <a:cubicBezTo>
                    <a:pt x="1200438" y="454087"/>
                    <a:pt x="1201236" y="456214"/>
                    <a:pt x="1200571" y="458076"/>
                  </a:cubicBezTo>
                  <a:cubicBezTo>
                    <a:pt x="1199774" y="460071"/>
                    <a:pt x="1196848" y="460868"/>
                    <a:pt x="1187408" y="457677"/>
                  </a:cubicBezTo>
                  <a:cubicBezTo>
                    <a:pt x="1177967" y="468713"/>
                    <a:pt x="1174776" y="469378"/>
                    <a:pt x="1172781" y="467783"/>
                  </a:cubicBezTo>
                  <a:close/>
                  <a:moveTo>
                    <a:pt x="1290059" y="892085"/>
                  </a:moveTo>
                  <a:cubicBezTo>
                    <a:pt x="1260141" y="909238"/>
                    <a:pt x="1221713" y="898999"/>
                    <a:pt x="1204428" y="868948"/>
                  </a:cubicBezTo>
                  <a:cubicBezTo>
                    <a:pt x="1187141" y="839030"/>
                    <a:pt x="1197513" y="800602"/>
                    <a:pt x="1227564" y="783317"/>
                  </a:cubicBezTo>
                  <a:cubicBezTo>
                    <a:pt x="1257482" y="766031"/>
                    <a:pt x="1295910" y="776402"/>
                    <a:pt x="1313196" y="806453"/>
                  </a:cubicBezTo>
                  <a:cubicBezTo>
                    <a:pt x="1330481" y="836371"/>
                    <a:pt x="1320110" y="874799"/>
                    <a:pt x="1290059" y="891952"/>
                  </a:cubicBezTo>
                  <a:close/>
                  <a:moveTo>
                    <a:pt x="1323567" y="498764"/>
                  </a:moveTo>
                  <a:cubicBezTo>
                    <a:pt x="1306547" y="496105"/>
                    <a:pt x="1304154" y="493180"/>
                    <a:pt x="1304686" y="490653"/>
                  </a:cubicBezTo>
                  <a:cubicBezTo>
                    <a:pt x="1305217" y="487994"/>
                    <a:pt x="1309207" y="486797"/>
                    <a:pt x="1324897" y="489324"/>
                  </a:cubicBezTo>
                  <a:cubicBezTo>
                    <a:pt x="1341518" y="491717"/>
                    <a:pt x="1344177" y="493844"/>
                    <a:pt x="1343911" y="496504"/>
                  </a:cubicBezTo>
                  <a:cubicBezTo>
                    <a:pt x="1343645" y="499030"/>
                    <a:pt x="1340188" y="501158"/>
                    <a:pt x="1323567" y="498764"/>
                  </a:cubicBezTo>
                  <a:close/>
                  <a:moveTo>
                    <a:pt x="1352288" y="467916"/>
                  </a:moveTo>
                  <a:cubicBezTo>
                    <a:pt x="1352421" y="465256"/>
                    <a:pt x="1356145" y="463528"/>
                    <a:pt x="1372234" y="463661"/>
                  </a:cubicBezTo>
                  <a:cubicBezTo>
                    <a:pt x="1389120" y="463794"/>
                    <a:pt x="1391780" y="465522"/>
                    <a:pt x="1392046" y="468182"/>
                  </a:cubicBezTo>
                  <a:cubicBezTo>
                    <a:pt x="1392312" y="470841"/>
                    <a:pt x="1388855" y="473367"/>
                    <a:pt x="1372100" y="473234"/>
                  </a:cubicBezTo>
                  <a:cubicBezTo>
                    <a:pt x="1354948" y="472968"/>
                    <a:pt x="1352155" y="470442"/>
                    <a:pt x="1352288" y="467916"/>
                  </a:cubicBezTo>
                  <a:close/>
                  <a:moveTo>
                    <a:pt x="1373430" y="503418"/>
                  </a:moveTo>
                  <a:cubicBezTo>
                    <a:pt x="1356277" y="502620"/>
                    <a:pt x="1353618" y="500094"/>
                    <a:pt x="1353751" y="497435"/>
                  </a:cubicBezTo>
                  <a:cubicBezTo>
                    <a:pt x="1354017" y="494775"/>
                    <a:pt x="1357740" y="493180"/>
                    <a:pt x="1373696" y="493844"/>
                  </a:cubicBezTo>
                  <a:cubicBezTo>
                    <a:pt x="1390450" y="494376"/>
                    <a:pt x="1393376" y="496238"/>
                    <a:pt x="1393376" y="499030"/>
                  </a:cubicBezTo>
                  <a:cubicBezTo>
                    <a:pt x="1393376" y="501557"/>
                    <a:pt x="1390051" y="503950"/>
                    <a:pt x="1373297" y="503418"/>
                  </a:cubicBezTo>
                  <a:close/>
                  <a:moveTo>
                    <a:pt x="1401886" y="467251"/>
                  </a:moveTo>
                  <a:cubicBezTo>
                    <a:pt x="1401619" y="464458"/>
                    <a:pt x="1405077" y="462464"/>
                    <a:pt x="1420501" y="459406"/>
                  </a:cubicBezTo>
                  <a:cubicBezTo>
                    <a:pt x="1436723" y="455816"/>
                    <a:pt x="1439914" y="456613"/>
                    <a:pt x="1440712" y="459273"/>
                  </a:cubicBezTo>
                  <a:cubicBezTo>
                    <a:pt x="1441510" y="461666"/>
                    <a:pt x="1438984" y="465256"/>
                    <a:pt x="1422496" y="468846"/>
                  </a:cubicBezTo>
                  <a:cubicBezTo>
                    <a:pt x="1405343" y="472171"/>
                    <a:pt x="1402151" y="469777"/>
                    <a:pt x="1401886" y="467251"/>
                  </a:cubicBezTo>
                  <a:close/>
                  <a:moveTo>
                    <a:pt x="1424623" y="501823"/>
                  </a:moveTo>
                  <a:cubicBezTo>
                    <a:pt x="1408002" y="503950"/>
                    <a:pt x="1405077" y="501424"/>
                    <a:pt x="1404944" y="498897"/>
                  </a:cubicBezTo>
                  <a:cubicBezTo>
                    <a:pt x="1404944" y="496105"/>
                    <a:pt x="1408268" y="494243"/>
                    <a:pt x="1423293" y="492249"/>
                  </a:cubicBezTo>
                  <a:cubicBezTo>
                    <a:pt x="1439117" y="489855"/>
                    <a:pt x="1442175" y="490919"/>
                    <a:pt x="1442707" y="493579"/>
                  </a:cubicBezTo>
                  <a:cubicBezTo>
                    <a:pt x="1443372" y="495972"/>
                    <a:pt x="1440712" y="499296"/>
                    <a:pt x="1424490" y="501690"/>
                  </a:cubicBezTo>
                  <a:close/>
                  <a:moveTo>
                    <a:pt x="1450286" y="456214"/>
                  </a:moveTo>
                  <a:cubicBezTo>
                    <a:pt x="1449355" y="453555"/>
                    <a:pt x="1452280" y="450763"/>
                    <a:pt x="1466907" y="444646"/>
                  </a:cubicBezTo>
                  <a:cubicBezTo>
                    <a:pt x="1482066" y="437865"/>
                    <a:pt x="1485390" y="437998"/>
                    <a:pt x="1486719" y="440391"/>
                  </a:cubicBezTo>
                  <a:cubicBezTo>
                    <a:pt x="1487916" y="442652"/>
                    <a:pt x="1486188" y="446508"/>
                    <a:pt x="1470763" y="453422"/>
                  </a:cubicBezTo>
                  <a:cubicBezTo>
                    <a:pt x="1454807" y="460204"/>
                    <a:pt x="1451084" y="458608"/>
                    <a:pt x="1450286" y="456214"/>
                  </a:cubicBezTo>
                  <a:close/>
                  <a:moveTo>
                    <a:pt x="1473023" y="489590"/>
                  </a:moveTo>
                  <a:cubicBezTo>
                    <a:pt x="1456669" y="495440"/>
                    <a:pt x="1453078" y="493579"/>
                    <a:pt x="1452413" y="491185"/>
                  </a:cubicBezTo>
                  <a:cubicBezTo>
                    <a:pt x="1451749" y="488526"/>
                    <a:pt x="1454807" y="485866"/>
                    <a:pt x="1469699" y="480548"/>
                  </a:cubicBezTo>
                  <a:cubicBezTo>
                    <a:pt x="1485257" y="474697"/>
                    <a:pt x="1488581" y="474963"/>
                    <a:pt x="1489778" y="477489"/>
                  </a:cubicBezTo>
                  <a:cubicBezTo>
                    <a:pt x="1490842" y="479750"/>
                    <a:pt x="1488847" y="483606"/>
                    <a:pt x="1473023" y="489590"/>
                  </a:cubicBezTo>
                  <a:close/>
                  <a:moveTo>
                    <a:pt x="1495362" y="435471"/>
                  </a:moveTo>
                  <a:cubicBezTo>
                    <a:pt x="1494033" y="433078"/>
                    <a:pt x="1496293" y="429754"/>
                    <a:pt x="1509590" y="420978"/>
                  </a:cubicBezTo>
                  <a:cubicBezTo>
                    <a:pt x="1523419" y="411670"/>
                    <a:pt x="1526876" y="411404"/>
                    <a:pt x="1528471" y="413532"/>
                  </a:cubicBezTo>
                  <a:cubicBezTo>
                    <a:pt x="1530067" y="415526"/>
                    <a:pt x="1528870" y="419515"/>
                    <a:pt x="1514909" y="428956"/>
                  </a:cubicBezTo>
                  <a:cubicBezTo>
                    <a:pt x="1500415" y="438397"/>
                    <a:pt x="1496559" y="437599"/>
                    <a:pt x="1495362" y="435338"/>
                  </a:cubicBezTo>
                  <a:close/>
                  <a:moveTo>
                    <a:pt x="1518499" y="467783"/>
                  </a:moveTo>
                  <a:cubicBezTo>
                    <a:pt x="1503606" y="476426"/>
                    <a:pt x="1499750" y="475495"/>
                    <a:pt x="1498687" y="473234"/>
                  </a:cubicBezTo>
                  <a:cubicBezTo>
                    <a:pt x="1497490" y="470708"/>
                    <a:pt x="1499883" y="467517"/>
                    <a:pt x="1513579" y="459539"/>
                  </a:cubicBezTo>
                  <a:cubicBezTo>
                    <a:pt x="1527807" y="450896"/>
                    <a:pt x="1531264" y="450763"/>
                    <a:pt x="1532726" y="453023"/>
                  </a:cubicBezTo>
                  <a:cubicBezTo>
                    <a:pt x="1534189" y="455151"/>
                    <a:pt x="1532859" y="459140"/>
                    <a:pt x="1518366" y="467783"/>
                  </a:cubicBezTo>
                  <a:close/>
                  <a:moveTo>
                    <a:pt x="1536316" y="407681"/>
                  </a:moveTo>
                  <a:cubicBezTo>
                    <a:pt x="1534588" y="405554"/>
                    <a:pt x="1536316" y="401830"/>
                    <a:pt x="1548417" y="391326"/>
                  </a:cubicBezTo>
                  <a:cubicBezTo>
                    <a:pt x="1560916" y="380157"/>
                    <a:pt x="1564373" y="379492"/>
                    <a:pt x="1566234" y="381486"/>
                  </a:cubicBezTo>
                  <a:cubicBezTo>
                    <a:pt x="1567963" y="383348"/>
                    <a:pt x="1567298" y="387337"/>
                    <a:pt x="1554799" y="398506"/>
                  </a:cubicBezTo>
                  <a:cubicBezTo>
                    <a:pt x="1541768" y="409808"/>
                    <a:pt x="1537912" y="409676"/>
                    <a:pt x="1536316" y="407681"/>
                  </a:cubicBezTo>
                  <a:close/>
                  <a:moveTo>
                    <a:pt x="1559719" y="438929"/>
                  </a:moveTo>
                  <a:cubicBezTo>
                    <a:pt x="1546289" y="449699"/>
                    <a:pt x="1542433" y="449433"/>
                    <a:pt x="1540970" y="447306"/>
                  </a:cubicBezTo>
                  <a:cubicBezTo>
                    <a:pt x="1539375" y="445045"/>
                    <a:pt x="1541236" y="441455"/>
                    <a:pt x="1553735" y="431482"/>
                  </a:cubicBezTo>
                  <a:cubicBezTo>
                    <a:pt x="1566633" y="420845"/>
                    <a:pt x="1570091" y="420313"/>
                    <a:pt x="1571952" y="422308"/>
                  </a:cubicBezTo>
                  <a:cubicBezTo>
                    <a:pt x="1573681" y="424169"/>
                    <a:pt x="1572883" y="428158"/>
                    <a:pt x="1559852" y="438929"/>
                  </a:cubicBezTo>
                  <a:close/>
                  <a:moveTo>
                    <a:pt x="1573282" y="374572"/>
                  </a:moveTo>
                  <a:cubicBezTo>
                    <a:pt x="1571420" y="372710"/>
                    <a:pt x="1572617" y="368721"/>
                    <a:pt x="1583520" y="357020"/>
                  </a:cubicBezTo>
                  <a:cubicBezTo>
                    <a:pt x="1594822" y="344521"/>
                    <a:pt x="1598147" y="343590"/>
                    <a:pt x="1600274" y="345452"/>
                  </a:cubicBezTo>
                  <a:cubicBezTo>
                    <a:pt x="1602269" y="347180"/>
                    <a:pt x="1601870" y="351169"/>
                    <a:pt x="1590568" y="363536"/>
                  </a:cubicBezTo>
                  <a:cubicBezTo>
                    <a:pt x="1578867" y="376035"/>
                    <a:pt x="1575143" y="376433"/>
                    <a:pt x="1573282" y="374572"/>
                  </a:cubicBezTo>
                  <a:close/>
                  <a:moveTo>
                    <a:pt x="1596684" y="405022"/>
                  </a:moveTo>
                  <a:cubicBezTo>
                    <a:pt x="1584584" y="417255"/>
                    <a:pt x="1580861" y="417521"/>
                    <a:pt x="1579132" y="415526"/>
                  </a:cubicBezTo>
                  <a:cubicBezTo>
                    <a:pt x="1577271" y="413532"/>
                    <a:pt x="1578600" y="409676"/>
                    <a:pt x="1589903" y="398240"/>
                  </a:cubicBezTo>
                  <a:cubicBezTo>
                    <a:pt x="1601604" y="386140"/>
                    <a:pt x="1604928" y="385342"/>
                    <a:pt x="1606923" y="387071"/>
                  </a:cubicBezTo>
                  <a:cubicBezTo>
                    <a:pt x="1608784" y="388800"/>
                    <a:pt x="1608385" y="392921"/>
                    <a:pt x="1596684" y="404889"/>
                  </a:cubicBezTo>
                  <a:close/>
                  <a:moveTo>
                    <a:pt x="1606524" y="337740"/>
                  </a:moveTo>
                  <a:cubicBezTo>
                    <a:pt x="1604396" y="336011"/>
                    <a:pt x="1605327" y="331889"/>
                    <a:pt x="1615167" y="319257"/>
                  </a:cubicBezTo>
                  <a:cubicBezTo>
                    <a:pt x="1625405" y="305827"/>
                    <a:pt x="1628730" y="304764"/>
                    <a:pt x="1630857" y="306359"/>
                  </a:cubicBezTo>
                  <a:cubicBezTo>
                    <a:pt x="1632984" y="307822"/>
                    <a:pt x="1632852" y="311944"/>
                    <a:pt x="1622746" y="325241"/>
                  </a:cubicBezTo>
                  <a:cubicBezTo>
                    <a:pt x="1612241" y="338803"/>
                    <a:pt x="1608518" y="339468"/>
                    <a:pt x="1606524" y="337873"/>
                  </a:cubicBezTo>
                  <a:close/>
                  <a:moveTo>
                    <a:pt x="1629926" y="367658"/>
                  </a:moveTo>
                  <a:cubicBezTo>
                    <a:pt x="1619023" y="380954"/>
                    <a:pt x="1615300" y="381486"/>
                    <a:pt x="1613438" y="379758"/>
                  </a:cubicBezTo>
                  <a:cubicBezTo>
                    <a:pt x="1611311" y="377896"/>
                    <a:pt x="1612374" y="373907"/>
                    <a:pt x="1622480" y="361541"/>
                  </a:cubicBezTo>
                  <a:cubicBezTo>
                    <a:pt x="1632984" y="348377"/>
                    <a:pt x="1636309" y="347313"/>
                    <a:pt x="1638569" y="348909"/>
                  </a:cubicBezTo>
                  <a:cubicBezTo>
                    <a:pt x="1640697" y="350505"/>
                    <a:pt x="1640431" y="354494"/>
                    <a:pt x="1630059" y="367525"/>
                  </a:cubicBezTo>
                  <a:close/>
                  <a:moveTo>
                    <a:pt x="1659977" y="327767"/>
                  </a:moveTo>
                  <a:cubicBezTo>
                    <a:pt x="1650137" y="341729"/>
                    <a:pt x="1646547" y="342659"/>
                    <a:pt x="1644420" y="341197"/>
                  </a:cubicBezTo>
                  <a:cubicBezTo>
                    <a:pt x="1642292" y="339601"/>
                    <a:pt x="1642824" y="335479"/>
                    <a:pt x="1651999" y="322315"/>
                  </a:cubicBezTo>
                  <a:cubicBezTo>
                    <a:pt x="1661573" y="308354"/>
                    <a:pt x="1664897" y="307157"/>
                    <a:pt x="1667157" y="308620"/>
                  </a:cubicBezTo>
                  <a:cubicBezTo>
                    <a:pt x="1669285" y="310082"/>
                    <a:pt x="1669418" y="314071"/>
                    <a:pt x="1659977" y="327767"/>
                  </a:cubicBezTo>
                  <a:close/>
                  <a:moveTo>
                    <a:pt x="1664099" y="257028"/>
                  </a:moveTo>
                  <a:cubicBezTo>
                    <a:pt x="1661839" y="255565"/>
                    <a:pt x="1661972" y="251443"/>
                    <a:pt x="1670216" y="237614"/>
                  </a:cubicBezTo>
                  <a:cubicBezTo>
                    <a:pt x="1678725" y="222988"/>
                    <a:pt x="1681917" y="221525"/>
                    <a:pt x="1684177" y="222855"/>
                  </a:cubicBezTo>
                  <a:cubicBezTo>
                    <a:pt x="1686438" y="224185"/>
                    <a:pt x="1686837" y="228174"/>
                    <a:pt x="1678460" y="242534"/>
                  </a:cubicBezTo>
                  <a:cubicBezTo>
                    <a:pt x="1669684" y="257294"/>
                    <a:pt x="1666226" y="258491"/>
                    <a:pt x="1664099" y="257161"/>
                  </a:cubicBezTo>
                  <a:close/>
                  <a:moveTo>
                    <a:pt x="1687369" y="286015"/>
                  </a:moveTo>
                  <a:cubicBezTo>
                    <a:pt x="1678327" y="300641"/>
                    <a:pt x="1674870" y="301705"/>
                    <a:pt x="1672742" y="300376"/>
                  </a:cubicBezTo>
                  <a:cubicBezTo>
                    <a:pt x="1670481" y="298913"/>
                    <a:pt x="1670748" y="294791"/>
                    <a:pt x="1679257" y="281095"/>
                  </a:cubicBezTo>
                  <a:cubicBezTo>
                    <a:pt x="1688033" y="266735"/>
                    <a:pt x="1691225" y="265139"/>
                    <a:pt x="1693485" y="266602"/>
                  </a:cubicBezTo>
                  <a:cubicBezTo>
                    <a:pt x="1695745" y="267931"/>
                    <a:pt x="1696012" y="271920"/>
                    <a:pt x="1687369" y="286148"/>
                  </a:cubicBezTo>
                  <a:close/>
                  <a:moveTo>
                    <a:pt x="1712234" y="242667"/>
                  </a:moveTo>
                  <a:cubicBezTo>
                    <a:pt x="1704122" y="257693"/>
                    <a:pt x="1700666" y="259155"/>
                    <a:pt x="1698405" y="257826"/>
                  </a:cubicBezTo>
                  <a:cubicBezTo>
                    <a:pt x="1696012" y="256496"/>
                    <a:pt x="1696144" y="252374"/>
                    <a:pt x="1703724" y="238146"/>
                  </a:cubicBezTo>
                  <a:cubicBezTo>
                    <a:pt x="1711569" y="223254"/>
                    <a:pt x="1714760" y="221525"/>
                    <a:pt x="1717154" y="222722"/>
                  </a:cubicBezTo>
                  <a:cubicBezTo>
                    <a:pt x="1719414" y="223919"/>
                    <a:pt x="1720079" y="227908"/>
                    <a:pt x="1712234" y="242667"/>
                  </a:cubicBezTo>
                  <a:close/>
                  <a:moveTo>
                    <a:pt x="1734572" y="197990"/>
                  </a:moveTo>
                  <a:cubicBezTo>
                    <a:pt x="1727259" y="213414"/>
                    <a:pt x="1723935" y="215010"/>
                    <a:pt x="1721674" y="213946"/>
                  </a:cubicBezTo>
                  <a:cubicBezTo>
                    <a:pt x="1719281" y="212749"/>
                    <a:pt x="1719015" y="208494"/>
                    <a:pt x="1725929" y="194001"/>
                  </a:cubicBezTo>
                  <a:cubicBezTo>
                    <a:pt x="1732977" y="178710"/>
                    <a:pt x="1736035" y="176848"/>
                    <a:pt x="1738429" y="177912"/>
                  </a:cubicBezTo>
                  <a:cubicBezTo>
                    <a:pt x="1740822" y="178975"/>
                    <a:pt x="1741620" y="182831"/>
                    <a:pt x="1734572" y="197990"/>
                  </a:cubicBezTo>
                  <a:close/>
                  <a:moveTo>
                    <a:pt x="1754518" y="152249"/>
                  </a:moveTo>
                  <a:cubicBezTo>
                    <a:pt x="1748002" y="168072"/>
                    <a:pt x="1744811" y="169801"/>
                    <a:pt x="1742417" y="168737"/>
                  </a:cubicBezTo>
                  <a:cubicBezTo>
                    <a:pt x="1739891" y="167673"/>
                    <a:pt x="1739492" y="163418"/>
                    <a:pt x="1745609" y="148526"/>
                  </a:cubicBezTo>
                  <a:cubicBezTo>
                    <a:pt x="1751991" y="132835"/>
                    <a:pt x="1754916" y="130974"/>
                    <a:pt x="1757443" y="131905"/>
                  </a:cubicBezTo>
                  <a:cubicBezTo>
                    <a:pt x="1759836" y="132835"/>
                    <a:pt x="1760767" y="136692"/>
                    <a:pt x="1754518" y="152116"/>
                  </a:cubicBezTo>
                  <a:close/>
                  <a:moveTo>
                    <a:pt x="1772335" y="105710"/>
                  </a:moveTo>
                  <a:cubicBezTo>
                    <a:pt x="1766485" y="121666"/>
                    <a:pt x="1763294" y="123661"/>
                    <a:pt x="1760900" y="122597"/>
                  </a:cubicBezTo>
                  <a:cubicBezTo>
                    <a:pt x="1758374" y="121666"/>
                    <a:pt x="1757709" y="117544"/>
                    <a:pt x="1763294" y="102386"/>
                  </a:cubicBezTo>
                  <a:cubicBezTo>
                    <a:pt x="1769144" y="86429"/>
                    <a:pt x="1771936" y="84435"/>
                    <a:pt x="1774463" y="85366"/>
                  </a:cubicBezTo>
                  <a:cubicBezTo>
                    <a:pt x="1776989" y="86296"/>
                    <a:pt x="1777920" y="90020"/>
                    <a:pt x="1772335" y="105710"/>
                  </a:cubicBezTo>
                  <a:close/>
                  <a:moveTo>
                    <a:pt x="1788691" y="58639"/>
                  </a:moveTo>
                  <a:cubicBezTo>
                    <a:pt x="1783239" y="74728"/>
                    <a:pt x="1780180" y="76723"/>
                    <a:pt x="1777787" y="75925"/>
                  </a:cubicBezTo>
                  <a:cubicBezTo>
                    <a:pt x="1775261" y="74994"/>
                    <a:pt x="1774463" y="70872"/>
                    <a:pt x="1779648" y="55581"/>
                  </a:cubicBezTo>
                  <a:cubicBezTo>
                    <a:pt x="1784967" y="39492"/>
                    <a:pt x="1787893" y="37364"/>
                    <a:pt x="1790419" y="38295"/>
                  </a:cubicBezTo>
                  <a:cubicBezTo>
                    <a:pt x="1792945" y="39093"/>
                    <a:pt x="1794009" y="42949"/>
                    <a:pt x="1788691" y="58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582031" y="3095323"/>
              <a:ext cx="17377" cy="34743"/>
            </a:xfrm>
            <a:custGeom>
              <a:rect b="b" l="l" r="r" t="t"/>
              <a:pathLst>
                <a:path extrusionOk="0" h="52921" w="26469">
                  <a:moveTo>
                    <a:pt x="0" y="0"/>
                  </a:moveTo>
                  <a:cubicBezTo>
                    <a:pt x="1330" y="665"/>
                    <a:pt x="2792" y="1197"/>
                    <a:pt x="4122" y="1995"/>
                  </a:cubicBezTo>
                  <a:cubicBezTo>
                    <a:pt x="23668" y="8244"/>
                    <a:pt x="34173" y="33774"/>
                    <a:pt x="18482" y="52921"/>
                  </a:cubicBezTo>
                  <a:cubicBezTo>
                    <a:pt x="27258" y="42816"/>
                    <a:pt x="29253" y="27790"/>
                    <a:pt x="22205" y="15557"/>
                  </a:cubicBezTo>
                  <a:cubicBezTo>
                    <a:pt x="17286" y="7047"/>
                    <a:pt x="9042" y="17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588928" y="3132162"/>
              <a:ext cx="2881" cy="2444"/>
            </a:xfrm>
            <a:custGeom>
              <a:rect b="b" l="l" r="r" t="t"/>
              <a:pathLst>
                <a:path extrusionOk="0" h="3723" w="4388">
                  <a:moveTo>
                    <a:pt x="0" y="3723"/>
                  </a:moveTo>
                  <a:cubicBezTo>
                    <a:pt x="1596" y="2792"/>
                    <a:pt x="2925" y="1729"/>
                    <a:pt x="4388" y="665"/>
                  </a:cubicBezTo>
                  <a:lnTo>
                    <a:pt x="3989" y="0"/>
                  </a:lnTo>
                  <a:cubicBezTo>
                    <a:pt x="2660" y="1463"/>
                    <a:pt x="1330" y="2659"/>
                    <a:pt x="133" y="37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541856" y="3079940"/>
              <a:ext cx="72476" cy="72495"/>
            </a:xfrm>
            <a:custGeom>
              <a:rect b="b" l="l" r="r" t="t"/>
              <a:pathLst>
                <a:path extrusionOk="0" h="110426" w="110397">
                  <a:moveTo>
                    <a:pt x="27689" y="7344"/>
                  </a:moveTo>
                  <a:cubicBezTo>
                    <a:pt x="1228" y="22503"/>
                    <a:pt x="-7814" y="56410"/>
                    <a:pt x="7344" y="82738"/>
                  </a:cubicBezTo>
                  <a:cubicBezTo>
                    <a:pt x="22503" y="109198"/>
                    <a:pt x="56410" y="118240"/>
                    <a:pt x="82738" y="103082"/>
                  </a:cubicBezTo>
                  <a:cubicBezTo>
                    <a:pt x="109065" y="87923"/>
                    <a:pt x="118240" y="54016"/>
                    <a:pt x="103082" y="27689"/>
                  </a:cubicBezTo>
                  <a:cubicBezTo>
                    <a:pt x="87923" y="1228"/>
                    <a:pt x="54016" y="-7814"/>
                    <a:pt x="27689" y="7344"/>
                  </a:cubicBezTo>
                  <a:close/>
                  <a:moveTo>
                    <a:pt x="75025" y="89652"/>
                  </a:moveTo>
                  <a:cubicBezTo>
                    <a:pt x="56011" y="100555"/>
                    <a:pt x="31678" y="94040"/>
                    <a:pt x="20774" y="75025"/>
                  </a:cubicBezTo>
                  <a:cubicBezTo>
                    <a:pt x="9871" y="56011"/>
                    <a:pt x="16387" y="31678"/>
                    <a:pt x="35401" y="20774"/>
                  </a:cubicBezTo>
                  <a:cubicBezTo>
                    <a:pt x="54415" y="9871"/>
                    <a:pt x="78749" y="16386"/>
                    <a:pt x="89652" y="35401"/>
                  </a:cubicBezTo>
                  <a:cubicBezTo>
                    <a:pt x="100555" y="54415"/>
                    <a:pt x="94040" y="78749"/>
                    <a:pt x="75025" y="89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024749" y="2755663"/>
              <a:ext cx="1134" cy="174"/>
            </a:xfrm>
            <a:custGeom>
              <a:rect b="b" l="l" r="r" t="t"/>
              <a:pathLst>
                <a:path extrusionOk="0" h="265" w="1728">
                  <a:moveTo>
                    <a:pt x="0" y="0"/>
                  </a:moveTo>
                  <a:cubicBezTo>
                    <a:pt x="0" y="0"/>
                    <a:pt x="0" y="133"/>
                    <a:pt x="0" y="266"/>
                  </a:cubicBezTo>
                  <a:cubicBezTo>
                    <a:pt x="532" y="266"/>
                    <a:pt x="1197" y="0"/>
                    <a:pt x="1728" y="0"/>
                  </a:cubicBezTo>
                  <a:cubicBezTo>
                    <a:pt x="1197" y="0"/>
                    <a:pt x="53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093710" y="2724552"/>
              <a:ext cx="26100" cy="1519"/>
            </a:xfrm>
            <a:custGeom>
              <a:rect b="b" l="l" r="r" t="t"/>
              <a:pathLst>
                <a:path extrusionOk="0" h="2314" w="39757">
                  <a:moveTo>
                    <a:pt x="0" y="2315"/>
                  </a:moveTo>
                  <a:cubicBezTo>
                    <a:pt x="12632" y="719"/>
                    <a:pt x="25796" y="187"/>
                    <a:pt x="39757" y="586"/>
                  </a:cubicBezTo>
                  <a:cubicBezTo>
                    <a:pt x="26594" y="-611"/>
                    <a:pt x="13164" y="54"/>
                    <a:pt x="0" y="2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7058444" y="2738205"/>
              <a:ext cx="12395" cy="5412"/>
            </a:xfrm>
            <a:custGeom>
              <a:rect b="b" l="l" r="r" t="t"/>
              <a:pathLst>
                <a:path extrusionOk="0" h="8244" w="18881">
                  <a:moveTo>
                    <a:pt x="8776" y="5053"/>
                  </a:moveTo>
                  <a:cubicBezTo>
                    <a:pt x="12233" y="3191"/>
                    <a:pt x="15557" y="1596"/>
                    <a:pt x="18882" y="0"/>
                  </a:cubicBezTo>
                  <a:cubicBezTo>
                    <a:pt x="12632" y="2260"/>
                    <a:pt x="6250" y="5053"/>
                    <a:pt x="0" y="8244"/>
                  </a:cubicBezTo>
                  <a:cubicBezTo>
                    <a:pt x="2925" y="7579"/>
                    <a:pt x="5851" y="6648"/>
                    <a:pt x="8643" y="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6968444" y="2795470"/>
              <a:ext cx="6459" cy="2642"/>
            </a:xfrm>
            <a:custGeom>
              <a:rect b="b" l="l" r="r" t="t"/>
              <a:pathLst>
                <a:path extrusionOk="0" h="4024" w="9839">
                  <a:moveTo>
                    <a:pt x="6648" y="3058"/>
                  </a:moveTo>
                  <a:lnTo>
                    <a:pt x="9840" y="0"/>
                  </a:lnTo>
                  <a:cubicBezTo>
                    <a:pt x="6250" y="1596"/>
                    <a:pt x="2925" y="2526"/>
                    <a:pt x="0" y="2792"/>
                  </a:cubicBezTo>
                  <a:cubicBezTo>
                    <a:pt x="2660" y="4388"/>
                    <a:pt x="5319" y="4388"/>
                    <a:pt x="6648" y="3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6997862" y="2746585"/>
              <a:ext cx="2008" cy="2619"/>
            </a:xfrm>
            <a:custGeom>
              <a:rect b="b" l="l" r="r" t="t"/>
              <a:pathLst>
                <a:path extrusionOk="0" h="3989" w="3058">
                  <a:moveTo>
                    <a:pt x="0" y="0"/>
                  </a:moveTo>
                  <a:cubicBezTo>
                    <a:pt x="532" y="1330"/>
                    <a:pt x="1463" y="2659"/>
                    <a:pt x="2526" y="3989"/>
                  </a:cubicBezTo>
                  <a:lnTo>
                    <a:pt x="3058" y="3457"/>
                  </a:lnTo>
                  <a:cubicBezTo>
                    <a:pt x="1729" y="2393"/>
                    <a:pt x="931" y="11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780239" y="3535459"/>
              <a:ext cx="84238" cy="57701"/>
            </a:xfrm>
            <a:custGeom>
              <a:rect b="b" l="l" r="r" t="t"/>
              <a:pathLst>
                <a:path extrusionOk="0" h="87892" w="128314">
                  <a:moveTo>
                    <a:pt x="127650" y="19546"/>
                  </a:moveTo>
                  <a:cubicBezTo>
                    <a:pt x="127915" y="18749"/>
                    <a:pt x="128049" y="18217"/>
                    <a:pt x="128314" y="17419"/>
                  </a:cubicBezTo>
                  <a:cubicBezTo>
                    <a:pt x="122730" y="10505"/>
                    <a:pt x="118608" y="4521"/>
                    <a:pt x="115682" y="0"/>
                  </a:cubicBezTo>
                  <a:cubicBezTo>
                    <a:pt x="103316" y="2526"/>
                    <a:pt x="91216" y="4920"/>
                    <a:pt x="79382" y="7180"/>
                  </a:cubicBezTo>
                  <a:cubicBezTo>
                    <a:pt x="54916" y="11834"/>
                    <a:pt x="31647" y="15690"/>
                    <a:pt x="9441" y="18881"/>
                  </a:cubicBezTo>
                  <a:cubicBezTo>
                    <a:pt x="7579" y="23269"/>
                    <a:pt x="5319" y="29120"/>
                    <a:pt x="3191" y="36167"/>
                  </a:cubicBezTo>
                  <a:cubicBezTo>
                    <a:pt x="2128" y="39492"/>
                    <a:pt x="1064" y="43082"/>
                    <a:pt x="0" y="46805"/>
                  </a:cubicBezTo>
                  <a:cubicBezTo>
                    <a:pt x="11169" y="57708"/>
                    <a:pt x="25796" y="72069"/>
                    <a:pt x="42151" y="87892"/>
                  </a:cubicBezTo>
                  <a:cubicBezTo>
                    <a:pt x="47204" y="72468"/>
                    <a:pt x="52522" y="58772"/>
                    <a:pt x="57575" y="48135"/>
                  </a:cubicBezTo>
                  <a:cubicBezTo>
                    <a:pt x="62628" y="37231"/>
                    <a:pt x="67149" y="29785"/>
                    <a:pt x="69542" y="26062"/>
                  </a:cubicBezTo>
                  <a:cubicBezTo>
                    <a:pt x="69276" y="25796"/>
                    <a:pt x="69011" y="25530"/>
                    <a:pt x="68745" y="25397"/>
                  </a:cubicBezTo>
                  <a:cubicBezTo>
                    <a:pt x="64889" y="21940"/>
                    <a:pt x="62229" y="20743"/>
                    <a:pt x="62229" y="20610"/>
                  </a:cubicBezTo>
                  <a:cubicBezTo>
                    <a:pt x="62229" y="20610"/>
                    <a:pt x="65022" y="21408"/>
                    <a:pt x="69542" y="24200"/>
                  </a:cubicBezTo>
                  <a:cubicBezTo>
                    <a:pt x="69808" y="24333"/>
                    <a:pt x="70074" y="24599"/>
                    <a:pt x="70340" y="24732"/>
                  </a:cubicBezTo>
                  <a:cubicBezTo>
                    <a:pt x="70872" y="23801"/>
                    <a:pt x="71271" y="23269"/>
                    <a:pt x="71271" y="23269"/>
                  </a:cubicBezTo>
                  <a:cubicBezTo>
                    <a:pt x="71271" y="23269"/>
                    <a:pt x="71138" y="23801"/>
                    <a:pt x="70606" y="24865"/>
                  </a:cubicBezTo>
                  <a:cubicBezTo>
                    <a:pt x="74994" y="27657"/>
                    <a:pt x="80712" y="32045"/>
                    <a:pt x="87360" y="37630"/>
                  </a:cubicBezTo>
                  <a:cubicBezTo>
                    <a:pt x="95338" y="44411"/>
                    <a:pt x="104779" y="53187"/>
                    <a:pt x="114752" y="63027"/>
                  </a:cubicBezTo>
                  <a:cubicBezTo>
                    <a:pt x="119406" y="46273"/>
                    <a:pt x="123794" y="31248"/>
                    <a:pt x="127517" y="19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954215" y="3511453"/>
              <a:ext cx="2881" cy="4626"/>
            </a:xfrm>
            <a:custGeom>
              <a:rect b="b" l="l" r="r" t="t"/>
              <a:pathLst>
                <a:path extrusionOk="0" h="7047" w="4388">
                  <a:moveTo>
                    <a:pt x="4255" y="6648"/>
                  </a:moveTo>
                  <a:cubicBezTo>
                    <a:pt x="1862" y="3058"/>
                    <a:pt x="532" y="79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798"/>
                    <a:pt x="1197" y="3191"/>
                    <a:pt x="2925" y="7047"/>
                  </a:cubicBezTo>
                  <a:cubicBezTo>
                    <a:pt x="3192" y="7047"/>
                    <a:pt x="3457" y="7047"/>
                    <a:pt x="3723" y="7047"/>
                  </a:cubicBezTo>
                  <a:cubicBezTo>
                    <a:pt x="3989" y="7047"/>
                    <a:pt x="4255" y="6914"/>
                    <a:pt x="4388" y="6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702547" y="3553092"/>
              <a:ext cx="38496" cy="50979"/>
            </a:xfrm>
            <a:custGeom>
              <a:rect b="b" l="l" r="r" t="t"/>
              <a:pathLst>
                <a:path extrusionOk="0" h="77653" w="58638">
                  <a:moveTo>
                    <a:pt x="49597" y="28056"/>
                  </a:moveTo>
                  <a:cubicBezTo>
                    <a:pt x="43746" y="19147"/>
                    <a:pt x="40688" y="13563"/>
                    <a:pt x="40688" y="13696"/>
                  </a:cubicBezTo>
                  <a:cubicBezTo>
                    <a:pt x="40688" y="13696"/>
                    <a:pt x="44278" y="17951"/>
                    <a:pt x="50528" y="24998"/>
                  </a:cubicBezTo>
                  <a:cubicBezTo>
                    <a:pt x="51858" y="20610"/>
                    <a:pt x="53187" y="16488"/>
                    <a:pt x="54384" y="12765"/>
                  </a:cubicBezTo>
                  <a:cubicBezTo>
                    <a:pt x="55980" y="7845"/>
                    <a:pt x="57309" y="3590"/>
                    <a:pt x="58639" y="0"/>
                  </a:cubicBezTo>
                  <a:cubicBezTo>
                    <a:pt x="56246" y="133"/>
                    <a:pt x="53719" y="399"/>
                    <a:pt x="51459" y="532"/>
                  </a:cubicBezTo>
                  <a:cubicBezTo>
                    <a:pt x="34838" y="1729"/>
                    <a:pt x="19280" y="2260"/>
                    <a:pt x="5319" y="1994"/>
                  </a:cubicBezTo>
                  <a:cubicBezTo>
                    <a:pt x="4388" y="5851"/>
                    <a:pt x="2925" y="12499"/>
                    <a:pt x="1728" y="21541"/>
                  </a:cubicBezTo>
                  <a:cubicBezTo>
                    <a:pt x="1064" y="26461"/>
                    <a:pt x="532" y="32178"/>
                    <a:pt x="0" y="38295"/>
                  </a:cubicBezTo>
                  <a:cubicBezTo>
                    <a:pt x="10106" y="49198"/>
                    <a:pt x="23003" y="62761"/>
                    <a:pt x="37364" y="77653"/>
                  </a:cubicBezTo>
                  <a:cubicBezTo>
                    <a:pt x="41087" y="59171"/>
                    <a:pt x="45608" y="42284"/>
                    <a:pt x="49863" y="28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812450" y="3552917"/>
              <a:ext cx="41551" cy="74025"/>
            </a:xfrm>
            <a:custGeom>
              <a:rect b="b" l="l" r="r" t="t"/>
              <a:pathLst>
                <a:path extrusionOk="0" h="112757" w="63292">
                  <a:moveTo>
                    <a:pt x="21009" y="0"/>
                  </a:moveTo>
                  <a:cubicBezTo>
                    <a:pt x="19413" y="4122"/>
                    <a:pt x="16222" y="12233"/>
                    <a:pt x="12765" y="23269"/>
                  </a:cubicBezTo>
                  <a:cubicBezTo>
                    <a:pt x="8909" y="35237"/>
                    <a:pt x="4654" y="50661"/>
                    <a:pt x="0" y="67947"/>
                  </a:cubicBezTo>
                  <a:cubicBezTo>
                    <a:pt x="1064" y="69011"/>
                    <a:pt x="2128" y="69941"/>
                    <a:pt x="3191" y="71005"/>
                  </a:cubicBezTo>
                  <a:cubicBezTo>
                    <a:pt x="19014" y="86429"/>
                    <a:pt x="33641" y="100790"/>
                    <a:pt x="45475" y="112757"/>
                  </a:cubicBezTo>
                  <a:cubicBezTo>
                    <a:pt x="49464" y="97865"/>
                    <a:pt x="54118" y="80313"/>
                    <a:pt x="59038" y="61432"/>
                  </a:cubicBezTo>
                  <a:cubicBezTo>
                    <a:pt x="60501" y="56113"/>
                    <a:pt x="61830" y="50794"/>
                    <a:pt x="63293" y="45741"/>
                  </a:cubicBezTo>
                  <a:cubicBezTo>
                    <a:pt x="52522" y="33774"/>
                    <a:pt x="43082" y="23004"/>
                    <a:pt x="35237" y="14494"/>
                  </a:cubicBezTo>
                  <a:cubicBezTo>
                    <a:pt x="29519" y="8377"/>
                    <a:pt x="24732" y="3457"/>
                    <a:pt x="2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700103" y="3583209"/>
              <a:ext cx="25402" cy="55518"/>
            </a:xfrm>
            <a:custGeom>
              <a:rect b="b" l="l" r="r" t="t"/>
              <a:pathLst>
                <a:path extrusionOk="0" h="84567" w="38693">
                  <a:moveTo>
                    <a:pt x="1064" y="31779"/>
                  </a:moveTo>
                  <a:cubicBezTo>
                    <a:pt x="798" y="38561"/>
                    <a:pt x="399" y="45209"/>
                    <a:pt x="0" y="51459"/>
                  </a:cubicBezTo>
                  <a:cubicBezTo>
                    <a:pt x="11834" y="63692"/>
                    <a:pt x="23269" y="74861"/>
                    <a:pt x="33641" y="84568"/>
                  </a:cubicBezTo>
                  <a:cubicBezTo>
                    <a:pt x="34439" y="72202"/>
                    <a:pt x="36035" y="57841"/>
                    <a:pt x="38694" y="42550"/>
                  </a:cubicBezTo>
                  <a:cubicBezTo>
                    <a:pt x="24466" y="27259"/>
                    <a:pt x="12366" y="12366"/>
                    <a:pt x="2792" y="0"/>
                  </a:cubicBezTo>
                  <a:cubicBezTo>
                    <a:pt x="2128" y="9707"/>
                    <a:pt x="1596" y="20477"/>
                    <a:pt x="931" y="31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6956921" y="3501589"/>
              <a:ext cx="34131" cy="37449"/>
            </a:xfrm>
            <a:custGeom>
              <a:rect b="b" l="l" r="r" t="t"/>
              <a:pathLst>
                <a:path extrusionOk="0" h="57043" w="51990">
                  <a:moveTo>
                    <a:pt x="30450" y="57043"/>
                  </a:moveTo>
                  <a:cubicBezTo>
                    <a:pt x="38827" y="31912"/>
                    <a:pt x="46938" y="11834"/>
                    <a:pt x="51991" y="0"/>
                  </a:cubicBezTo>
                  <a:cubicBezTo>
                    <a:pt x="35503" y="4388"/>
                    <a:pt x="18615" y="8909"/>
                    <a:pt x="1463" y="13430"/>
                  </a:cubicBezTo>
                  <a:cubicBezTo>
                    <a:pt x="2128" y="18881"/>
                    <a:pt x="1463" y="20876"/>
                    <a:pt x="0" y="21674"/>
                  </a:cubicBezTo>
                  <a:cubicBezTo>
                    <a:pt x="2925" y="25929"/>
                    <a:pt x="7314" y="32045"/>
                    <a:pt x="13297" y="38827"/>
                  </a:cubicBezTo>
                  <a:cubicBezTo>
                    <a:pt x="18084" y="44411"/>
                    <a:pt x="23801" y="50528"/>
                    <a:pt x="30450" y="56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7189384" y="3423810"/>
              <a:ext cx="66343" cy="86595"/>
            </a:xfrm>
            <a:custGeom>
              <a:rect b="b" l="l" r="r" t="t"/>
              <a:pathLst>
                <a:path extrusionOk="0" h="131904" w="101056">
                  <a:moveTo>
                    <a:pt x="57442" y="3989"/>
                  </a:moveTo>
                  <a:cubicBezTo>
                    <a:pt x="57442" y="3989"/>
                    <a:pt x="58240" y="3856"/>
                    <a:pt x="58772" y="3723"/>
                  </a:cubicBezTo>
                  <a:cubicBezTo>
                    <a:pt x="58772" y="3723"/>
                    <a:pt x="59038" y="3723"/>
                    <a:pt x="59171" y="3723"/>
                  </a:cubicBezTo>
                  <a:cubicBezTo>
                    <a:pt x="59171" y="3723"/>
                    <a:pt x="59171" y="3856"/>
                    <a:pt x="59038" y="3989"/>
                  </a:cubicBezTo>
                  <a:lnTo>
                    <a:pt x="58905" y="3989"/>
                  </a:lnTo>
                  <a:cubicBezTo>
                    <a:pt x="58905" y="3989"/>
                    <a:pt x="59570" y="3989"/>
                    <a:pt x="59836" y="3989"/>
                  </a:cubicBezTo>
                  <a:cubicBezTo>
                    <a:pt x="59836" y="3989"/>
                    <a:pt x="60102" y="3989"/>
                    <a:pt x="60235" y="3989"/>
                  </a:cubicBezTo>
                  <a:cubicBezTo>
                    <a:pt x="60235" y="3989"/>
                    <a:pt x="60235" y="4122"/>
                    <a:pt x="60102" y="4255"/>
                  </a:cubicBezTo>
                  <a:lnTo>
                    <a:pt x="59437" y="4654"/>
                  </a:lnTo>
                  <a:cubicBezTo>
                    <a:pt x="58639" y="5186"/>
                    <a:pt x="57576" y="5718"/>
                    <a:pt x="56512" y="6116"/>
                  </a:cubicBezTo>
                  <a:cubicBezTo>
                    <a:pt x="51858" y="8111"/>
                    <a:pt x="47337" y="9973"/>
                    <a:pt x="41752" y="12100"/>
                  </a:cubicBezTo>
                  <a:cubicBezTo>
                    <a:pt x="30450" y="16488"/>
                    <a:pt x="16488" y="21807"/>
                    <a:pt x="266" y="27790"/>
                  </a:cubicBezTo>
                  <a:cubicBezTo>
                    <a:pt x="266" y="28056"/>
                    <a:pt x="133" y="28455"/>
                    <a:pt x="0" y="28854"/>
                  </a:cubicBezTo>
                  <a:cubicBezTo>
                    <a:pt x="1463" y="29918"/>
                    <a:pt x="6515" y="33774"/>
                    <a:pt x="13696" y="39891"/>
                  </a:cubicBezTo>
                  <a:cubicBezTo>
                    <a:pt x="15424" y="41353"/>
                    <a:pt x="17153" y="42949"/>
                    <a:pt x="19147" y="44544"/>
                  </a:cubicBezTo>
                  <a:cubicBezTo>
                    <a:pt x="19147" y="44544"/>
                    <a:pt x="19413" y="44677"/>
                    <a:pt x="19413" y="44810"/>
                  </a:cubicBezTo>
                  <a:cubicBezTo>
                    <a:pt x="26594" y="51193"/>
                    <a:pt x="35104" y="59171"/>
                    <a:pt x="44146" y="68479"/>
                  </a:cubicBezTo>
                  <a:cubicBezTo>
                    <a:pt x="46007" y="56644"/>
                    <a:pt x="48002" y="46007"/>
                    <a:pt x="49863" y="37098"/>
                  </a:cubicBezTo>
                  <a:cubicBezTo>
                    <a:pt x="50262" y="34838"/>
                    <a:pt x="50794" y="32710"/>
                    <a:pt x="51193" y="30716"/>
                  </a:cubicBezTo>
                  <a:cubicBezTo>
                    <a:pt x="51991" y="26993"/>
                    <a:pt x="52788" y="23668"/>
                    <a:pt x="53453" y="20876"/>
                  </a:cubicBezTo>
                  <a:cubicBezTo>
                    <a:pt x="55315" y="13031"/>
                    <a:pt x="56645" y="8643"/>
                    <a:pt x="56645" y="8643"/>
                  </a:cubicBezTo>
                  <a:cubicBezTo>
                    <a:pt x="56645" y="8643"/>
                    <a:pt x="56246" y="12765"/>
                    <a:pt x="55714" y="19812"/>
                  </a:cubicBezTo>
                  <a:cubicBezTo>
                    <a:pt x="55448" y="22472"/>
                    <a:pt x="55315" y="25663"/>
                    <a:pt x="55049" y="29120"/>
                  </a:cubicBezTo>
                  <a:cubicBezTo>
                    <a:pt x="54916" y="31779"/>
                    <a:pt x="54650" y="34705"/>
                    <a:pt x="54517" y="37763"/>
                  </a:cubicBezTo>
                  <a:cubicBezTo>
                    <a:pt x="53719" y="48400"/>
                    <a:pt x="52788" y="61431"/>
                    <a:pt x="51326" y="75792"/>
                  </a:cubicBezTo>
                  <a:cubicBezTo>
                    <a:pt x="55182" y="79914"/>
                    <a:pt x="59171" y="84169"/>
                    <a:pt x="63293" y="88690"/>
                  </a:cubicBezTo>
                  <a:cubicBezTo>
                    <a:pt x="77653" y="104779"/>
                    <a:pt x="90153" y="119938"/>
                    <a:pt x="99726" y="131905"/>
                  </a:cubicBezTo>
                  <a:cubicBezTo>
                    <a:pt x="100125" y="131639"/>
                    <a:pt x="100657" y="131506"/>
                    <a:pt x="101056" y="131240"/>
                  </a:cubicBezTo>
                  <a:cubicBezTo>
                    <a:pt x="98131" y="122065"/>
                    <a:pt x="95338" y="112491"/>
                    <a:pt x="92546" y="102652"/>
                  </a:cubicBezTo>
                  <a:cubicBezTo>
                    <a:pt x="84036" y="73000"/>
                    <a:pt x="76989" y="45342"/>
                    <a:pt x="71271" y="22206"/>
                  </a:cubicBezTo>
                  <a:cubicBezTo>
                    <a:pt x="70473" y="19280"/>
                    <a:pt x="69808" y="16355"/>
                    <a:pt x="69144" y="13563"/>
                  </a:cubicBezTo>
                  <a:cubicBezTo>
                    <a:pt x="67947" y="8776"/>
                    <a:pt x="66883" y="4255"/>
                    <a:pt x="65819" y="0"/>
                  </a:cubicBezTo>
                  <a:cubicBezTo>
                    <a:pt x="64490" y="532"/>
                    <a:pt x="61963" y="1596"/>
                    <a:pt x="58240" y="3457"/>
                  </a:cubicBezTo>
                  <a:cubicBezTo>
                    <a:pt x="57576" y="3723"/>
                    <a:pt x="56910" y="4122"/>
                    <a:pt x="56246" y="4521"/>
                  </a:cubicBezTo>
                  <a:lnTo>
                    <a:pt x="56645" y="4521"/>
                  </a:lnTo>
                  <a:cubicBezTo>
                    <a:pt x="56645" y="4521"/>
                    <a:pt x="57841" y="4255"/>
                    <a:pt x="57841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867532" y="3511802"/>
              <a:ext cx="107720" cy="80834"/>
            </a:xfrm>
            <a:custGeom>
              <a:rect b="b" l="l" r="r" t="t"/>
              <a:pathLst>
                <a:path extrusionOk="0" h="123128" w="164082">
                  <a:moveTo>
                    <a:pt x="129644" y="133"/>
                  </a:moveTo>
                  <a:cubicBezTo>
                    <a:pt x="127251" y="798"/>
                    <a:pt x="124857" y="1330"/>
                    <a:pt x="122597" y="1994"/>
                  </a:cubicBezTo>
                  <a:lnTo>
                    <a:pt x="76723" y="14228"/>
                  </a:lnTo>
                  <a:cubicBezTo>
                    <a:pt x="61564" y="18217"/>
                    <a:pt x="46672" y="21807"/>
                    <a:pt x="31912" y="25264"/>
                  </a:cubicBezTo>
                  <a:cubicBezTo>
                    <a:pt x="22339" y="27524"/>
                    <a:pt x="12765" y="29652"/>
                    <a:pt x="3324" y="31646"/>
                  </a:cubicBezTo>
                  <a:cubicBezTo>
                    <a:pt x="2660" y="35769"/>
                    <a:pt x="1596" y="42816"/>
                    <a:pt x="0" y="51990"/>
                  </a:cubicBezTo>
                  <a:cubicBezTo>
                    <a:pt x="133" y="52124"/>
                    <a:pt x="399" y="52390"/>
                    <a:pt x="532" y="52522"/>
                  </a:cubicBezTo>
                  <a:cubicBezTo>
                    <a:pt x="9175" y="61165"/>
                    <a:pt x="20477" y="70872"/>
                    <a:pt x="33242" y="81377"/>
                  </a:cubicBezTo>
                  <a:cubicBezTo>
                    <a:pt x="37231" y="69011"/>
                    <a:pt x="41486" y="58107"/>
                    <a:pt x="45608" y="49331"/>
                  </a:cubicBezTo>
                  <a:cubicBezTo>
                    <a:pt x="49198" y="41752"/>
                    <a:pt x="52788" y="36034"/>
                    <a:pt x="55448" y="32178"/>
                  </a:cubicBezTo>
                  <a:cubicBezTo>
                    <a:pt x="58240" y="28455"/>
                    <a:pt x="60102" y="26727"/>
                    <a:pt x="60102" y="26727"/>
                  </a:cubicBezTo>
                  <a:cubicBezTo>
                    <a:pt x="60102" y="26727"/>
                    <a:pt x="58639" y="28854"/>
                    <a:pt x="56645" y="32976"/>
                  </a:cubicBezTo>
                  <a:cubicBezTo>
                    <a:pt x="54650" y="37098"/>
                    <a:pt x="52256" y="43215"/>
                    <a:pt x="49730" y="51060"/>
                  </a:cubicBezTo>
                  <a:cubicBezTo>
                    <a:pt x="46539" y="60900"/>
                    <a:pt x="43348" y="73133"/>
                    <a:pt x="40024" y="86961"/>
                  </a:cubicBezTo>
                  <a:cubicBezTo>
                    <a:pt x="47736" y="93078"/>
                    <a:pt x="55714" y="99593"/>
                    <a:pt x="64224" y="106109"/>
                  </a:cubicBezTo>
                  <a:cubicBezTo>
                    <a:pt x="71537" y="111826"/>
                    <a:pt x="78451" y="117544"/>
                    <a:pt x="85233" y="123129"/>
                  </a:cubicBezTo>
                  <a:cubicBezTo>
                    <a:pt x="86828" y="116081"/>
                    <a:pt x="88557" y="108901"/>
                    <a:pt x="90551" y="101455"/>
                  </a:cubicBezTo>
                  <a:cubicBezTo>
                    <a:pt x="94673" y="86296"/>
                    <a:pt x="98928" y="72069"/>
                    <a:pt x="103050" y="59570"/>
                  </a:cubicBezTo>
                  <a:cubicBezTo>
                    <a:pt x="80180" y="36566"/>
                    <a:pt x="64357" y="20610"/>
                    <a:pt x="64490" y="20610"/>
                  </a:cubicBezTo>
                  <a:cubicBezTo>
                    <a:pt x="64490" y="20610"/>
                    <a:pt x="82042" y="32311"/>
                    <a:pt x="105577" y="52124"/>
                  </a:cubicBezTo>
                  <a:cubicBezTo>
                    <a:pt x="114619" y="25530"/>
                    <a:pt x="121932" y="8111"/>
                    <a:pt x="121799" y="8111"/>
                  </a:cubicBezTo>
                  <a:cubicBezTo>
                    <a:pt x="121799" y="8111"/>
                    <a:pt x="118076" y="27923"/>
                    <a:pt x="111161" y="56910"/>
                  </a:cubicBezTo>
                  <a:cubicBezTo>
                    <a:pt x="120336" y="64888"/>
                    <a:pt x="130309" y="73930"/>
                    <a:pt x="140281" y="83903"/>
                  </a:cubicBezTo>
                  <a:cubicBezTo>
                    <a:pt x="144138" y="87626"/>
                    <a:pt x="147728" y="91482"/>
                    <a:pt x="151318" y="95205"/>
                  </a:cubicBezTo>
                  <a:cubicBezTo>
                    <a:pt x="152781" y="88823"/>
                    <a:pt x="154376" y="82307"/>
                    <a:pt x="156238" y="75526"/>
                  </a:cubicBezTo>
                  <a:cubicBezTo>
                    <a:pt x="158764" y="66351"/>
                    <a:pt x="161423" y="57575"/>
                    <a:pt x="164083" y="49198"/>
                  </a:cubicBezTo>
                  <a:cubicBezTo>
                    <a:pt x="156770" y="40954"/>
                    <a:pt x="150653" y="33109"/>
                    <a:pt x="145999" y="25929"/>
                  </a:cubicBezTo>
                  <a:cubicBezTo>
                    <a:pt x="140680" y="17951"/>
                    <a:pt x="137090" y="11169"/>
                    <a:pt x="134830" y="6382"/>
                  </a:cubicBezTo>
                  <a:cubicBezTo>
                    <a:pt x="133367" y="6382"/>
                    <a:pt x="131505" y="4787"/>
                    <a:pt x="12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656893" y="2707914"/>
              <a:ext cx="1690356" cy="844440"/>
            </a:xfrm>
            <a:custGeom>
              <a:rect b="b" l="l" r="r" t="t"/>
              <a:pathLst>
                <a:path extrusionOk="0" h="1286276" w="2574799">
                  <a:moveTo>
                    <a:pt x="2531053" y="133"/>
                  </a:moveTo>
                  <a:cubicBezTo>
                    <a:pt x="2531984" y="3989"/>
                    <a:pt x="2532914" y="7712"/>
                    <a:pt x="2533579" y="10903"/>
                  </a:cubicBezTo>
                  <a:cubicBezTo>
                    <a:pt x="2536504" y="24466"/>
                    <a:pt x="2532116" y="20743"/>
                    <a:pt x="2531717" y="20344"/>
                  </a:cubicBezTo>
                  <a:cubicBezTo>
                    <a:pt x="2531717" y="20344"/>
                    <a:pt x="2531717" y="20344"/>
                    <a:pt x="2531717" y="20344"/>
                  </a:cubicBezTo>
                  <a:cubicBezTo>
                    <a:pt x="2531452" y="22206"/>
                    <a:pt x="2530920" y="24732"/>
                    <a:pt x="2529856" y="27923"/>
                  </a:cubicBezTo>
                  <a:cubicBezTo>
                    <a:pt x="2528659" y="31912"/>
                    <a:pt x="2526798" y="36832"/>
                    <a:pt x="2523872" y="42816"/>
                  </a:cubicBezTo>
                  <a:cubicBezTo>
                    <a:pt x="2516293" y="58905"/>
                    <a:pt x="2501401" y="80712"/>
                    <a:pt x="2478131" y="105178"/>
                  </a:cubicBezTo>
                  <a:cubicBezTo>
                    <a:pt x="2466563" y="117411"/>
                    <a:pt x="2453000" y="130442"/>
                    <a:pt x="2437310" y="143739"/>
                  </a:cubicBezTo>
                  <a:cubicBezTo>
                    <a:pt x="2421886" y="157302"/>
                    <a:pt x="2403004" y="169535"/>
                    <a:pt x="2383458" y="183230"/>
                  </a:cubicBezTo>
                  <a:cubicBezTo>
                    <a:pt x="2351545" y="205303"/>
                    <a:pt x="2315511" y="229636"/>
                    <a:pt x="2276020" y="255432"/>
                  </a:cubicBezTo>
                  <a:cubicBezTo>
                    <a:pt x="2273892" y="256762"/>
                    <a:pt x="2271631" y="258358"/>
                    <a:pt x="2269504" y="259687"/>
                  </a:cubicBezTo>
                  <a:cubicBezTo>
                    <a:pt x="2263653" y="263410"/>
                    <a:pt x="2257803" y="267266"/>
                    <a:pt x="2251952" y="270989"/>
                  </a:cubicBezTo>
                  <a:cubicBezTo>
                    <a:pt x="2250623" y="271920"/>
                    <a:pt x="2249293" y="272718"/>
                    <a:pt x="2247963" y="273516"/>
                  </a:cubicBezTo>
                  <a:cubicBezTo>
                    <a:pt x="2246633" y="274447"/>
                    <a:pt x="2245171" y="275244"/>
                    <a:pt x="2243841" y="276175"/>
                  </a:cubicBezTo>
                  <a:cubicBezTo>
                    <a:pt x="2237858" y="280031"/>
                    <a:pt x="2231874" y="283887"/>
                    <a:pt x="2225890" y="287744"/>
                  </a:cubicBezTo>
                  <a:cubicBezTo>
                    <a:pt x="2220306" y="291334"/>
                    <a:pt x="2214721" y="294924"/>
                    <a:pt x="2209269" y="298780"/>
                  </a:cubicBezTo>
                  <a:lnTo>
                    <a:pt x="2169512" y="326171"/>
                  </a:lnTo>
                  <a:lnTo>
                    <a:pt x="2084944" y="384279"/>
                  </a:lnTo>
                  <a:cubicBezTo>
                    <a:pt x="2026438" y="424302"/>
                    <a:pt x="1963677" y="466719"/>
                    <a:pt x="1896927" y="510333"/>
                  </a:cubicBezTo>
                  <a:cubicBezTo>
                    <a:pt x="1863551" y="532139"/>
                    <a:pt x="1829246" y="554212"/>
                    <a:pt x="1793743" y="576285"/>
                  </a:cubicBezTo>
                  <a:cubicBezTo>
                    <a:pt x="1758241" y="598225"/>
                    <a:pt x="1721807" y="620297"/>
                    <a:pt x="1684576" y="642503"/>
                  </a:cubicBezTo>
                  <a:cubicBezTo>
                    <a:pt x="1609981" y="686782"/>
                    <a:pt x="1531796" y="731060"/>
                    <a:pt x="1450685" y="774275"/>
                  </a:cubicBezTo>
                  <a:cubicBezTo>
                    <a:pt x="1288331" y="860837"/>
                    <a:pt x="1128769" y="934369"/>
                    <a:pt x="980243" y="992476"/>
                  </a:cubicBezTo>
                  <a:cubicBezTo>
                    <a:pt x="906047" y="1021596"/>
                    <a:pt x="834510" y="1046860"/>
                    <a:pt x="766961" y="1068667"/>
                  </a:cubicBezTo>
                  <a:cubicBezTo>
                    <a:pt x="765366" y="1069199"/>
                    <a:pt x="763770" y="1069731"/>
                    <a:pt x="762175" y="1070262"/>
                  </a:cubicBezTo>
                  <a:cubicBezTo>
                    <a:pt x="728002" y="1081698"/>
                    <a:pt x="693696" y="1092867"/>
                    <a:pt x="658991" y="1103504"/>
                  </a:cubicBezTo>
                  <a:cubicBezTo>
                    <a:pt x="658725" y="1103504"/>
                    <a:pt x="658326" y="1103637"/>
                    <a:pt x="658060" y="1103770"/>
                  </a:cubicBezTo>
                  <a:cubicBezTo>
                    <a:pt x="630802" y="1112413"/>
                    <a:pt x="604474" y="1120790"/>
                    <a:pt x="579210" y="1128635"/>
                  </a:cubicBezTo>
                  <a:cubicBezTo>
                    <a:pt x="533336" y="1142996"/>
                    <a:pt x="491052" y="1156027"/>
                    <a:pt x="452491" y="1167595"/>
                  </a:cubicBezTo>
                  <a:cubicBezTo>
                    <a:pt x="452491" y="1167861"/>
                    <a:pt x="452491" y="1167994"/>
                    <a:pt x="452491" y="1168127"/>
                  </a:cubicBezTo>
                  <a:cubicBezTo>
                    <a:pt x="449433" y="1168925"/>
                    <a:pt x="446375" y="1169856"/>
                    <a:pt x="443316" y="1170786"/>
                  </a:cubicBezTo>
                  <a:cubicBezTo>
                    <a:pt x="443316" y="1170653"/>
                    <a:pt x="443316" y="1170521"/>
                    <a:pt x="443316" y="1170387"/>
                  </a:cubicBezTo>
                  <a:cubicBezTo>
                    <a:pt x="441721" y="1170919"/>
                    <a:pt x="439992" y="1171318"/>
                    <a:pt x="438397" y="1171850"/>
                  </a:cubicBezTo>
                  <a:cubicBezTo>
                    <a:pt x="438397" y="1171850"/>
                    <a:pt x="438397" y="1171850"/>
                    <a:pt x="438397" y="1171983"/>
                  </a:cubicBezTo>
                  <a:cubicBezTo>
                    <a:pt x="437200" y="1172249"/>
                    <a:pt x="436003" y="1172515"/>
                    <a:pt x="434807" y="1172781"/>
                  </a:cubicBezTo>
                  <a:cubicBezTo>
                    <a:pt x="432812" y="1173180"/>
                    <a:pt x="431084" y="1173845"/>
                    <a:pt x="429621" y="1174775"/>
                  </a:cubicBezTo>
                  <a:cubicBezTo>
                    <a:pt x="429621" y="1174775"/>
                    <a:pt x="429621" y="1174643"/>
                    <a:pt x="429621" y="1174509"/>
                  </a:cubicBezTo>
                  <a:cubicBezTo>
                    <a:pt x="421909" y="1176770"/>
                    <a:pt x="414463" y="1179031"/>
                    <a:pt x="407016" y="1181291"/>
                  </a:cubicBezTo>
                  <a:cubicBezTo>
                    <a:pt x="406351" y="1181424"/>
                    <a:pt x="405687" y="1181690"/>
                    <a:pt x="405021" y="1181823"/>
                  </a:cubicBezTo>
                  <a:cubicBezTo>
                    <a:pt x="398506" y="1183817"/>
                    <a:pt x="392124" y="1185679"/>
                    <a:pt x="385741" y="1187541"/>
                  </a:cubicBezTo>
                  <a:cubicBezTo>
                    <a:pt x="372178" y="1197114"/>
                    <a:pt x="357552" y="1202965"/>
                    <a:pt x="343457" y="1207752"/>
                  </a:cubicBezTo>
                  <a:cubicBezTo>
                    <a:pt x="326171" y="1213469"/>
                    <a:pt x="309285" y="1217192"/>
                    <a:pt x="293062" y="1220650"/>
                  </a:cubicBezTo>
                  <a:cubicBezTo>
                    <a:pt x="276574" y="1224240"/>
                    <a:pt x="261017" y="1227032"/>
                    <a:pt x="245726" y="1229824"/>
                  </a:cubicBezTo>
                  <a:cubicBezTo>
                    <a:pt x="215276" y="1235409"/>
                    <a:pt x="186953" y="1239930"/>
                    <a:pt x="161025" y="1243121"/>
                  </a:cubicBezTo>
                  <a:cubicBezTo>
                    <a:pt x="109167" y="1249637"/>
                    <a:pt x="66883" y="1250169"/>
                    <a:pt x="38295" y="1246313"/>
                  </a:cubicBezTo>
                  <a:cubicBezTo>
                    <a:pt x="23137" y="1244318"/>
                    <a:pt x="12100" y="1241393"/>
                    <a:pt x="4920" y="1239132"/>
                  </a:cubicBezTo>
                  <a:cubicBezTo>
                    <a:pt x="1862" y="1250302"/>
                    <a:pt x="399" y="1261737"/>
                    <a:pt x="0" y="1273039"/>
                  </a:cubicBezTo>
                  <a:cubicBezTo>
                    <a:pt x="4787" y="1276496"/>
                    <a:pt x="12100" y="1279953"/>
                    <a:pt x="21807" y="1282081"/>
                  </a:cubicBezTo>
                  <a:cubicBezTo>
                    <a:pt x="35769" y="1285405"/>
                    <a:pt x="53852" y="1286602"/>
                    <a:pt x="75393" y="1286203"/>
                  </a:cubicBezTo>
                  <a:cubicBezTo>
                    <a:pt x="75393" y="1286203"/>
                    <a:pt x="75526" y="1285937"/>
                    <a:pt x="75393" y="1285937"/>
                  </a:cubicBezTo>
                  <a:cubicBezTo>
                    <a:pt x="75393" y="1285937"/>
                    <a:pt x="75393" y="1286070"/>
                    <a:pt x="75393" y="1286203"/>
                  </a:cubicBezTo>
                  <a:cubicBezTo>
                    <a:pt x="89089" y="1285937"/>
                    <a:pt x="104114" y="1285006"/>
                    <a:pt x="120336" y="1283411"/>
                  </a:cubicBezTo>
                  <a:cubicBezTo>
                    <a:pt x="123395" y="1283145"/>
                    <a:pt x="126586" y="1282746"/>
                    <a:pt x="129644" y="1282347"/>
                  </a:cubicBezTo>
                  <a:cubicBezTo>
                    <a:pt x="130176" y="1282347"/>
                    <a:pt x="130841" y="1282214"/>
                    <a:pt x="131373" y="1282214"/>
                  </a:cubicBezTo>
                  <a:cubicBezTo>
                    <a:pt x="152382" y="1279820"/>
                    <a:pt x="175252" y="1276629"/>
                    <a:pt x="199586" y="1272507"/>
                  </a:cubicBezTo>
                  <a:cubicBezTo>
                    <a:pt x="201181" y="1270646"/>
                    <a:pt x="202112" y="1269582"/>
                    <a:pt x="202112" y="1269715"/>
                  </a:cubicBezTo>
                  <a:cubicBezTo>
                    <a:pt x="202112" y="1269715"/>
                    <a:pt x="201447" y="1270646"/>
                    <a:pt x="200516" y="1272374"/>
                  </a:cubicBezTo>
                  <a:cubicBezTo>
                    <a:pt x="221259" y="1268784"/>
                    <a:pt x="242933" y="1264795"/>
                    <a:pt x="265538" y="1260141"/>
                  </a:cubicBezTo>
                  <a:cubicBezTo>
                    <a:pt x="276441" y="1257881"/>
                    <a:pt x="287611" y="1255487"/>
                    <a:pt x="298780" y="1253094"/>
                  </a:cubicBezTo>
                  <a:cubicBezTo>
                    <a:pt x="298115" y="1252030"/>
                    <a:pt x="297849" y="1251365"/>
                    <a:pt x="297849" y="1251365"/>
                  </a:cubicBezTo>
                  <a:cubicBezTo>
                    <a:pt x="297849" y="1251365"/>
                    <a:pt x="298381" y="1251897"/>
                    <a:pt x="299179" y="1252961"/>
                  </a:cubicBezTo>
                  <a:cubicBezTo>
                    <a:pt x="315933" y="1249238"/>
                    <a:pt x="332953" y="1245382"/>
                    <a:pt x="350505" y="1241260"/>
                  </a:cubicBezTo>
                  <a:cubicBezTo>
                    <a:pt x="365131" y="1237669"/>
                    <a:pt x="380024" y="1234079"/>
                    <a:pt x="395049" y="1229957"/>
                  </a:cubicBezTo>
                  <a:lnTo>
                    <a:pt x="440923" y="1217591"/>
                  </a:lnTo>
                  <a:lnTo>
                    <a:pt x="447705" y="1215730"/>
                  </a:lnTo>
                  <a:cubicBezTo>
                    <a:pt x="447572" y="1214932"/>
                    <a:pt x="447306" y="1214134"/>
                    <a:pt x="447173" y="1213336"/>
                  </a:cubicBezTo>
                  <a:cubicBezTo>
                    <a:pt x="447173" y="1213336"/>
                    <a:pt x="447438" y="1213336"/>
                    <a:pt x="447572" y="1213336"/>
                  </a:cubicBezTo>
                  <a:cubicBezTo>
                    <a:pt x="450630" y="1213070"/>
                    <a:pt x="453555" y="1212273"/>
                    <a:pt x="456613" y="1211342"/>
                  </a:cubicBezTo>
                  <a:cubicBezTo>
                    <a:pt x="456613" y="1212007"/>
                    <a:pt x="456879" y="1212672"/>
                    <a:pt x="457012" y="1213336"/>
                  </a:cubicBezTo>
                  <a:lnTo>
                    <a:pt x="513524" y="1198444"/>
                  </a:lnTo>
                  <a:cubicBezTo>
                    <a:pt x="513524" y="1198444"/>
                    <a:pt x="513923" y="1197513"/>
                    <a:pt x="513923" y="1197513"/>
                  </a:cubicBezTo>
                  <a:cubicBezTo>
                    <a:pt x="513923" y="1197513"/>
                    <a:pt x="513923" y="1197912"/>
                    <a:pt x="513790" y="1198311"/>
                  </a:cubicBezTo>
                  <a:lnTo>
                    <a:pt x="615644" y="1171451"/>
                  </a:lnTo>
                  <a:cubicBezTo>
                    <a:pt x="669230" y="1157091"/>
                    <a:pt x="717364" y="1143661"/>
                    <a:pt x="757521" y="1131561"/>
                  </a:cubicBezTo>
                  <a:cubicBezTo>
                    <a:pt x="777200" y="1125577"/>
                    <a:pt x="795018" y="1119993"/>
                    <a:pt x="810708" y="1114940"/>
                  </a:cubicBezTo>
                  <a:cubicBezTo>
                    <a:pt x="812171" y="1111483"/>
                    <a:pt x="812969" y="1109621"/>
                    <a:pt x="812969" y="1109621"/>
                  </a:cubicBezTo>
                  <a:cubicBezTo>
                    <a:pt x="812969" y="1109621"/>
                    <a:pt x="812570" y="1111350"/>
                    <a:pt x="811905" y="1114541"/>
                  </a:cubicBezTo>
                  <a:cubicBezTo>
                    <a:pt x="827595" y="1109355"/>
                    <a:pt x="841158" y="1104834"/>
                    <a:pt x="852194" y="1100978"/>
                  </a:cubicBezTo>
                  <a:cubicBezTo>
                    <a:pt x="857646" y="1099116"/>
                    <a:pt x="862965" y="1097255"/>
                    <a:pt x="866555" y="1095792"/>
                  </a:cubicBezTo>
                  <a:cubicBezTo>
                    <a:pt x="867485" y="1095393"/>
                    <a:pt x="868416" y="1094994"/>
                    <a:pt x="869347" y="1094596"/>
                  </a:cubicBezTo>
                  <a:lnTo>
                    <a:pt x="869879" y="1094330"/>
                  </a:lnTo>
                  <a:cubicBezTo>
                    <a:pt x="869879" y="1094330"/>
                    <a:pt x="869613" y="1094330"/>
                    <a:pt x="869480" y="1094330"/>
                  </a:cubicBezTo>
                  <a:cubicBezTo>
                    <a:pt x="868682" y="1094330"/>
                    <a:pt x="867485" y="1094994"/>
                    <a:pt x="866954" y="1094463"/>
                  </a:cubicBezTo>
                  <a:cubicBezTo>
                    <a:pt x="866954" y="1094463"/>
                    <a:pt x="866954" y="1094463"/>
                    <a:pt x="866954" y="1094463"/>
                  </a:cubicBezTo>
                  <a:lnTo>
                    <a:pt x="866688" y="1094463"/>
                  </a:lnTo>
                  <a:cubicBezTo>
                    <a:pt x="866688" y="1094463"/>
                    <a:pt x="866023" y="1094463"/>
                    <a:pt x="866555" y="1094197"/>
                  </a:cubicBezTo>
                  <a:cubicBezTo>
                    <a:pt x="867353" y="1093665"/>
                    <a:pt x="868017" y="1093399"/>
                    <a:pt x="868815" y="1093000"/>
                  </a:cubicBezTo>
                  <a:cubicBezTo>
                    <a:pt x="872671" y="1091404"/>
                    <a:pt x="875198" y="1090340"/>
                    <a:pt x="876528" y="1089942"/>
                  </a:cubicBezTo>
                  <a:cubicBezTo>
                    <a:pt x="876528" y="1089942"/>
                    <a:pt x="876528" y="1089809"/>
                    <a:pt x="876528" y="1089676"/>
                  </a:cubicBezTo>
                  <a:cubicBezTo>
                    <a:pt x="870278" y="1063215"/>
                    <a:pt x="865890" y="1046860"/>
                    <a:pt x="865757" y="1046993"/>
                  </a:cubicBezTo>
                  <a:cubicBezTo>
                    <a:pt x="865890" y="1046993"/>
                    <a:pt x="878256" y="1039148"/>
                    <a:pt x="886766" y="1065077"/>
                  </a:cubicBezTo>
                  <a:cubicBezTo>
                    <a:pt x="887431" y="1067204"/>
                    <a:pt x="891819" y="1076379"/>
                    <a:pt x="895675" y="1084490"/>
                  </a:cubicBezTo>
                  <a:cubicBezTo>
                    <a:pt x="897403" y="1083559"/>
                    <a:pt x="899265" y="1082629"/>
                    <a:pt x="901526" y="1081565"/>
                  </a:cubicBezTo>
                  <a:lnTo>
                    <a:pt x="1082495" y="1005906"/>
                  </a:lnTo>
                  <a:lnTo>
                    <a:pt x="1122652" y="986226"/>
                  </a:lnTo>
                  <a:cubicBezTo>
                    <a:pt x="1129433" y="982902"/>
                    <a:pt x="1136347" y="979445"/>
                    <a:pt x="1142996" y="975988"/>
                  </a:cubicBezTo>
                  <a:lnTo>
                    <a:pt x="1163473" y="964951"/>
                  </a:lnTo>
                  <a:cubicBezTo>
                    <a:pt x="1218921" y="935034"/>
                    <a:pt x="1277826" y="902589"/>
                    <a:pt x="1339922" y="868549"/>
                  </a:cubicBezTo>
                  <a:lnTo>
                    <a:pt x="1534721" y="761377"/>
                  </a:lnTo>
                  <a:lnTo>
                    <a:pt x="1637771" y="704732"/>
                  </a:lnTo>
                  <a:cubicBezTo>
                    <a:pt x="1672742" y="685585"/>
                    <a:pt x="1708111" y="666437"/>
                    <a:pt x="1743215" y="645827"/>
                  </a:cubicBezTo>
                  <a:cubicBezTo>
                    <a:pt x="1813556" y="604873"/>
                    <a:pt x="1881103" y="562456"/>
                    <a:pt x="1946391" y="521502"/>
                  </a:cubicBezTo>
                  <a:cubicBezTo>
                    <a:pt x="2011678" y="480548"/>
                    <a:pt x="2074572" y="440790"/>
                    <a:pt x="2135605" y="404224"/>
                  </a:cubicBezTo>
                  <a:cubicBezTo>
                    <a:pt x="2150896" y="395049"/>
                    <a:pt x="2165922" y="386140"/>
                    <a:pt x="2180947" y="377497"/>
                  </a:cubicBezTo>
                  <a:cubicBezTo>
                    <a:pt x="2195840" y="368854"/>
                    <a:pt x="2210200" y="360211"/>
                    <a:pt x="2224295" y="351302"/>
                  </a:cubicBezTo>
                  <a:cubicBezTo>
                    <a:pt x="2252484" y="333485"/>
                    <a:pt x="2279211" y="315268"/>
                    <a:pt x="2304741" y="297051"/>
                  </a:cubicBezTo>
                  <a:cubicBezTo>
                    <a:pt x="2355667" y="260618"/>
                    <a:pt x="2401409" y="224052"/>
                    <a:pt x="2441432" y="188815"/>
                  </a:cubicBezTo>
                  <a:cubicBezTo>
                    <a:pt x="2481455" y="153578"/>
                    <a:pt x="2515628" y="119406"/>
                    <a:pt x="2543685" y="87626"/>
                  </a:cubicBezTo>
                  <a:cubicBezTo>
                    <a:pt x="2555120" y="74595"/>
                    <a:pt x="2565358" y="62096"/>
                    <a:pt x="2574799" y="49996"/>
                  </a:cubicBezTo>
                  <a:cubicBezTo>
                    <a:pt x="2564428" y="36034"/>
                    <a:pt x="2554588" y="22339"/>
                    <a:pt x="2545546" y="9175"/>
                  </a:cubicBezTo>
                  <a:lnTo>
                    <a:pt x="2544216" y="7313"/>
                  </a:lnTo>
                  <a:lnTo>
                    <a:pt x="2544483" y="7313"/>
                  </a:lnTo>
                  <a:cubicBezTo>
                    <a:pt x="2544483" y="7313"/>
                    <a:pt x="2544483" y="7180"/>
                    <a:pt x="2544483" y="7047"/>
                  </a:cubicBezTo>
                  <a:cubicBezTo>
                    <a:pt x="2543818" y="6382"/>
                    <a:pt x="2542887" y="5585"/>
                    <a:pt x="2541557" y="4787"/>
                  </a:cubicBezTo>
                  <a:cubicBezTo>
                    <a:pt x="2539031" y="3191"/>
                    <a:pt x="2535839" y="1729"/>
                    <a:pt x="2532515" y="399"/>
                  </a:cubicBezTo>
                  <a:cubicBezTo>
                    <a:pt x="2532249" y="399"/>
                    <a:pt x="2531984" y="133"/>
                    <a:pt x="2531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7029811" y="3478543"/>
              <a:ext cx="72453" cy="79437"/>
            </a:xfrm>
            <a:custGeom>
              <a:rect b="b" l="l" r="r" t="t"/>
              <a:pathLst>
                <a:path extrusionOk="0" h="121001" w="110363">
                  <a:moveTo>
                    <a:pt x="57176" y="56512"/>
                  </a:moveTo>
                  <a:cubicBezTo>
                    <a:pt x="65022" y="64224"/>
                    <a:pt x="74063" y="72734"/>
                    <a:pt x="83371" y="81775"/>
                  </a:cubicBezTo>
                  <a:cubicBezTo>
                    <a:pt x="89621" y="87892"/>
                    <a:pt x="95471" y="93743"/>
                    <a:pt x="101056" y="99460"/>
                  </a:cubicBezTo>
                  <a:cubicBezTo>
                    <a:pt x="102253" y="92413"/>
                    <a:pt x="103715" y="85233"/>
                    <a:pt x="105444" y="77919"/>
                  </a:cubicBezTo>
                  <a:cubicBezTo>
                    <a:pt x="107039" y="71271"/>
                    <a:pt x="108635" y="64756"/>
                    <a:pt x="110364" y="58506"/>
                  </a:cubicBezTo>
                  <a:cubicBezTo>
                    <a:pt x="97200" y="45475"/>
                    <a:pt x="86429" y="32577"/>
                    <a:pt x="79515" y="21541"/>
                  </a:cubicBezTo>
                  <a:cubicBezTo>
                    <a:pt x="73398" y="12100"/>
                    <a:pt x="69941" y="4388"/>
                    <a:pt x="68080" y="0"/>
                  </a:cubicBezTo>
                  <a:cubicBezTo>
                    <a:pt x="62096" y="1728"/>
                    <a:pt x="55980" y="3457"/>
                    <a:pt x="49730" y="5186"/>
                  </a:cubicBezTo>
                  <a:cubicBezTo>
                    <a:pt x="38561" y="8377"/>
                    <a:pt x="27126" y="11568"/>
                    <a:pt x="15557" y="14759"/>
                  </a:cubicBezTo>
                  <a:cubicBezTo>
                    <a:pt x="14892" y="19945"/>
                    <a:pt x="13563" y="27790"/>
                    <a:pt x="11701" y="37763"/>
                  </a:cubicBezTo>
                  <a:cubicBezTo>
                    <a:pt x="9042" y="51326"/>
                    <a:pt x="5053" y="68745"/>
                    <a:pt x="0" y="87892"/>
                  </a:cubicBezTo>
                  <a:cubicBezTo>
                    <a:pt x="4122" y="91748"/>
                    <a:pt x="8510" y="95604"/>
                    <a:pt x="12898" y="99593"/>
                  </a:cubicBezTo>
                  <a:cubicBezTo>
                    <a:pt x="21009" y="106906"/>
                    <a:pt x="28721" y="114087"/>
                    <a:pt x="35769" y="121001"/>
                  </a:cubicBezTo>
                  <a:cubicBezTo>
                    <a:pt x="37098" y="113422"/>
                    <a:pt x="38561" y="105710"/>
                    <a:pt x="40289" y="97599"/>
                  </a:cubicBezTo>
                  <a:cubicBezTo>
                    <a:pt x="43215" y="83637"/>
                    <a:pt x="46406" y="70473"/>
                    <a:pt x="49464" y="58772"/>
                  </a:cubicBezTo>
                  <a:cubicBezTo>
                    <a:pt x="44279" y="52655"/>
                    <a:pt x="39891" y="46805"/>
                    <a:pt x="36301" y="41619"/>
                  </a:cubicBezTo>
                  <a:cubicBezTo>
                    <a:pt x="31780" y="34971"/>
                    <a:pt x="28721" y="29120"/>
                    <a:pt x="27258" y="24865"/>
                  </a:cubicBezTo>
                  <a:cubicBezTo>
                    <a:pt x="25663" y="20610"/>
                    <a:pt x="25929" y="17951"/>
                    <a:pt x="25929" y="18084"/>
                  </a:cubicBezTo>
                  <a:cubicBezTo>
                    <a:pt x="25929" y="18084"/>
                    <a:pt x="26328" y="20610"/>
                    <a:pt x="28588" y="24333"/>
                  </a:cubicBezTo>
                  <a:cubicBezTo>
                    <a:pt x="30716" y="28056"/>
                    <a:pt x="34705" y="33109"/>
                    <a:pt x="39891" y="38827"/>
                  </a:cubicBezTo>
                  <a:cubicBezTo>
                    <a:pt x="43215" y="42550"/>
                    <a:pt x="47204" y="46539"/>
                    <a:pt x="51459" y="50794"/>
                  </a:cubicBezTo>
                  <a:cubicBezTo>
                    <a:pt x="53320" y="43879"/>
                    <a:pt x="55049" y="37497"/>
                    <a:pt x="56512" y="31912"/>
                  </a:cubicBezTo>
                  <a:cubicBezTo>
                    <a:pt x="61166" y="15158"/>
                    <a:pt x="63958" y="4787"/>
                    <a:pt x="63825" y="4787"/>
                  </a:cubicBezTo>
                  <a:cubicBezTo>
                    <a:pt x="63825" y="4787"/>
                    <a:pt x="63426" y="15557"/>
                    <a:pt x="61032" y="32843"/>
                  </a:cubicBezTo>
                  <a:cubicBezTo>
                    <a:pt x="60102" y="39757"/>
                    <a:pt x="58905" y="47868"/>
                    <a:pt x="57442" y="56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7074942" y="3452966"/>
              <a:ext cx="101173" cy="83365"/>
            </a:xfrm>
            <a:custGeom>
              <a:rect b="b" l="l" r="r" t="t"/>
              <a:pathLst>
                <a:path extrusionOk="0" h="126984" w="154110">
                  <a:moveTo>
                    <a:pt x="119273" y="31381"/>
                  </a:moveTo>
                  <a:cubicBezTo>
                    <a:pt x="119006" y="32577"/>
                    <a:pt x="118741" y="33774"/>
                    <a:pt x="118475" y="35104"/>
                  </a:cubicBezTo>
                  <a:cubicBezTo>
                    <a:pt x="116613" y="44411"/>
                    <a:pt x="114087" y="55315"/>
                    <a:pt x="111294" y="67282"/>
                  </a:cubicBezTo>
                  <a:cubicBezTo>
                    <a:pt x="118342" y="74861"/>
                    <a:pt x="125921" y="82972"/>
                    <a:pt x="133899" y="91349"/>
                  </a:cubicBezTo>
                  <a:cubicBezTo>
                    <a:pt x="135894" y="93477"/>
                    <a:pt x="137755" y="95471"/>
                    <a:pt x="139617" y="97466"/>
                  </a:cubicBezTo>
                  <a:cubicBezTo>
                    <a:pt x="140946" y="89887"/>
                    <a:pt x="142409" y="81909"/>
                    <a:pt x="144138" y="73797"/>
                  </a:cubicBezTo>
                  <a:cubicBezTo>
                    <a:pt x="147063" y="60102"/>
                    <a:pt x="150520" y="47204"/>
                    <a:pt x="154110" y="35503"/>
                  </a:cubicBezTo>
                  <a:cubicBezTo>
                    <a:pt x="149988" y="30583"/>
                    <a:pt x="146132" y="25929"/>
                    <a:pt x="142808" y="21541"/>
                  </a:cubicBezTo>
                  <a:cubicBezTo>
                    <a:pt x="141877" y="20344"/>
                    <a:pt x="140946" y="19147"/>
                    <a:pt x="140016" y="18084"/>
                  </a:cubicBezTo>
                  <a:cubicBezTo>
                    <a:pt x="133633" y="10106"/>
                    <a:pt x="128979" y="3723"/>
                    <a:pt x="126187" y="0"/>
                  </a:cubicBezTo>
                  <a:cubicBezTo>
                    <a:pt x="124724" y="532"/>
                    <a:pt x="123395" y="931"/>
                    <a:pt x="122065" y="1330"/>
                  </a:cubicBezTo>
                  <a:cubicBezTo>
                    <a:pt x="86961" y="12898"/>
                    <a:pt x="45741" y="25663"/>
                    <a:pt x="0" y="38827"/>
                  </a:cubicBezTo>
                  <a:cubicBezTo>
                    <a:pt x="2659" y="42816"/>
                    <a:pt x="7313" y="49730"/>
                    <a:pt x="14227" y="57974"/>
                  </a:cubicBezTo>
                  <a:cubicBezTo>
                    <a:pt x="21674" y="66883"/>
                    <a:pt x="32045" y="77255"/>
                    <a:pt x="44012" y="88291"/>
                  </a:cubicBezTo>
                  <a:cubicBezTo>
                    <a:pt x="48400" y="73000"/>
                    <a:pt x="52655" y="59570"/>
                    <a:pt x="56113" y="48666"/>
                  </a:cubicBezTo>
                  <a:lnTo>
                    <a:pt x="65021" y="20610"/>
                  </a:lnTo>
                  <a:cubicBezTo>
                    <a:pt x="65021" y="20610"/>
                    <a:pt x="63825" y="31912"/>
                    <a:pt x="60500" y="49863"/>
                  </a:cubicBezTo>
                  <a:cubicBezTo>
                    <a:pt x="60102" y="51858"/>
                    <a:pt x="59703" y="53985"/>
                    <a:pt x="59304" y="56113"/>
                  </a:cubicBezTo>
                  <a:cubicBezTo>
                    <a:pt x="59304" y="56113"/>
                    <a:pt x="59304" y="56113"/>
                    <a:pt x="59304" y="56379"/>
                  </a:cubicBezTo>
                  <a:cubicBezTo>
                    <a:pt x="57176" y="67415"/>
                    <a:pt x="54251" y="80579"/>
                    <a:pt x="51060" y="94807"/>
                  </a:cubicBezTo>
                  <a:cubicBezTo>
                    <a:pt x="55049" y="98397"/>
                    <a:pt x="59171" y="102120"/>
                    <a:pt x="63559" y="105843"/>
                  </a:cubicBezTo>
                  <a:cubicBezTo>
                    <a:pt x="71803" y="113023"/>
                    <a:pt x="79781" y="120203"/>
                    <a:pt x="87094" y="126985"/>
                  </a:cubicBezTo>
                  <a:cubicBezTo>
                    <a:pt x="88557" y="120735"/>
                    <a:pt x="90019" y="114220"/>
                    <a:pt x="91748" y="107704"/>
                  </a:cubicBezTo>
                  <a:cubicBezTo>
                    <a:pt x="95205" y="94142"/>
                    <a:pt x="99061" y="81377"/>
                    <a:pt x="102652" y="69675"/>
                  </a:cubicBezTo>
                  <a:cubicBezTo>
                    <a:pt x="95737" y="61032"/>
                    <a:pt x="89886" y="53054"/>
                    <a:pt x="84967" y="46007"/>
                  </a:cubicBezTo>
                  <a:cubicBezTo>
                    <a:pt x="84701" y="45608"/>
                    <a:pt x="84435" y="45209"/>
                    <a:pt x="84036" y="44810"/>
                  </a:cubicBezTo>
                  <a:cubicBezTo>
                    <a:pt x="83770" y="44544"/>
                    <a:pt x="83504" y="44146"/>
                    <a:pt x="83371" y="43747"/>
                  </a:cubicBezTo>
                  <a:cubicBezTo>
                    <a:pt x="73265" y="28987"/>
                    <a:pt x="68080" y="19280"/>
                    <a:pt x="68080" y="19280"/>
                  </a:cubicBezTo>
                  <a:cubicBezTo>
                    <a:pt x="68080" y="19280"/>
                    <a:pt x="75127" y="27657"/>
                    <a:pt x="86961" y="40954"/>
                  </a:cubicBezTo>
                  <a:cubicBezTo>
                    <a:pt x="87493" y="41486"/>
                    <a:pt x="88025" y="42151"/>
                    <a:pt x="88557" y="42683"/>
                  </a:cubicBezTo>
                  <a:cubicBezTo>
                    <a:pt x="88956" y="43082"/>
                    <a:pt x="89355" y="43614"/>
                    <a:pt x="89754" y="44012"/>
                  </a:cubicBezTo>
                  <a:cubicBezTo>
                    <a:pt x="94407" y="49198"/>
                    <a:pt x="99593" y="54916"/>
                    <a:pt x="105311" y="61166"/>
                  </a:cubicBezTo>
                  <a:cubicBezTo>
                    <a:pt x="108502" y="51193"/>
                    <a:pt x="111560" y="42018"/>
                    <a:pt x="114087" y="34306"/>
                  </a:cubicBezTo>
                  <a:cubicBezTo>
                    <a:pt x="114087" y="34173"/>
                    <a:pt x="114087" y="34040"/>
                    <a:pt x="114220" y="33907"/>
                  </a:cubicBezTo>
                  <a:cubicBezTo>
                    <a:pt x="114619" y="32577"/>
                    <a:pt x="115018" y="31381"/>
                    <a:pt x="115550" y="30051"/>
                  </a:cubicBezTo>
                  <a:cubicBezTo>
                    <a:pt x="120868" y="13962"/>
                    <a:pt x="123794" y="3989"/>
                    <a:pt x="123794" y="3989"/>
                  </a:cubicBezTo>
                  <a:cubicBezTo>
                    <a:pt x="123794" y="3989"/>
                    <a:pt x="122863" y="13031"/>
                    <a:pt x="120070" y="27923"/>
                  </a:cubicBezTo>
                  <a:cubicBezTo>
                    <a:pt x="119804" y="29120"/>
                    <a:pt x="119538" y="30450"/>
                    <a:pt x="119273" y="31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6656980" y="3544014"/>
              <a:ext cx="48360" cy="67128"/>
            </a:xfrm>
            <a:custGeom>
              <a:rect b="b" l="l" r="r" t="t"/>
              <a:pathLst>
                <a:path extrusionOk="0" h="102252" w="73664">
                  <a:moveTo>
                    <a:pt x="17951" y="57974"/>
                  </a:moveTo>
                  <a:cubicBezTo>
                    <a:pt x="28721" y="71138"/>
                    <a:pt x="42284" y="86296"/>
                    <a:pt x="57309" y="102252"/>
                  </a:cubicBezTo>
                  <a:cubicBezTo>
                    <a:pt x="57309" y="98529"/>
                    <a:pt x="57442" y="94806"/>
                    <a:pt x="57708" y="90950"/>
                  </a:cubicBezTo>
                  <a:cubicBezTo>
                    <a:pt x="58373" y="76457"/>
                    <a:pt x="60102" y="62894"/>
                    <a:pt x="62362" y="51193"/>
                  </a:cubicBezTo>
                  <a:cubicBezTo>
                    <a:pt x="50927" y="35503"/>
                    <a:pt x="44810" y="25264"/>
                    <a:pt x="44810" y="25264"/>
                  </a:cubicBezTo>
                  <a:cubicBezTo>
                    <a:pt x="44810" y="25264"/>
                    <a:pt x="51725" y="33109"/>
                    <a:pt x="63426" y="45874"/>
                  </a:cubicBezTo>
                  <a:cubicBezTo>
                    <a:pt x="64357" y="41752"/>
                    <a:pt x="65420" y="37763"/>
                    <a:pt x="66484" y="34306"/>
                  </a:cubicBezTo>
                  <a:cubicBezTo>
                    <a:pt x="69010" y="25530"/>
                    <a:pt x="71803" y="19280"/>
                    <a:pt x="73664" y="15690"/>
                  </a:cubicBezTo>
                  <a:cubicBezTo>
                    <a:pt x="52788" y="15424"/>
                    <a:pt x="34971" y="13563"/>
                    <a:pt x="21408" y="9707"/>
                  </a:cubicBezTo>
                  <a:cubicBezTo>
                    <a:pt x="11967" y="7180"/>
                    <a:pt x="4787" y="3590"/>
                    <a:pt x="0" y="0"/>
                  </a:cubicBezTo>
                  <a:cubicBezTo>
                    <a:pt x="0" y="1462"/>
                    <a:pt x="0" y="3058"/>
                    <a:pt x="0" y="4521"/>
                  </a:cubicBezTo>
                  <a:cubicBezTo>
                    <a:pt x="0" y="16355"/>
                    <a:pt x="1463" y="28056"/>
                    <a:pt x="3457" y="39491"/>
                  </a:cubicBezTo>
                  <a:cubicBezTo>
                    <a:pt x="4920" y="41353"/>
                    <a:pt x="6382" y="43348"/>
                    <a:pt x="7978" y="45475"/>
                  </a:cubicBezTo>
                  <a:cubicBezTo>
                    <a:pt x="8510" y="46140"/>
                    <a:pt x="9042" y="46805"/>
                    <a:pt x="9574" y="47470"/>
                  </a:cubicBezTo>
                  <a:cubicBezTo>
                    <a:pt x="11834" y="25663"/>
                    <a:pt x="17419" y="9707"/>
                    <a:pt x="17685" y="9840"/>
                  </a:cubicBezTo>
                  <a:cubicBezTo>
                    <a:pt x="17419" y="9840"/>
                    <a:pt x="19147" y="31513"/>
                    <a:pt x="17951" y="57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7158482" y="3442491"/>
              <a:ext cx="29592" cy="28807"/>
            </a:xfrm>
            <a:custGeom>
              <a:rect b="b" l="l" r="r" t="t"/>
              <a:pathLst>
                <a:path extrusionOk="0" h="43879" w="45076">
                  <a:moveTo>
                    <a:pt x="33907" y="29652"/>
                  </a:moveTo>
                  <a:cubicBezTo>
                    <a:pt x="34705" y="27259"/>
                    <a:pt x="35503" y="24998"/>
                    <a:pt x="36301" y="22871"/>
                  </a:cubicBezTo>
                  <a:cubicBezTo>
                    <a:pt x="39758" y="13297"/>
                    <a:pt x="42816" y="5452"/>
                    <a:pt x="45076" y="0"/>
                  </a:cubicBezTo>
                  <a:cubicBezTo>
                    <a:pt x="31514" y="4787"/>
                    <a:pt x="16488" y="10106"/>
                    <a:pt x="0" y="15557"/>
                  </a:cubicBezTo>
                  <a:cubicBezTo>
                    <a:pt x="3457" y="18881"/>
                    <a:pt x="9441" y="24599"/>
                    <a:pt x="17020" y="31912"/>
                  </a:cubicBezTo>
                  <a:cubicBezTo>
                    <a:pt x="18084" y="32976"/>
                    <a:pt x="19281" y="34173"/>
                    <a:pt x="20477" y="35237"/>
                  </a:cubicBezTo>
                  <a:cubicBezTo>
                    <a:pt x="23269" y="37896"/>
                    <a:pt x="26195" y="40821"/>
                    <a:pt x="29253" y="43880"/>
                  </a:cubicBezTo>
                  <a:cubicBezTo>
                    <a:pt x="30849" y="38827"/>
                    <a:pt x="32444" y="34040"/>
                    <a:pt x="34040" y="29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6995680" y="3488495"/>
              <a:ext cx="43385" cy="43472"/>
            </a:xfrm>
            <a:custGeom>
              <a:rect b="b" l="l" r="r" t="t"/>
              <a:pathLst>
                <a:path extrusionOk="0" h="66218" w="66085">
                  <a:moveTo>
                    <a:pt x="59171" y="21541"/>
                  </a:moveTo>
                  <a:lnTo>
                    <a:pt x="66085" y="0"/>
                  </a:lnTo>
                  <a:cubicBezTo>
                    <a:pt x="44678" y="5850"/>
                    <a:pt x="22737" y="11834"/>
                    <a:pt x="0" y="17951"/>
                  </a:cubicBezTo>
                  <a:cubicBezTo>
                    <a:pt x="2925" y="22073"/>
                    <a:pt x="7712" y="28322"/>
                    <a:pt x="14494" y="35901"/>
                  </a:cubicBezTo>
                  <a:cubicBezTo>
                    <a:pt x="22206" y="44810"/>
                    <a:pt x="32710" y="55049"/>
                    <a:pt x="44810" y="66218"/>
                  </a:cubicBezTo>
                  <a:cubicBezTo>
                    <a:pt x="50262" y="49065"/>
                    <a:pt x="55315" y="33641"/>
                    <a:pt x="59171" y="21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6660559" y="3576923"/>
              <a:ext cx="2182" cy="8206"/>
            </a:xfrm>
            <a:custGeom>
              <a:rect b="b" l="l" r="r" t="t"/>
              <a:pathLst>
                <a:path extrusionOk="0" h="12499" w="3324">
                  <a:moveTo>
                    <a:pt x="1596" y="6914"/>
                  </a:moveTo>
                  <a:cubicBezTo>
                    <a:pt x="2128" y="8776"/>
                    <a:pt x="2660" y="10638"/>
                    <a:pt x="3191" y="12499"/>
                  </a:cubicBezTo>
                  <a:cubicBezTo>
                    <a:pt x="3191" y="10904"/>
                    <a:pt x="3191" y="9441"/>
                    <a:pt x="3324" y="7712"/>
                  </a:cubicBezTo>
                  <a:cubicBezTo>
                    <a:pt x="3324" y="6914"/>
                    <a:pt x="3324" y="6117"/>
                    <a:pt x="3324" y="5319"/>
                  </a:cubicBezTo>
                  <a:cubicBezTo>
                    <a:pt x="2128" y="3457"/>
                    <a:pt x="1064" y="1729"/>
                    <a:pt x="0" y="0"/>
                  </a:cubicBezTo>
                  <a:cubicBezTo>
                    <a:pt x="532" y="2260"/>
                    <a:pt x="931" y="4521"/>
                    <a:pt x="1596" y="6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8288936" y="2731134"/>
              <a:ext cx="17895" cy="25839"/>
            </a:xfrm>
            <a:custGeom>
              <a:rect b="b" l="l" r="r" t="t"/>
              <a:pathLst>
                <a:path extrusionOk="0" h="39358" w="27258">
                  <a:moveTo>
                    <a:pt x="27259" y="0"/>
                  </a:moveTo>
                  <a:cubicBezTo>
                    <a:pt x="19813" y="12898"/>
                    <a:pt x="10638" y="26062"/>
                    <a:pt x="0" y="39359"/>
                  </a:cubicBezTo>
                  <a:cubicBezTo>
                    <a:pt x="13297" y="27790"/>
                    <a:pt x="22073" y="13962"/>
                    <a:pt x="27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6667281" y="3588446"/>
              <a:ext cx="28370" cy="55606"/>
            </a:xfrm>
            <a:custGeom>
              <a:rect b="b" l="l" r="r" t="t"/>
              <a:pathLst>
                <a:path extrusionOk="0" h="84700" w="43214">
                  <a:moveTo>
                    <a:pt x="43215" y="84701"/>
                  </a:moveTo>
                  <a:cubicBezTo>
                    <a:pt x="43215" y="83238"/>
                    <a:pt x="43082" y="81775"/>
                    <a:pt x="42949" y="80180"/>
                  </a:cubicBezTo>
                  <a:cubicBezTo>
                    <a:pt x="42417" y="71271"/>
                    <a:pt x="41752" y="60102"/>
                    <a:pt x="41619" y="47736"/>
                  </a:cubicBezTo>
                  <a:cubicBezTo>
                    <a:pt x="40555" y="46672"/>
                    <a:pt x="39625" y="45608"/>
                    <a:pt x="38561" y="44544"/>
                  </a:cubicBezTo>
                  <a:cubicBezTo>
                    <a:pt x="23934" y="29253"/>
                    <a:pt x="11568" y="13829"/>
                    <a:pt x="1729" y="0"/>
                  </a:cubicBezTo>
                  <a:cubicBezTo>
                    <a:pt x="1197" y="6250"/>
                    <a:pt x="665" y="11967"/>
                    <a:pt x="0" y="17153"/>
                  </a:cubicBezTo>
                  <a:cubicBezTo>
                    <a:pt x="2394" y="23801"/>
                    <a:pt x="4787" y="30317"/>
                    <a:pt x="7313" y="36566"/>
                  </a:cubicBezTo>
                  <a:cubicBezTo>
                    <a:pt x="8643" y="39891"/>
                    <a:pt x="10106" y="43348"/>
                    <a:pt x="11568" y="46539"/>
                  </a:cubicBezTo>
                  <a:cubicBezTo>
                    <a:pt x="18615" y="55581"/>
                    <a:pt x="27259" y="66218"/>
                    <a:pt x="36832" y="77255"/>
                  </a:cubicBezTo>
                  <a:cubicBezTo>
                    <a:pt x="38960" y="79781"/>
                    <a:pt x="41087" y="82174"/>
                    <a:pt x="43215" y="84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7181528" y="3442840"/>
              <a:ext cx="35528" cy="65208"/>
            </a:xfrm>
            <a:custGeom>
              <a:rect b="b" l="l" r="r" t="t"/>
              <a:pathLst>
                <a:path extrusionOk="0" h="99327" w="54118">
                  <a:moveTo>
                    <a:pt x="47869" y="99327"/>
                  </a:moveTo>
                  <a:cubicBezTo>
                    <a:pt x="48533" y="92413"/>
                    <a:pt x="49331" y="85100"/>
                    <a:pt x="50262" y="77787"/>
                  </a:cubicBezTo>
                  <a:cubicBezTo>
                    <a:pt x="51459" y="68080"/>
                    <a:pt x="52788" y="58905"/>
                    <a:pt x="54118" y="50129"/>
                  </a:cubicBezTo>
                  <a:cubicBezTo>
                    <a:pt x="43879" y="38295"/>
                    <a:pt x="34838" y="27525"/>
                    <a:pt x="27657" y="19015"/>
                  </a:cubicBezTo>
                  <a:lnTo>
                    <a:pt x="26328" y="17419"/>
                  </a:lnTo>
                  <a:lnTo>
                    <a:pt x="22073" y="12366"/>
                  </a:lnTo>
                  <a:lnTo>
                    <a:pt x="11568" y="0"/>
                  </a:lnTo>
                  <a:cubicBezTo>
                    <a:pt x="10372" y="4920"/>
                    <a:pt x="8776" y="11568"/>
                    <a:pt x="6914" y="19546"/>
                  </a:cubicBezTo>
                  <a:cubicBezTo>
                    <a:pt x="6383" y="21674"/>
                    <a:pt x="5851" y="23934"/>
                    <a:pt x="5319" y="26328"/>
                  </a:cubicBezTo>
                  <a:cubicBezTo>
                    <a:pt x="3723" y="33242"/>
                    <a:pt x="1861" y="41087"/>
                    <a:pt x="0" y="49464"/>
                  </a:cubicBezTo>
                  <a:cubicBezTo>
                    <a:pt x="9574" y="59038"/>
                    <a:pt x="20211" y="69941"/>
                    <a:pt x="31380" y="81643"/>
                  </a:cubicBezTo>
                  <a:cubicBezTo>
                    <a:pt x="37098" y="87759"/>
                    <a:pt x="42550" y="93610"/>
                    <a:pt x="47736" y="99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6981189" y="3500541"/>
              <a:ext cx="41988" cy="72104"/>
            </a:xfrm>
            <a:custGeom>
              <a:rect b="b" l="l" r="r" t="t"/>
              <a:pathLst>
                <a:path extrusionOk="0" h="109831" w="63957">
                  <a:moveTo>
                    <a:pt x="49198" y="109832"/>
                  </a:moveTo>
                  <a:cubicBezTo>
                    <a:pt x="52124" y="98264"/>
                    <a:pt x="55448" y="85632"/>
                    <a:pt x="59304" y="72601"/>
                  </a:cubicBezTo>
                  <a:cubicBezTo>
                    <a:pt x="60900" y="67282"/>
                    <a:pt x="62495" y="62096"/>
                    <a:pt x="63958" y="57044"/>
                  </a:cubicBezTo>
                  <a:cubicBezTo>
                    <a:pt x="50927" y="44012"/>
                    <a:pt x="40157" y="31248"/>
                    <a:pt x="32843" y="20477"/>
                  </a:cubicBezTo>
                  <a:cubicBezTo>
                    <a:pt x="26860" y="11701"/>
                    <a:pt x="23004" y="4521"/>
                    <a:pt x="20876" y="0"/>
                  </a:cubicBezTo>
                  <a:cubicBezTo>
                    <a:pt x="19679" y="399"/>
                    <a:pt x="18350" y="665"/>
                    <a:pt x="17153" y="1064"/>
                  </a:cubicBezTo>
                  <a:cubicBezTo>
                    <a:pt x="13829" y="13829"/>
                    <a:pt x="7712" y="36965"/>
                    <a:pt x="0" y="65022"/>
                  </a:cubicBezTo>
                  <a:cubicBezTo>
                    <a:pt x="8510" y="73133"/>
                    <a:pt x="18084" y="81909"/>
                    <a:pt x="28189" y="90817"/>
                  </a:cubicBezTo>
                  <a:cubicBezTo>
                    <a:pt x="35503" y="97333"/>
                    <a:pt x="42417" y="103715"/>
                    <a:pt x="49065" y="109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6739036" y="3548029"/>
              <a:ext cx="45742" cy="52638"/>
            </a:xfrm>
            <a:custGeom>
              <a:rect b="b" l="l" r="r" t="t"/>
              <a:pathLst>
                <a:path extrusionOk="0" h="80179" w="69675">
                  <a:moveTo>
                    <a:pt x="56644" y="27259"/>
                  </a:moveTo>
                  <a:cubicBezTo>
                    <a:pt x="46539" y="14361"/>
                    <a:pt x="40954" y="5984"/>
                    <a:pt x="40954" y="5984"/>
                  </a:cubicBezTo>
                  <a:cubicBezTo>
                    <a:pt x="40954" y="5984"/>
                    <a:pt x="47470" y="12499"/>
                    <a:pt x="58373" y="23137"/>
                  </a:cubicBezTo>
                  <a:cubicBezTo>
                    <a:pt x="59437" y="20344"/>
                    <a:pt x="60634" y="17685"/>
                    <a:pt x="61697" y="15291"/>
                  </a:cubicBezTo>
                  <a:cubicBezTo>
                    <a:pt x="64490" y="9175"/>
                    <a:pt x="67282" y="3989"/>
                    <a:pt x="69675" y="0"/>
                  </a:cubicBezTo>
                  <a:cubicBezTo>
                    <a:pt x="46938" y="3191"/>
                    <a:pt x="25530" y="5718"/>
                    <a:pt x="5718" y="7313"/>
                  </a:cubicBezTo>
                  <a:cubicBezTo>
                    <a:pt x="5053" y="11302"/>
                    <a:pt x="4255" y="15956"/>
                    <a:pt x="3191" y="21408"/>
                  </a:cubicBezTo>
                  <a:cubicBezTo>
                    <a:pt x="2260" y="26461"/>
                    <a:pt x="1197" y="32178"/>
                    <a:pt x="0" y="38162"/>
                  </a:cubicBezTo>
                  <a:cubicBezTo>
                    <a:pt x="1729" y="40023"/>
                    <a:pt x="3457" y="42018"/>
                    <a:pt x="5452" y="44146"/>
                  </a:cubicBezTo>
                  <a:cubicBezTo>
                    <a:pt x="14627" y="54118"/>
                    <a:pt x="26727" y="66617"/>
                    <a:pt x="40422" y="80180"/>
                  </a:cubicBezTo>
                  <a:cubicBezTo>
                    <a:pt x="45209" y="60102"/>
                    <a:pt x="50794" y="41885"/>
                    <a:pt x="56512" y="27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6732052" y="3576487"/>
              <a:ext cx="32037" cy="60582"/>
            </a:xfrm>
            <a:custGeom>
              <a:rect b="b" l="l" r="r" t="t"/>
              <a:pathLst>
                <a:path extrusionOk="0" h="92280" w="48799">
                  <a:moveTo>
                    <a:pt x="40821" y="92280"/>
                  </a:moveTo>
                  <a:cubicBezTo>
                    <a:pt x="42683" y="78850"/>
                    <a:pt x="45342" y="63559"/>
                    <a:pt x="48799" y="47204"/>
                  </a:cubicBezTo>
                  <a:cubicBezTo>
                    <a:pt x="33774" y="31381"/>
                    <a:pt x="21408" y="16089"/>
                    <a:pt x="12632" y="3989"/>
                  </a:cubicBezTo>
                  <a:cubicBezTo>
                    <a:pt x="11701" y="2660"/>
                    <a:pt x="10770" y="1330"/>
                    <a:pt x="9840" y="0"/>
                  </a:cubicBezTo>
                  <a:cubicBezTo>
                    <a:pt x="7313" y="13297"/>
                    <a:pt x="4255" y="28455"/>
                    <a:pt x="1064" y="44544"/>
                  </a:cubicBezTo>
                  <a:cubicBezTo>
                    <a:pt x="665" y="46406"/>
                    <a:pt x="266" y="48135"/>
                    <a:pt x="0" y="49996"/>
                  </a:cubicBezTo>
                  <a:cubicBezTo>
                    <a:pt x="1862" y="51858"/>
                    <a:pt x="3723" y="53852"/>
                    <a:pt x="5585" y="55714"/>
                  </a:cubicBezTo>
                  <a:cubicBezTo>
                    <a:pt x="18350" y="68878"/>
                    <a:pt x="30317" y="81244"/>
                    <a:pt x="40821" y="92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7294660" y="3568718"/>
              <a:ext cx="9427" cy="4015"/>
            </a:xfrm>
            <a:custGeom>
              <a:rect b="b" l="l" r="r" t="t"/>
              <a:pathLst>
                <a:path extrusionOk="0" h="6116" w="14360">
                  <a:moveTo>
                    <a:pt x="0" y="6117"/>
                  </a:moveTo>
                  <a:cubicBezTo>
                    <a:pt x="4787" y="4122"/>
                    <a:pt x="9574" y="2128"/>
                    <a:pt x="14361" y="0"/>
                  </a:cubicBezTo>
                  <a:cubicBezTo>
                    <a:pt x="11568" y="1197"/>
                    <a:pt x="6250" y="3324"/>
                    <a:pt x="0" y="5984"/>
                  </a:cubicBezTo>
                  <a:cubicBezTo>
                    <a:pt x="0" y="5984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6770549" y="3569765"/>
              <a:ext cx="35267" cy="60930"/>
            </a:xfrm>
            <a:custGeom>
              <a:rect b="b" l="l" r="r" t="t"/>
              <a:pathLst>
                <a:path extrusionOk="0" h="92811" w="53719">
                  <a:moveTo>
                    <a:pt x="40422" y="92812"/>
                  </a:moveTo>
                  <a:cubicBezTo>
                    <a:pt x="43215" y="82706"/>
                    <a:pt x="46140" y="71670"/>
                    <a:pt x="49331" y="60235"/>
                  </a:cubicBezTo>
                  <a:cubicBezTo>
                    <a:pt x="50794" y="55049"/>
                    <a:pt x="52256" y="49996"/>
                    <a:pt x="53719" y="45209"/>
                  </a:cubicBezTo>
                  <a:cubicBezTo>
                    <a:pt x="37231" y="28588"/>
                    <a:pt x="23402" y="12765"/>
                    <a:pt x="13164" y="0"/>
                  </a:cubicBezTo>
                  <a:cubicBezTo>
                    <a:pt x="9175" y="15158"/>
                    <a:pt x="4920" y="33242"/>
                    <a:pt x="399" y="52788"/>
                  </a:cubicBezTo>
                  <a:cubicBezTo>
                    <a:pt x="266" y="53453"/>
                    <a:pt x="133" y="53985"/>
                    <a:pt x="0" y="54650"/>
                  </a:cubicBezTo>
                  <a:cubicBezTo>
                    <a:pt x="3058" y="57575"/>
                    <a:pt x="5984" y="60501"/>
                    <a:pt x="9175" y="63559"/>
                  </a:cubicBezTo>
                  <a:cubicBezTo>
                    <a:pt x="20211" y="74196"/>
                    <a:pt x="30716" y="84036"/>
                    <a:pt x="40422" y="928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6857406" y="3532665"/>
              <a:ext cx="11697" cy="11173"/>
            </a:xfrm>
            <a:custGeom>
              <a:rect b="b" l="l" r="r" t="t"/>
              <a:pathLst>
                <a:path extrusionOk="0" h="17019" w="17817">
                  <a:moveTo>
                    <a:pt x="17818" y="133"/>
                  </a:moveTo>
                  <a:cubicBezTo>
                    <a:pt x="11834" y="1463"/>
                    <a:pt x="5851" y="2659"/>
                    <a:pt x="0" y="3856"/>
                  </a:cubicBezTo>
                  <a:cubicBezTo>
                    <a:pt x="3058" y="7446"/>
                    <a:pt x="7180" y="11967"/>
                    <a:pt x="12233" y="17020"/>
                  </a:cubicBezTo>
                  <a:cubicBezTo>
                    <a:pt x="14627" y="9574"/>
                    <a:pt x="16621" y="3723"/>
                    <a:pt x="17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6860374" y="3549688"/>
              <a:ext cx="27236" cy="53161"/>
            </a:xfrm>
            <a:custGeom>
              <a:rect b="b" l="l" r="r" t="t"/>
              <a:pathLst>
                <a:path extrusionOk="0" h="80977" w="41486">
                  <a:moveTo>
                    <a:pt x="30716" y="80978"/>
                  </a:moveTo>
                  <a:cubicBezTo>
                    <a:pt x="32045" y="72202"/>
                    <a:pt x="33907" y="62761"/>
                    <a:pt x="36034" y="53187"/>
                  </a:cubicBezTo>
                  <a:cubicBezTo>
                    <a:pt x="37763" y="45874"/>
                    <a:pt x="39625" y="38827"/>
                    <a:pt x="41486" y="32178"/>
                  </a:cubicBezTo>
                  <a:cubicBezTo>
                    <a:pt x="28854" y="20743"/>
                    <a:pt x="17951" y="9840"/>
                    <a:pt x="9840" y="0"/>
                  </a:cubicBezTo>
                  <a:cubicBezTo>
                    <a:pt x="7446" y="13297"/>
                    <a:pt x="4255" y="29918"/>
                    <a:pt x="0" y="48533"/>
                  </a:cubicBezTo>
                  <a:cubicBezTo>
                    <a:pt x="5718" y="54384"/>
                    <a:pt x="11701" y="60501"/>
                    <a:pt x="17685" y="66883"/>
                  </a:cubicBezTo>
                  <a:cubicBezTo>
                    <a:pt x="22206" y="71670"/>
                    <a:pt x="26594" y="76324"/>
                    <a:pt x="30716" y="80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6660210" y="3378330"/>
              <a:ext cx="259057" cy="145894"/>
            </a:xfrm>
            <a:custGeom>
              <a:rect b="b" l="l" r="r" t="t"/>
              <a:pathLst>
                <a:path extrusionOk="0" h="222230" w="394603">
                  <a:moveTo>
                    <a:pt x="82307" y="126586"/>
                  </a:moveTo>
                  <a:cubicBezTo>
                    <a:pt x="68213" y="134697"/>
                    <a:pt x="54783" y="143606"/>
                    <a:pt x="42284" y="153711"/>
                  </a:cubicBezTo>
                  <a:cubicBezTo>
                    <a:pt x="41087" y="154775"/>
                    <a:pt x="39891" y="155706"/>
                    <a:pt x="38694" y="156770"/>
                  </a:cubicBezTo>
                  <a:cubicBezTo>
                    <a:pt x="23801" y="170332"/>
                    <a:pt x="12100" y="186023"/>
                    <a:pt x="4787" y="203309"/>
                  </a:cubicBezTo>
                  <a:cubicBezTo>
                    <a:pt x="2925" y="207830"/>
                    <a:pt x="1330" y="212350"/>
                    <a:pt x="0" y="217137"/>
                  </a:cubicBezTo>
                  <a:cubicBezTo>
                    <a:pt x="7313" y="218866"/>
                    <a:pt x="18483" y="220860"/>
                    <a:pt x="33508" y="221791"/>
                  </a:cubicBezTo>
                  <a:cubicBezTo>
                    <a:pt x="61963" y="223520"/>
                    <a:pt x="103449" y="220196"/>
                    <a:pt x="154243" y="210888"/>
                  </a:cubicBezTo>
                  <a:cubicBezTo>
                    <a:pt x="179640" y="206234"/>
                    <a:pt x="207431" y="200250"/>
                    <a:pt x="237349" y="193203"/>
                  </a:cubicBezTo>
                  <a:cubicBezTo>
                    <a:pt x="252241" y="189613"/>
                    <a:pt x="268064" y="186023"/>
                    <a:pt x="283622" y="181901"/>
                  </a:cubicBezTo>
                  <a:cubicBezTo>
                    <a:pt x="299578" y="177646"/>
                    <a:pt x="315800" y="173391"/>
                    <a:pt x="331490" y="167540"/>
                  </a:cubicBezTo>
                  <a:cubicBezTo>
                    <a:pt x="347180" y="161690"/>
                    <a:pt x="362738" y="154110"/>
                    <a:pt x="374439" y="143207"/>
                  </a:cubicBezTo>
                  <a:cubicBezTo>
                    <a:pt x="378827" y="139085"/>
                    <a:pt x="382284" y="134298"/>
                    <a:pt x="385076" y="129378"/>
                  </a:cubicBezTo>
                  <a:cubicBezTo>
                    <a:pt x="388534" y="117943"/>
                    <a:pt x="391326" y="106508"/>
                    <a:pt x="393719" y="94939"/>
                  </a:cubicBezTo>
                  <a:cubicBezTo>
                    <a:pt x="395315" y="78451"/>
                    <a:pt x="394783" y="61564"/>
                    <a:pt x="391858" y="44677"/>
                  </a:cubicBezTo>
                  <a:cubicBezTo>
                    <a:pt x="390262" y="35370"/>
                    <a:pt x="388002" y="26195"/>
                    <a:pt x="385209" y="16887"/>
                  </a:cubicBezTo>
                  <a:cubicBezTo>
                    <a:pt x="383746" y="12233"/>
                    <a:pt x="382151" y="7712"/>
                    <a:pt x="380422" y="3191"/>
                  </a:cubicBezTo>
                  <a:lnTo>
                    <a:pt x="379758" y="1463"/>
                  </a:lnTo>
                  <a:lnTo>
                    <a:pt x="379492" y="665"/>
                  </a:lnTo>
                  <a:lnTo>
                    <a:pt x="379492" y="665"/>
                  </a:lnTo>
                  <a:cubicBezTo>
                    <a:pt x="379492" y="665"/>
                    <a:pt x="379492" y="532"/>
                    <a:pt x="379492" y="532"/>
                  </a:cubicBezTo>
                  <a:lnTo>
                    <a:pt x="379492" y="266"/>
                  </a:lnTo>
                  <a:cubicBezTo>
                    <a:pt x="379492" y="266"/>
                    <a:pt x="379093" y="0"/>
                    <a:pt x="379093" y="0"/>
                  </a:cubicBezTo>
                  <a:cubicBezTo>
                    <a:pt x="379093" y="266"/>
                    <a:pt x="379093" y="399"/>
                    <a:pt x="378960" y="532"/>
                  </a:cubicBezTo>
                  <a:cubicBezTo>
                    <a:pt x="378960" y="532"/>
                    <a:pt x="378960" y="532"/>
                    <a:pt x="378827" y="798"/>
                  </a:cubicBezTo>
                  <a:lnTo>
                    <a:pt x="378295" y="1330"/>
                  </a:lnTo>
                  <a:lnTo>
                    <a:pt x="376832" y="2792"/>
                  </a:lnTo>
                  <a:cubicBezTo>
                    <a:pt x="375769" y="3723"/>
                    <a:pt x="374705" y="4654"/>
                    <a:pt x="373641" y="5452"/>
                  </a:cubicBezTo>
                  <a:cubicBezTo>
                    <a:pt x="371913" y="6782"/>
                    <a:pt x="370184" y="7978"/>
                    <a:pt x="368323" y="9175"/>
                  </a:cubicBezTo>
                  <a:cubicBezTo>
                    <a:pt x="366062" y="10638"/>
                    <a:pt x="363801" y="11967"/>
                    <a:pt x="361541" y="13164"/>
                  </a:cubicBezTo>
                  <a:cubicBezTo>
                    <a:pt x="361275" y="13297"/>
                    <a:pt x="361009" y="13430"/>
                    <a:pt x="360743" y="13563"/>
                  </a:cubicBezTo>
                  <a:cubicBezTo>
                    <a:pt x="356488" y="15823"/>
                    <a:pt x="352499" y="17685"/>
                    <a:pt x="348643" y="19546"/>
                  </a:cubicBezTo>
                  <a:lnTo>
                    <a:pt x="343058" y="22339"/>
                  </a:lnTo>
                  <a:lnTo>
                    <a:pt x="337341" y="25264"/>
                  </a:lnTo>
                  <a:cubicBezTo>
                    <a:pt x="320720" y="33508"/>
                    <a:pt x="304099" y="40024"/>
                    <a:pt x="287212" y="46140"/>
                  </a:cubicBezTo>
                  <a:cubicBezTo>
                    <a:pt x="266070" y="53719"/>
                    <a:pt x="245327" y="60501"/>
                    <a:pt x="224850" y="67282"/>
                  </a:cubicBezTo>
                  <a:cubicBezTo>
                    <a:pt x="197857" y="76457"/>
                    <a:pt x="171263" y="85632"/>
                    <a:pt x="145467" y="96269"/>
                  </a:cubicBezTo>
                  <a:cubicBezTo>
                    <a:pt x="123528" y="105311"/>
                    <a:pt x="102253" y="115151"/>
                    <a:pt x="82041" y="1267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320711" y="2691678"/>
              <a:ext cx="3055" cy="436"/>
            </a:xfrm>
            <a:custGeom>
              <a:rect b="b" l="l" r="r" t="t"/>
              <a:pathLst>
                <a:path extrusionOk="0" h="664" w="4653">
                  <a:moveTo>
                    <a:pt x="0" y="0"/>
                  </a:moveTo>
                  <a:lnTo>
                    <a:pt x="0" y="0"/>
                  </a:lnTo>
                  <a:cubicBezTo>
                    <a:pt x="1596" y="266"/>
                    <a:pt x="3058" y="399"/>
                    <a:pt x="4654" y="665"/>
                  </a:cubicBezTo>
                  <a:cubicBezTo>
                    <a:pt x="2925" y="399"/>
                    <a:pt x="1596" y="2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7171402" y="3481075"/>
              <a:ext cx="40853" cy="77695"/>
            </a:xfrm>
            <a:custGeom>
              <a:rect b="b" l="l" r="r" t="t"/>
              <a:pathLst>
                <a:path extrusionOk="0" h="118348" w="62229">
                  <a:moveTo>
                    <a:pt x="58240" y="97998"/>
                  </a:moveTo>
                  <a:cubicBezTo>
                    <a:pt x="58639" y="92546"/>
                    <a:pt x="59171" y="86163"/>
                    <a:pt x="59836" y="78983"/>
                  </a:cubicBezTo>
                  <a:cubicBezTo>
                    <a:pt x="60500" y="70872"/>
                    <a:pt x="61299" y="61830"/>
                    <a:pt x="62229" y="51991"/>
                  </a:cubicBezTo>
                  <a:cubicBezTo>
                    <a:pt x="55182" y="45076"/>
                    <a:pt x="47869" y="37630"/>
                    <a:pt x="40289" y="29652"/>
                  </a:cubicBezTo>
                  <a:cubicBezTo>
                    <a:pt x="30450" y="19280"/>
                    <a:pt x="21541" y="9308"/>
                    <a:pt x="13563" y="0"/>
                  </a:cubicBezTo>
                  <a:cubicBezTo>
                    <a:pt x="11169" y="10372"/>
                    <a:pt x="8776" y="21408"/>
                    <a:pt x="6250" y="32843"/>
                  </a:cubicBezTo>
                  <a:lnTo>
                    <a:pt x="0" y="62096"/>
                  </a:lnTo>
                  <a:cubicBezTo>
                    <a:pt x="12100" y="74861"/>
                    <a:pt x="23269" y="86163"/>
                    <a:pt x="32311" y="95338"/>
                  </a:cubicBezTo>
                  <a:cubicBezTo>
                    <a:pt x="34971" y="97998"/>
                    <a:pt x="37364" y="100524"/>
                    <a:pt x="39625" y="102784"/>
                  </a:cubicBezTo>
                  <a:cubicBezTo>
                    <a:pt x="49331" y="112491"/>
                    <a:pt x="55315" y="118342"/>
                    <a:pt x="55315" y="118342"/>
                  </a:cubicBezTo>
                  <a:cubicBezTo>
                    <a:pt x="56246" y="118608"/>
                    <a:pt x="57044" y="110896"/>
                    <a:pt x="58107" y="97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7137008" y="3503422"/>
              <a:ext cx="28457" cy="65470"/>
            </a:xfrm>
            <a:custGeom>
              <a:rect b="b" l="l" r="r" t="t"/>
              <a:pathLst>
                <a:path extrusionOk="0" h="99726" w="43347">
                  <a:moveTo>
                    <a:pt x="32843" y="20610"/>
                  </a:moveTo>
                  <a:cubicBezTo>
                    <a:pt x="26195" y="13696"/>
                    <a:pt x="20078" y="6781"/>
                    <a:pt x="14494" y="0"/>
                  </a:cubicBezTo>
                  <a:cubicBezTo>
                    <a:pt x="11967" y="10372"/>
                    <a:pt x="9175" y="21275"/>
                    <a:pt x="6116" y="32710"/>
                  </a:cubicBezTo>
                  <a:cubicBezTo>
                    <a:pt x="3989" y="40954"/>
                    <a:pt x="1862" y="48932"/>
                    <a:pt x="0" y="56644"/>
                  </a:cubicBezTo>
                  <a:cubicBezTo>
                    <a:pt x="7446" y="63825"/>
                    <a:pt x="14095" y="70606"/>
                    <a:pt x="19413" y="76723"/>
                  </a:cubicBezTo>
                  <a:cubicBezTo>
                    <a:pt x="31381" y="90153"/>
                    <a:pt x="36965" y="99726"/>
                    <a:pt x="36965" y="99726"/>
                  </a:cubicBezTo>
                  <a:cubicBezTo>
                    <a:pt x="37098" y="99726"/>
                    <a:pt x="37364" y="71005"/>
                    <a:pt x="43348" y="31513"/>
                  </a:cubicBezTo>
                  <a:cubicBezTo>
                    <a:pt x="39757" y="28056"/>
                    <a:pt x="36301" y="24466"/>
                    <a:pt x="32710" y="20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7273885" y="2821134"/>
              <a:ext cx="1141715" cy="751075"/>
            </a:xfrm>
            <a:custGeom>
              <a:rect b="b" l="l" r="r" t="t"/>
              <a:pathLst>
                <a:path extrusionOk="0" h="1144059" w="1739093">
                  <a:moveTo>
                    <a:pt x="1721674" y="133"/>
                  </a:moveTo>
                  <a:cubicBezTo>
                    <a:pt x="1721142" y="1330"/>
                    <a:pt x="1720611" y="2393"/>
                    <a:pt x="1720079" y="3457"/>
                  </a:cubicBezTo>
                  <a:cubicBezTo>
                    <a:pt x="1707181" y="29253"/>
                    <a:pt x="1687236" y="58772"/>
                    <a:pt x="1658913" y="90551"/>
                  </a:cubicBezTo>
                  <a:cubicBezTo>
                    <a:pt x="1630591" y="122331"/>
                    <a:pt x="1593892" y="156238"/>
                    <a:pt x="1547885" y="192006"/>
                  </a:cubicBezTo>
                  <a:cubicBezTo>
                    <a:pt x="1502011" y="227775"/>
                    <a:pt x="1446696" y="265139"/>
                    <a:pt x="1382871" y="305561"/>
                  </a:cubicBezTo>
                  <a:lnTo>
                    <a:pt x="1358671" y="320986"/>
                  </a:lnTo>
                  <a:lnTo>
                    <a:pt x="1346172" y="328964"/>
                  </a:lnTo>
                  <a:lnTo>
                    <a:pt x="1333407" y="336942"/>
                  </a:lnTo>
                  <a:lnTo>
                    <a:pt x="1280618" y="369785"/>
                  </a:lnTo>
                  <a:cubicBezTo>
                    <a:pt x="1244318" y="392257"/>
                    <a:pt x="1205624" y="416058"/>
                    <a:pt x="1164138" y="440657"/>
                  </a:cubicBezTo>
                  <a:cubicBezTo>
                    <a:pt x="1081299" y="489590"/>
                    <a:pt x="987556" y="542644"/>
                    <a:pt x="878389" y="592108"/>
                  </a:cubicBezTo>
                  <a:lnTo>
                    <a:pt x="837302" y="610325"/>
                  </a:lnTo>
                  <a:cubicBezTo>
                    <a:pt x="824138" y="616308"/>
                    <a:pt x="811240" y="622425"/>
                    <a:pt x="798608" y="628807"/>
                  </a:cubicBezTo>
                  <a:cubicBezTo>
                    <a:pt x="773344" y="641439"/>
                    <a:pt x="749144" y="654736"/>
                    <a:pt x="725742" y="668033"/>
                  </a:cubicBezTo>
                  <a:cubicBezTo>
                    <a:pt x="679069" y="694893"/>
                    <a:pt x="635988" y="722417"/>
                    <a:pt x="595166" y="748878"/>
                  </a:cubicBezTo>
                  <a:cubicBezTo>
                    <a:pt x="554478" y="775338"/>
                    <a:pt x="516183" y="800868"/>
                    <a:pt x="479617" y="824271"/>
                  </a:cubicBezTo>
                  <a:cubicBezTo>
                    <a:pt x="461400" y="835972"/>
                    <a:pt x="443583" y="847274"/>
                    <a:pt x="426164" y="858045"/>
                  </a:cubicBezTo>
                  <a:cubicBezTo>
                    <a:pt x="408612" y="868815"/>
                    <a:pt x="391991" y="878921"/>
                    <a:pt x="374838" y="888761"/>
                  </a:cubicBezTo>
                  <a:cubicBezTo>
                    <a:pt x="307556" y="926125"/>
                    <a:pt x="248252" y="955112"/>
                    <a:pt x="196527" y="979844"/>
                  </a:cubicBezTo>
                  <a:cubicBezTo>
                    <a:pt x="144936" y="1004443"/>
                    <a:pt x="100790" y="1024388"/>
                    <a:pt x="63426" y="1040610"/>
                  </a:cubicBezTo>
                  <a:cubicBezTo>
                    <a:pt x="34173" y="1053242"/>
                    <a:pt x="21541" y="1060024"/>
                    <a:pt x="0" y="1068534"/>
                  </a:cubicBezTo>
                  <a:cubicBezTo>
                    <a:pt x="0" y="1068534"/>
                    <a:pt x="931" y="1069331"/>
                    <a:pt x="0" y="1068534"/>
                  </a:cubicBezTo>
                  <a:cubicBezTo>
                    <a:pt x="0" y="1068534"/>
                    <a:pt x="0" y="1068534"/>
                    <a:pt x="0" y="1068534"/>
                  </a:cubicBezTo>
                  <a:lnTo>
                    <a:pt x="0" y="1068534"/>
                  </a:lnTo>
                  <a:cubicBezTo>
                    <a:pt x="4920" y="1085554"/>
                    <a:pt x="24466" y="1127572"/>
                    <a:pt x="29785" y="1142464"/>
                  </a:cubicBezTo>
                  <a:cubicBezTo>
                    <a:pt x="30184" y="1142996"/>
                    <a:pt x="30450" y="1143528"/>
                    <a:pt x="30849" y="1144060"/>
                  </a:cubicBezTo>
                  <a:cubicBezTo>
                    <a:pt x="40954" y="1140337"/>
                    <a:pt x="45475" y="1138342"/>
                    <a:pt x="45741" y="1138741"/>
                  </a:cubicBezTo>
                  <a:cubicBezTo>
                    <a:pt x="66883" y="1129433"/>
                    <a:pt x="88158" y="1119461"/>
                    <a:pt x="109433" y="1108956"/>
                  </a:cubicBezTo>
                  <a:cubicBezTo>
                    <a:pt x="151983" y="1087947"/>
                    <a:pt x="194533" y="1064811"/>
                    <a:pt x="237083" y="1039680"/>
                  </a:cubicBezTo>
                  <a:cubicBezTo>
                    <a:pt x="322182" y="989684"/>
                    <a:pt x="407149" y="932108"/>
                    <a:pt x="493712" y="871874"/>
                  </a:cubicBezTo>
                  <a:cubicBezTo>
                    <a:pt x="580141" y="811772"/>
                    <a:pt x="664443" y="752069"/>
                    <a:pt x="748479" y="697818"/>
                  </a:cubicBezTo>
                  <a:cubicBezTo>
                    <a:pt x="790497" y="670692"/>
                    <a:pt x="832382" y="644897"/>
                    <a:pt x="874267" y="620962"/>
                  </a:cubicBezTo>
                  <a:cubicBezTo>
                    <a:pt x="895143" y="608995"/>
                    <a:pt x="916152" y="597560"/>
                    <a:pt x="937028" y="586523"/>
                  </a:cubicBezTo>
                  <a:cubicBezTo>
                    <a:pt x="947533" y="581072"/>
                    <a:pt x="957904" y="575620"/>
                    <a:pt x="968409" y="570434"/>
                  </a:cubicBezTo>
                  <a:lnTo>
                    <a:pt x="999257" y="555143"/>
                  </a:lnTo>
                  <a:cubicBezTo>
                    <a:pt x="1162144" y="473101"/>
                    <a:pt x="1305749" y="392656"/>
                    <a:pt x="1423559" y="320853"/>
                  </a:cubicBezTo>
                  <a:cubicBezTo>
                    <a:pt x="1541236" y="248784"/>
                    <a:pt x="1729653" y="100258"/>
                    <a:pt x="1739093" y="36300"/>
                  </a:cubicBezTo>
                  <a:cubicBezTo>
                    <a:pt x="1737498" y="31513"/>
                    <a:pt x="1735503" y="26594"/>
                    <a:pt x="1733109" y="21275"/>
                  </a:cubicBezTo>
                  <a:cubicBezTo>
                    <a:pt x="1729918" y="14494"/>
                    <a:pt x="1726062" y="7446"/>
                    <a:pt x="1721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6685612" y="3481336"/>
              <a:ext cx="593946" cy="233319"/>
            </a:xfrm>
            <a:custGeom>
              <a:rect b="b" l="l" r="r" t="t"/>
              <a:pathLst>
                <a:path extrusionOk="0" h="355399" w="904716">
                  <a:moveTo>
                    <a:pt x="876394" y="69675"/>
                  </a:moveTo>
                  <a:cubicBezTo>
                    <a:pt x="874932" y="65420"/>
                    <a:pt x="873602" y="61166"/>
                    <a:pt x="872139" y="56778"/>
                  </a:cubicBezTo>
                  <a:cubicBezTo>
                    <a:pt x="868948" y="53852"/>
                    <a:pt x="865491" y="50528"/>
                    <a:pt x="861502" y="46672"/>
                  </a:cubicBezTo>
                  <a:cubicBezTo>
                    <a:pt x="850731" y="36167"/>
                    <a:pt x="837302" y="22605"/>
                    <a:pt x="823340" y="7047"/>
                  </a:cubicBezTo>
                  <a:cubicBezTo>
                    <a:pt x="821213" y="4654"/>
                    <a:pt x="819085" y="2260"/>
                    <a:pt x="817090" y="0"/>
                  </a:cubicBezTo>
                  <a:cubicBezTo>
                    <a:pt x="816426" y="6516"/>
                    <a:pt x="815628" y="13297"/>
                    <a:pt x="814830" y="20211"/>
                  </a:cubicBezTo>
                  <a:cubicBezTo>
                    <a:pt x="813633" y="30184"/>
                    <a:pt x="812171" y="39891"/>
                    <a:pt x="810841" y="48932"/>
                  </a:cubicBezTo>
                  <a:cubicBezTo>
                    <a:pt x="816027" y="54650"/>
                    <a:pt x="820813" y="60102"/>
                    <a:pt x="825202" y="65154"/>
                  </a:cubicBezTo>
                  <a:cubicBezTo>
                    <a:pt x="831185" y="72069"/>
                    <a:pt x="836504" y="78318"/>
                    <a:pt x="840626" y="83238"/>
                  </a:cubicBezTo>
                  <a:cubicBezTo>
                    <a:pt x="848072" y="92147"/>
                    <a:pt x="852327" y="97599"/>
                    <a:pt x="852327" y="97599"/>
                  </a:cubicBezTo>
                  <a:cubicBezTo>
                    <a:pt x="852327" y="97599"/>
                    <a:pt x="846609" y="92812"/>
                    <a:pt x="837302" y="84435"/>
                  </a:cubicBezTo>
                  <a:cubicBezTo>
                    <a:pt x="832249" y="79914"/>
                    <a:pt x="826265" y="74462"/>
                    <a:pt x="819484" y="68080"/>
                  </a:cubicBezTo>
                  <a:cubicBezTo>
                    <a:pt x="816293" y="65022"/>
                    <a:pt x="812836" y="61830"/>
                    <a:pt x="809378" y="58373"/>
                  </a:cubicBezTo>
                  <a:cubicBezTo>
                    <a:pt x="808447" y="64224"/>
                    <a:pt x="807517" y="69675"/>
                    <a:pt x="806453" y="74861"/>
                  </a:cubicBezTo>
                  <a:cubicBezTo>
                    <a:pt x="804857" y="82972"/>
                    <a:pt x="803395" y="90153"/>
                    <a:pt x="802065" y="96269"/>
                  </a:cubicBezTo>
                  <a:cubicBezTo>
                    <a:pt x="799007" y="110098"/>
                    <a:pt x="796480" y="118076"/>
                    <a:pt x="795417" y="117677"/>
                  </a:cubicBezTo>
                  <a:cubicBezTo>
                    <a:pt x="795417" y="117677"/>
                    <a:pt x="787306" y="112491"/>
                    <a:pt x="774674" y="102784"/>
                  </a:cubicBezTo>
                  <a:cubicBezTo>
                    <a:pt x="762440" y="93078"/>
                    <a:pt x="748878" y="81909"/>
                    <a:pt x="737841" y="71404"/>
                  </a:cubicBezTo>
                  <a:lnTo>
                    <a:pt x="724678" y="133101"/>
                  </a:lnTo>
                  <a:cubicBezTo>
                    <a:pt x="724678" y="133101"/>
                    <a:pt x="717231" y="124990"/>
                    <a:pt x="703801" y="113422"/>
                  </a:cubicBezTo>
                  <a:cubicBezTo>
                    <a:pt x="698616" y="108768"/>
                    <a:pt x="692366" y="103715"/>
                    <a:pt x="685585" y="98131"/>
                  </a:cubicBezTo>
                  <a:cubicBezTo>
                    <a:pt x="681596" y="114220"/>
                    <a:pt x="678404" y="128713"/>
                    <a:pt x="676410" y="140548"/>
                  </a:cubicBezTo>
                  <a:cubicBezTo>
                    <a:pt x="673086" y="159828"/>
                    <a:pt x="674149" y="172061"/>
                    <a:pt x="674149" y="172061"/>
                  </a:cubicBezTo>
                  <a:cubicBezTo>
                    <a:pt x="674149" y="172061"/>
                    <a:pt x="670825" y="160094"/>
                    <a:pt x="671889" y="140149"/>
                  </a:cubicBezTo>
                  <a:cubicBezTo>
                    <a:pt x="672421" y="126852"/>
                    <a:pt x="674681" y="110364"/>
                    <a:pt x="678272" y="92280"/>
                  </a:cubicBezTo>
                  <a:cubicBezTo>
                    <a:pt x="669628" y="85233"/>
                    <a:pt x="660321" y="77521"/>
                    <a:pt x="650614" y="69011"/>
                  </a:cubicBezTo>
                  <a:cubicBezTo>
                    <a:pt x="647689" y="66484"/>
                    <a:pt x="644763" y="63825"/>
                    <a:pt x="641971" y="61166"/>
                  </a:cubicBezTo>
                  <a:cubicBezTo>
                    <a:pt x="640907" y="65819"/>
                    <a:pt x="639711" y="70606"/>
                    <a:pt x="638647" y="75526"/>
                  </a:cubicBezTo>
                  <a:cubicBezTo>
                    <a:pt x="636519" y="84967"/>
                    <a:pt x="634392" y="94009"/>
                    <a:pt x="632531" y="102652"/>
                  </a:cubicBezTo>
                  <a:cubicBezTo>
                    <a:pt x="639312" y="109832"/>
                    <a:pt x="645295" y="116480"/>
                    <a:pt x="650082" y="122198"/>
                  </a:cubicBezTo>
                  <a:cubicBezTo>
                    <a:pt x="660454" y="134298"/>
                    <a:pt x="665640" y="142675"/>
                    <a:pt x="665640" y="142808"/>
                  </a:cubicBezTo>
                  <a:cubicBezTo>
                    <a:pt x="665640" y="142808"/>
                    <a:pt x="658725" y="135761"/>
                    <a:pt x="646891" y="125389"/>
                  </a:cubicBezTo>
                  <a:cubicBezTo>
                    <a:pt x="642237" y="121267"/>
                    <a:pt x="636785" y="116480"/>
                    <a:pt x="630802" y="111162"/>
                  </a:cubicBezTo>
                  <a:cubicBezTo>
                    <a:pt x="628275" y="123794"/>
                    <a:pt x="626281" y="135096"/>
                    <a:pt x="624951" y="144670"/>
                  </a:cubicBezTo>
                  <a:cubicBezTo>
                    <a:pt x="622558" y="162620"/>
                    <a:pt x="622425" y="173923"/>
                    <a:pt x="622425" y="173923"/>
                  </a:cubicBezTo>
                  <a:cubicBezTo>
                    <a:pt x="622425" y="173923"/>
                    <a:pt x="620297" y="162753"/>
                    <a:pt x="620430" y="144404"/>
                  </a:cubicBezTo>
                  <a:cubicBezTo>
                    <a:pt x="620430" y="133367"/>
                    <a:pt x="621494" y="119804"/>
                    <a:pt x="623755" y="104912"/>
                  </a:cubicBezTo>
                  <a:cubicBezTo>
                    <a:pt x="616574" y="98530"/>
                    <a:pt x="608995" y="91482"/>
                    <a:pt x="601283" y="83903"/>
                  </a:cubicBezTo>
                  <a:cubicBezTo>
                    <a:pt x="593571" y="76324"/>
                    <a:pt x="586391" y="68745"/>
                    <a:pt x="579875" y="61564"/>
                  </a:cubicBezTo>
                  <a:cubicBezTo>
                    <a:pt x="578013" y="72069"/>
                    <a:pt x="575886" y="83238"/>
                    <a:pt x="573359" y="95072"/>
                  </a:cubicBezTo>
                  <a:cubicBezTo>
                    <a:pt x="571232" y="105045"/>
                    <a:pt x="569104" y="114619"/>
                    <a:pt x="566977" y="123661"/>
                  </a:cubicBezTo>
                  <a:cubicBezTo>
                    <a:pt x="574689" y="131373"/>
                    <a:pt x="581470" y="138686"/>
                    <a:pt x="586922" y="145069"/>
                  </a:cubicBezTo>
                  <a:cubicBezTo>
                    <a:pt x="598623" y="158897"/>
                    <a:pt x="604341" y="168737"/>
                    <a:pt x="604341" y="168604"/>
                  </a:cubicBezTo>
                  <a:cubicBezTo>
                    <a:pt x="604341" y="168604"/>
                    <a:pt x="596762" y="160227"/>
                    <a:pt x="583598" y="148127"/>
                  </a:cubicBezTo>
                  <a:cubicBezTo>
                    <a:pt x="578279" y="143207"/>
                    <a:pt x="572030" y="137755"/>
                    <a:pt x="565116" y="131772"/>
                  </a:cubicBezTo>
                  <a:cubicBezTo>
                    <a:pt x="562589" y="142675"/>
                    <a:pt x="560196" y="152515"/>
                    <a:pt x="558334" y="160759"/>
                  </a:cubicBezTo>
                  <a:cubicBezTo>
                    <a:pt x="556473" y="169136"/>
                    <a:pt x="555010" y="176050"/>
                    <a:pt x="554478" y="180837"/>
                  </a:cubicBezTo>
                  <a:cubicBezTo>
                    <a:pt x="554212" y="183230"/>
                    <a:pt x="554079" y="185092"/>
                    <a:pt x="554212" y="186289"/>
                  </a:cubicBezTo>
                  <a:cubicBezTo>
                    <a:pt x="554212" y="187618"/>
                    <a:pt x="554744" y="188150"/>
                    <a:pt x="554744" y="188017"/>
                  </a:cubicBezTo>
                  <a:cubicBezTo>
                    <a:pt x="554744" y="188017"/>
                    <a:pt x="554079" y="187618"/>
                    <a:pt x="553813" y="186289"/>
                  </a:cubicBezTo>
                  <a:cubicBezTo>
                    <a:pt x="553414" y="185092"/>
                    <a:pt x="553148" y="183097"/>
                    <a:pt x="553015" y="180704"/>
                  </a:cubicBezTo>
                  <a:cubicBezTo>
                    <a:pt x="552750" y="175784"/>
                    <a:pt x="553015" y="168737"/>
                    <a:pt x="553813" y="159961"/>
                  </a:cubicBezTo>
                  <a:cubicBezTo>
                    <a:pt x="554611" y="150254"/>
                    <a:pt x="556206" y="138686"/>
                    <a:pt x="558334" y="125788"/>
                  </a:cubicBezTo>
                  <a:cubicBezTo>
                    <a:pt x="549824" y="118475"/>
                    <a:pt x="540516" y="110364"/>
                    <a:pt x="530943" y="101721"/>
                  </a:cubicBezTo>
                  <a:cubicBezTo>
                    <a:pt x="527751" y="98796"/>
                    <a:pt x="524560" y="95870"/>
                    <a:pt x="521502" y="92945"/>
                  </a:cubicBezTo>
                  <a:cubicBezTo>
                    <a:pt x="520438" y="96535"/>
                    <a:pt x="519374" y="100258"/>
                    <a:pt x="518310" y="103981"/>
                  </a:cubicBezTo>
                  <a:cubicBezTo>
                    <a:pt x="514056" y="118608"/>
                    <a:pt x="509668" y="132171"/>
                    <a:pt x="505679" y="144537"/>
                  </a:cubicBezTo>
                  <a:cubicBezTo>
                    <a:pt x="515651" y="153977"/>
                    <a:pt x="524427" y="162753"/>
                    <a:pt x="531341" y="170332"/>
                  </a:cubicBezTo>
                  <a:cubicBezTo>
                    <a:pt x="544106" y="184294"/>
                    <a:pt x="550489" y="194001"/>
                    <a:pt x="550622" y="193868"/>
                  </a:cubicBezTo>
                  <a:cubicBezTo>
                    <a:pt x="550622" y="193868"/>
                    <a:pt x="542378" y="185624"/>
                    <a:pt x="528150" y="173524"/>
                  </a:cubicBezTo>
                  <a:cubicBezTo>
                    <a:pt x="521103" y="167407"/>
                    <a:pt x="512593" y="160360"/>
                    <a:pt x="503152" y="152515"/>
                  </a:cubicBezTo>
                  <a:cubicBezTo>
                    <a:pt x="500626" y="160094"/>
                    <a:pt x="498365" y="167141"/>
                    <a:pt x="496504" y="173258"/>
                  </a:cubicBezTo>
                  <a:lnTo>
                    <a:pt x="487196" y="201979"/>
                  </a:lnTo>
                  <a:cubicBezTo>
                    <a:pt x="487196" y="201979"/>
                    <a:pt x="488393" y="190411"/>
                    <a:pt x="491983" y="172061"/>
                  </a:cubicBezTo>
                  <a:cubicBezTo>
                    <a:pt x="493313" y="164881"/>
                    <a:pt x="495174" y="156637"/>
                    <a:pt x="497302" y="147595"/>
                  </a:cubicBezTo>
                  <a:cubicBezTo>
                    <a:pt x="489456" y="140947"/>
                    <a:pt x="481079" y="133899"/>
                    <a:pt x="472570" y="126320"/>
                  </a:cubicBezTo>
                  <a:cubicBezTo>
                    <a:pt x="463661" y="118342"/>
                    <a:pt x="455417" y="110364"/>
                    <a:pt x="448103" y="102519"/>
                  </a:cubicBezTo>
                  <a:cubicBezTo>
                    <a:pt x="446242" y="109433"/>
                    <a:pt x="444247" y="116613"/>
                    <a:pt x="442253" y="123927"/>
                  </a:cubicBezTo>
                  <a:cubicBezTo>
                    <a:pt x="439992" y="132437"/>
                    <a:pt x="437732" y="140813"/>
                    <a:pt x="435604" y="148792"/>
                  </a:cubicBezTo>
                  <a:cubicBezTo>
                    <a:pt x="463926" y="179640"/>
                    <a:pt x="481345" y="205436"/>
                    <a:pt x="481345" y="205303"/>
                  </a:cubicBezTo>
                  <a:cubicBezTo>
                    <a:pt x="481345" y="205303"/>
                    <a:pt x="461001" y="185624"/>
                    <a:pt x="433211" y="158232"/>
                  </a:cubicBezTo>
                  <a:cubicBezTo>
                    <a:pt x="429355" y="173391"/>
                    <a:pt x="426297" y="186953"/>
                    <a:pt x="424568" y="198123"/>
                  </a:cubicBezTo>
                  <a:cubicBezTo>
                    <a:pt x="422972" y="207697"/>
                    <a:pt x="422308" y="215675"/>
                    <a:pt x="422440" y="221126"/>
                  </a:cubicBezTo>
                  <a:cubicBezTo>
                    <a:pt x="422440" y="226578"/>
                    <a:pt x="423105" y="229636"/>
                    <a:pt x="423105" y="229636"/>
                  </a:cubicBezTo>
                  <a:cubicBezTo>
                    <a:pt x="423105" y="229636"/>
                    <a:pt x="421908" y="226844"/>
                    <a:pt x="420978" y="221259"/>
                  </a:cubicBezTo>
                  <a:cubicBezTo>
                    <a:pt x="420047" y="215808"/>
                    <a:pt x="419515" y="207697"/>
                    <a:pt x="420047" y="197724"/>
                  </a:cubicBezTo>
                  <a:cubicBezTo>
                    <a:pt x="420579" y="184826"/>
                    <a:pt x="422707" y="168870"/>
                    <a:pt x="426297" y="151451"/>
                  </a:cubicBezTo>
                  <a:cubicBezTo>
                    <a:pt x="421377" y="146664"/>
                    <a:pt x="416324" y="141611"/>
                    <a:pt x="411138" y="136425"/>
                  </a:cubicBezTo>
                  <a:cubicBezTo>
                    <a:pt x="402362" y="127650"/>
                    <a:pt x="393985" y="119406"/>
                    <a:pt x="386273" y="111693"/>
                  </a:cubicBezTo>
                  <a:cubicBezTo>
                    <a:pt x="383481" y="123395"/>
                    <a:pt x="380156" y="136293"/>
                    <a:pt x="376566" y="149855"/>
                  </a:cubicBezTo>
                  <a:cubicBezTo>
                    <a:pt x="374173" y="158631"/>
                    <a:pt x="371913" y="167141"/>
                    <a:pt x="369785" y="175252"/>
                  </a:cubicBezTo>
                  <a:cubicBezTo>
                    <a:pt x="383614" y="187087"/>
                    <a:pt x="395448" y="198256"/>
                    <a:pt x="404357" y="208095"/>
                  </a:cubicBezTo>
                  <a:cubicBezTo>
                    <a:pt x="419116" y="224052"/>
                    <a:pt x="426163" y="235487"/>
                    <a:pt x="426163" y="235354"/>
                  </a:cubicBezTo>
                  <a:cubicBezTo>
                    <a:pt x="426163" y="235354"/>
                    <a:pt x="417255" y="225381"/>
                    <a:pt x="401165" y="211287"/>
                  </a:cubicBezTo>
                  <a:cubicBezTo>
                    <a:pt x="392124" y="203176"/>
                    <a:pt x="380422" y="194001"/>
                    <a:pt x="367392" y="183762"/>
                  </a:cubicBezTo>
                  <a:cubicBezTo>
                    <a:pt x="364067" y="196128"/>
                    <a:pt x="360876" y="207298"/>
                    <a:pt x="358349" y="216605"/>
                  </a:cubicBezTo>
                  <a:cubicBezTo>
                    <a:pt x="356887" y="221126"/>
                    <a:pt x="355424" y="224716"/>
                    <a:pt x="354227" y="228041"/>
                  </a:cubicBezTo>
                  <a:lnTo>
                    <a:pt x="352499" y="232695"/>
                  </a:lnTo>
                  <a:lnTo>
                    <a:pt x="351701" y="234689"/>
                  </a:lnTo>
                  <a:lnTo>
                    <a:pt x="351701" y="234955"/>
                  </a:lnTo>
                  <a:cubicBezTo>
                    <a:pt x="351701" y="234955"/>
                    <a:pt x="351701" y="234955"/>
                    <a:pt x="351701" y="234955"/>
                  </a:cubicBezTo>
                  <a:lnTo>
                    <a:pt x="351701" y="234955"/>
                  </a:lnTo>
                  <a:cubicBezTo>
                    <a:pt x="351701" y="234955"/>
                    <a:pt x="352100" y="235221"/>
                    <a:pt x="351701" y="234955"/>
                  </a:cubicBezTo>
                  <a:cubicBezTo>
                    <a:pt x="352100" y="234955"/>
                    <a:pt x="348643" y="234024"/>
                    <a:pt x="350105" y="234423"/>
                  </a:cubicBezTo>
                  <a:lnTo>
                    <a:pt x="350105" y="234423"/>
                  </a:lnTo>
                  <a:cubicBezTo>
                    <a:pt x="350105" y="234423"/>
                    <a:pt x="350105" y="234423"/>
                    <a:pt x="350105" y="234423"/>
                  </a:cubicBezTo>
                  <a:lnTo>
                    <a:pt x="350105" y="234423"/>
                  </a:lnTo>
                  <a:cubicBezTo>
                    <a:pt x="350105" y="234423"/>
                    <a:pt x="350105" y="234290"/>
                    <a:pt x="350105" y="234290"/>
                  </a:cubicBezTo>
                  <a:lnTo>
                    <a:pt x="350105" y="234024"/>
                  </a:lnTo>
                  <a:cubicBezTo>
                    <a:pt x="350105" y="234024"/>
                    <a:pt x="350637" y="231897"/>
                    <a:pt x="350637" y="231897"/>
                  </a:cubicBezTo>
                  <a:lnTo>
                    <a:pt x="351701" y="227110"/>
                  </a:lnTo>
                  <a:cubicBezTo>
                    <a:pt x="352366" y="223786"/>
                    <a:pt x="353430" y="219531"/>
                    <a:pt x="354095" y="215542"/>
                  </a:cubicBezTo>
                  <a:cubicBezTo>
                    <a:pt x="355557" y="205170"/>
                    <a:pt x="357685" y="192272"/>
                    <a:pt x="360610" y="178178"/>
                  </a:cubicBezTo>
                  <a:cubicBezTo>
                    <a:pt x="352765" y="172061"/>
                    <a:pt x="344521" y="165679"/>
                    <a:pt x="336011" y="159030"/>
                  </a:cubicBezTo>
                  <a:cubicBezTo>
                    <a:pt x="328830" y="153313"/>
                    <a:pt x="321916" y="147595"/>
                    <a:pt x="315268" y="142010"/>
                  </a:cubicBezTo>
                  <a:cubicBezTo>
                    <a:pt x="313938" y="147329"/>
                    <a:pt x="312741" y="152914"/>
                    <a:pt x="311412" y="158631"/>
                  </a:cubicBezTo>
                  <a:cubicBezTo>
                    <a:pt x="308753" y="170332"/>
                    <a:pt x="306226" y="181502"/>
                    <a:pt x="303965" y="191873"/>
                  </a:cubicBezTo>
                  <a:cubicBezTo>
                    <a:pt x="315135" y="204107"/>
                    <a:pt x="325107" y="215276"/>
                    <a:pt x="333219" y="223786"/>
                  </a:cubicBezTo>
                  <a:cubicBezTo>
                    <a:pt x="339601" y="230434"/>
                    <a:pt x="345053" y="235753"/>
                    <a:pt x="349042" y="238944"/>
                  </a:cubicBezTo>
                  <a:cubicBezTo>
                    <a:pt x="353031" y="242268"/>
                    <a:pt x="355557" y="243598"/>
                    <a:pt x="355557" y="243731"/>
                  </a:cubicBezTo>
                  <a:cubicBezTo>
                    <a:pt x="355557" y="243731"/>
                    <a:pt x="352765" y="242800"/>
                    <a:pt x="348244" y="240141"/>
                  </a:cubicBezTo>
                  <a:cubicBezTo>
                    <a:pt x="343723" y="237482"/>
                    <a:pt x="337474" y="233094"/>
                    <a:pt x="330160" y="227110"/>
                  </a:cubicBezTo>
                  <a:cubicBezTo>
                    <a:pt x="321916" y="220329"/>
                    <a:pt x="312209" y="211553"/>
                    <a:pt x="301838" y="201447"/>
                  </a:cubicBezTo>
                  <a:cubicBezTo>
                    <a:pt x="300242" y="208627"/>
                    <a:pt x="298913" y="215276"/>
                    <a:pt x="297716" y="221126"/>
                  </a:cubicBezTo>
                  <a:cubicBezTo>
                    <a:pt x="294392" y="237216"/>
                    <a:pt x="293461" y="247321"/>
                    <a:pt x="293461" y="247321"/>
                  </a:cubicBezTo>
                  <a:cubicBezTo>
                    <a:pt x="293461" y="247321"/>
                    <a:pt x="292131" y="237083"/>
                    <a:pt x="293195" y="220462"/>
                  </a:cubicBezTo>
                  <a:cubicBezTo>
                    <a:pt x="293594" y="213148"/>
                    <a:pt x="294392" y="204638"/>
                    <a:pt x="295588" y="195198"/>
                  </a:cubicBezTo>
                  <a:cubicBezTo>
                    <a:pt x="289605" y="189347"/>
                    <a:pt x="283621" y="183097"/>
                    <a:pt x="277372" y="176449"/>
                  </a:cubicBezTo>
                  <a:cubicBezTo>
                    <a:pt x="272718" y="171529"/>
                    <a:pt x="268197" y="166609"/>
                    <a:pt x="263942" y="161822"/>
                  </a:cubicBezTo>
                  <a:cubicBezTo>
                    <a:pt x="263144" y="165147"/>
                    <a:pt x="262214" y="168471"/>
                    <a:pt x="261416" y="171928"/>
                  </a:cubicBezTo>
                  <a:cubicBezTo>
                    <a:pt x="255964" y="192272"/>
                    <a:pt x="249847" y="210888"/>
                    <a:pt x="243997" y="226046"/>
                  </a:cubicBezTo>
                  <a:cubicBezTo>
                    <a:pt x="259953" y="242135"/>
                    <a:pt x="269926" y="252507"/>
                    <a:pt x="269926" y="252640"/>
                  </a:cubicBezTo>
                  <a:cubicBezTo>
                    <a:pt x="269926" y="252640"/>
                    <a:pt x="258756" y="244662"/>
                    <a:pt x="242002" y="231232"/>
                  </a:cubicBezTo>
                  <a:cubicBezTo>
                    <a:pt x="240806" y="234157"/>
                    <a:pt x="239609" y="237083"/>
                    <a:pt x="238412" y="239742"/>
                  </a:cubicBezTo>
                  <a:cubicBezTo>
                    <a:pt x="231099" y="256629"/>
                    <a:pt x="224584" y="266070"/>
                    <a:pt x="224584" y="266070"/>
                  </a:cubicBezTo>
                  <a:cubicBezTo>
                    <a:pt x="224584" y="266070"/>
                    <a:pt x="228972" y="255565"/>
                    <a:pt x="234157" y="238146"/>
                  </a:cubicBezTo>
                  <a:cubicBezTo>
                    <a:pt x="235221" y="234822"/>
                    <a:pt x="236152" y="231099"/>
                    <a:pt x="237215" y="227376"/>
                  </a:cubicBezTo>
                  <a:cubicBezTo>
                    <a:pt x="223786" y="216472"/>
                    <a:pt x="207564" y="202378"/>
                    <a:pt x="190809" y="186156"/>
                  </a:cubicBezTo>
                  <a:cubicBezTo>
                    <a:pt x="189879" y="189613"/>
                    <a:pt x="188948" y="193070"/>
                    <a:pt x="187884" y="196527"/>
                  </a:cubicBezTo>
                  <a:cubicBezTo>
                    <a:pt x="184294" y="209425"/>
                    <a:pt x="180438" y="221525"/>
                    <a:pt x="176582" y="232429"/>
                  </a:cubicBezTo>
                  <a:cubicBezTo>
                    <a:pt x="182698" y="237880"/>
                    <a:pt x="188283" y="242800"/>
                    <a:pt x="193336" y="247055"/>
                  </a:cubicBezTo>
                  <a:cubicBezTo>
                    <a:pt x="207697" y="259288"/>
                    <a:pt x="217270" y="266203"/>
                    <a:pt x="217270" y="266336"/>
                  </a:cubicBezTo>
                  <a:cubicBezTo>
                    <a:pt x="217270" y="266336"/>
                    <a:pt x="206633" y="261283"/>
                    <a:pt x="190677" y="250778"/>
                  </a:cubicBezTo>
                  <a:cubicBezTo>
                    <a:pt x="185624" y="247454"/>
                    <a:pt x="180039" y="243598"/>
                    <a:pt x="174188" y="239210"/>
                  </a:cubicBezTo>
                  <a:cubicBezTo>
                    <a:pt x="173258" y="241603"/>
                    <a:pt x="172460" y="243997"/>
                    <a:pt x="171529" y="246124"/>
                  </a:cubicBezTo>
                  <a:cubicBezTo>
                    <a:pt x="165812" y="260086"/>
                    <a:pt x="160227" y="270990"/>
                    <a:pt x="156238" y="277771"/>
                  </a:cubicBezTo>
                  <a:lnTo>
                    <a:pt x="156238" y="278037"/>
                  </a:lnTo>
                  <a:cubicBezTo>
                    <a:pt x="156238" y="278037"/>
                    <a:pt x="155839" y="278037"/>
                    <a:pt x="155839" y="278037"/>
                  </a:cubicBezTo>
                  <a:cubicBezTo>
                    <a:pt x="155573" y="278037"/>
                    <a:pt x="155440" y="278170"/>
                    <a:pt x="155174" y="278303"/>
                  </a:cubicBezTo>
                  <a:cubicBezTo>
                    <a:pt x="155041" y="278303"/>
                    <a:pt x="154908" y="278303"/>
                    <a:pt x="154642" y="278303"/>
                  </a:cubicBezTo>
                  <a:cubicBezTo>
                    <a:pt x="154376" y="278303"/>
                    <a:pt x="153844" y="277904"/>
                    <a:pt x="153844" y="277638"/>
                  </a:cubicBezTo>
                  <a:cubicBezTo>
                    <a:pt x="153844" y="276574"/>
                    <a:pt x="154110" y="276574"/>
                    <a:pt x="154243" y="276175"/>
                  </a:cubicBezTo>
                  <a:cubicBezTo>
                    <a:pt x="154642" y="275510"/>
                    <a:pt x="155041" y="275112"/>
                    <a:pt x="155440" y="274580"/>
                  </a:cubicBezTo>
                  <a:cubicBezTo>
                    <a:pt x="155440" y="274580"/>
                    <a:pt x="155573" y="274580"/>
                    <a:pt x="155706" y="274447"/>
                  </a:cubicBezTo>
                  <a:cubicBezTo>
                    <a:pt x="158365" y="267133"/>
                    <a:pt x="161822" y="256762"/>
                    <a:pt x="165546" y="243997"/>
                  </a:cubicBezTo>
                  <a:cubicBezTo>
                    <a:pt x="166476" y="240939"/>
                    <a:pt x="167274" y="237747"/>
                    <a:pt x="168205" y="234556"/>
                  </a:cubicBezTo>
                  <a:cubicBezTo>
                    <a:pt x="157036" y="225913"/>
                    <a:pt x="144935" y="215675"/>
                    <a:pt x="132835" y="203973"/>
                  </a:cubicBezTo>
                  <a:cubicBezTo>
                    <a:pt x="131107" y="202245"/>
                    <a:pt x="129378" y="200516"/>
                    <a:pt x="127649" y="198921"/>
                  </a:cubicBezTo>
                  <a:cubicBezTo>
                    <a:pt x="124059" y="214744"/>
                    <a:pt x="120602" y="229503"/>
                    <a:pt x="117544" y="242002"/>
                  </a:cubicBezTo>
                  <a:cubicBezTo>
                    <a:pt x="138686" y="264075"/>
                    <a:pt x="152781" y="278835"/>
                    <a:pt x="152648" y="278968"/>
                  </a:cubicBezTo>
                  <a:cubicBezTo>
                    <a:pt x="152648" y="278968"/>
                    <a:pt x="137489" y="267798"/>
                    <a:pt x="115815" y="249050"/>
                  </a:cubicBezTo>
                  <a:cubicBezTo>
                    <a:pt x="110497" y="270990"/>
                    <a:pt x="107039" y="285084"/>
                    <a:pt x="106906" y="285084"/>
                  </a:cubicBezTo>
                  <a:cubicBezTo>
                    <a:pt x="106906" y="285084"/>
                    <a:pt x="107704" y="269128"/>
                    <a:pt x="110896" y="244795"/>
                  </a:cubicBezTo>
                  <a:cubicBezTo>
                    <a:pt x="98529" y="233891"/>
                    <a:pt x="84568" y="220860"/>
                    <a:pt x="70207" y="206101"/>
                  </a:cubicBezTo>
                  <a:cubicBezTo>
                    <a:pt x="69808" y="205702"/>
                    <a:pt x="69409" y="205303"/>
                    <a:pt x="69011" y="204904"/>
                  </a:cubicBezTo>
                  <a:cubicBezTo>
                    <a:pt x="66218" y="219265"/>
                    <a:pt x="63825" y="232562"/>
                    <a:pt x="61830" y="243997"/>
                  </a:cubicBezTo>
                  <a:cubicBezTo>
                    <a:pt x="66750" y="248385"/>
                    <a:pt x="71404" y="252507"/>
                    <a:pt x="75659" y="256097"/>
                  </a:cubicBezTo>
                  <a:cubicBezTo>
                    <a:pt x="91349" y="269394"/>
                    <a:pt x="102253" y="276441"/>
                    <a:pt x="102120" y="276441"/>
                  </a:cubicBezTo>
                  <a:cubicBezTo>
                    <a:pt x="102120" y="276441"/>
                    <a:pt x="90153" y="271388"/>
                    <a:pt x="72867" y="259820"/>
                  </a:cubicBezTo>
                  <a:cubicBezTo>
                    <a:pt x="69011" y="257294"/>
                    <a:pt x="64888" y="254369"/>
                    <a:pt x="60634" y="251177"/>
                  </a:cubicBezTo>
                  <a:cubicBezTo>
                    <a:pt x="60500" y="252374"/>
                    <a:pt x="60235" y="253704"/>
                    <a:pt x="60102" y="254767"/>
                  </a:cubicBezTo>
                  <a:cubicBezTo>
                    <a:pt x="57575" y="271787"/>
                    <a:pt x="56512" y="282558"/>
                    <a:pt x="56378" y="282558"/>
                  </a:cubicBezTo>
                  <a:cubicBezTo>
                    <a:pt x="56378" y="282558"/>
                    <a:pt x="55182" y="271787"/>
                    <a:pt x="55448" y="254369"/>
                  </a:cubicBezTo>
                  <a:cubicBezTo>
                    <a:pt x="55448" y="252108"/>
                    <a:pt x="55448" y="249847"/>
                    <a:pt x="55581" y="247454"/>
                  </a:cubicBezTo>
                  <a:cubicBezTo>
                    <a:pt x="44943" y="239210"/>
                    <a:pt x="33375" y="229370"/>
                    <a:pt x="21674" y="217935"/>
                  </a:cubicBezTo>
                  <a:cubicBezTo>
                    <a:pt x="21142" y="227243"/>
                    <a:pt x="20477" y="235620"/>
                    <a:pt x="19812" y="242667"/>
                  </a:cubicBezTo>
                  <a:cubicBezTo>
                    <a:pt x="19546" y="245725"/>
                    <a:pt x="19280" y="248385"/>
                    <a:pt x="19014" y="250911"/>
                  </a:cubicBezTo>
                  <a:cubicBezTo>
                    <a:pt x="28455" y="261416"/>
                    <a:pt x="37364" y="270325"/>
                    <a:pt x="44544" y="277106"/>
                  </a:cubicBezTo>
                  <a:cubicBezTo>
                    <a:pt x="54251" y="286148"/>
                    <a:pt x="61032" y="291201"/>
                    <a:pt x="60900" y="291201"/>
                  </a:cubicBezTo>
                  <a:cubicBezTo>
                    <a:pt x="60900" y="291201"/>
                    <a:pt x="53054" y="288142"/>
                    <a:pt x="41752" y="280696"/>
                  </a:cubicBezTo>
                  <a:cubicBezTo>
                    <a:pt x="34705" y="276042"/>
                    <a:pt x="26328" y="269793"/>
                    <a:pt x="17685" y="261815"/>
                  </a:cubicBezTo>
                  <a:cubicBezTo>
                    <a:pt x="17286" y="264607"/>
                    <a:pt x="17020" y="266070"/>
                    <a:pt x="17020" y="266070"/>
                  </a:cubicBezTo>
                  <a:cubicBezTo>
                    <a:pt x="17020" y="266070"/>
                    <a:pt x="16887" y="264075"/>
                    <a:pt x="16488" y="260751"/>
                  </a:cubicBezTo>
                  <a:cubicBezTo>
                    <a:pt x="11701" y="256230"/>
                    <a:pt x="6781" y="251177"/>
                    <a:pt x="2127" y="245725"/>
                  </a:cubicBezTo>
                  <a:cubicBezTo>
                    <a:pt x="1330" y="244795"/>
                    <a:pt x="665" y="243997"/>
                    <a:pt x="0" y="243066"/>
                  </a:cubicBezTo>
                  <a:cubicBezTo>
                    <a:pt x="6116" y="255033"/>
                    <a:pt x="12233" y="266336"/>
                    <a:pt x="17951" y="276840"/>
                  </a:cubicBezTo>
                  <a:cubicBezTo>
                    <a:pt x="23402" y="286680"/>
                    <a:pt x="28721" y="295855"/>
                    <a:pt x="33641" y="304497"/>
                  </a:cubicBezTo>
                  <a:cubicBezTo>
                    <a:pt x="61830" y="304897"/>
                    <a:pt x="91083" y="305029"/>
                    <a:pt x="121134" y="305029"/>
                  </a:cubicBezTo>
                  <a:cubicBezTo>
                    <a:pt x="140813" y="305029"/>
                    <a:pt x="160892" y="304763"/>
                    <a:pt x="181236" y="304232"/>
                  </a:cubicBezTo>
                  <a:cubicBezTo>
                    <a:pt x="191474" y="303966"/>
                    <a:pt x="201713" y="303833"/>
                    <a:pt x="211686" y="303301"/>
                  </a:cubicBezTo>
                  <a:cubicBezTo>
                    <a:pt x="221791" y="302769"/>
                    <a:pt x="232030" y="301838"/>
                    <a:pt x="242401" y="300774"/>
                  </a:cubicBezTo>
                  <a:cubicBezTo>
                    <a:pt x="283489" y="296253"/>
                    <a:pt x="323512" y="288674"/>
                    <a:pt x="362073" y="280563"/>
                  </a:cubicBezTo>
                  <a:cubicBezTo>
                    <a:pt x="400501" y="272319"/>
                    <a:pt x="437466" y="263277"/>
                    <a:pt x="472437" y="254103"/>
                  </a:cubicBezTo>
                  <a:cubicBezTo>
                    <a:pt x="542511" y="235620"/>
                    <a:pt x="605139" y="217004"/>
                    <a:pt x="657528" y="200649"/>
                  </a:cubicBezTo>
                  <a:cubicBezTo>
                    <a:pt x="762307" y="167939"/>
                    <a:pt x="826132" y="144138"/>
                    <a:pt x="826132" y="144138"/>
                  </a:cubicBezTo>
                  <a:cubicBezTo>
                    <a:pt x="826132" y="144138"/>
                    <a:pt x="764036" y="172061"/>
                    <a:pt x="660454" y="209292"/>
                  </a:cubicBezTo>
                  <a:cubicBezTo>
                    <a:pt x="608596" y="227908"/>
                    <a:pt x="546500" y="248784"/>
                    <a:pt x="476559" y="268995"/>
                  </a:cubicBezTo>
                  <a:cubicBezTo>
                    <a:pt x="441588" y="279101"/>
                    <a:pt x="404623" y="288940"/>
                    <a:pt x="365796" y="297716"/>
                  </a:cubicBezTo>
                  <a:cubicBezTo>
                    <a:pt x="327102" y="306492"/>
                    <a:pt x="286547" y="314337"/>
                    <a:pt x="244396" y="318991"/>
                  </a:cubicBezTo>
                  <a:cubicBezTo>
                    <a:pt x="233891" y="320055"/>
                    <a:pt x="223254" y="320986"/>
                    <a:pt x="212749" y="321518"/>
                  </a:cubicBezTo>
                  <a:cubicBezTo>
                    <a:pt x="202112" y="322049"/>
                    <a:pt x="191873" y="322182"/>
                    <a:pt x="181635" y="322315"/>
                  </a:cubicBezTo>
                  <a:cubicBezTo>
                    <a:pt x="161158" y="322581"/>
                    <a:pt x="140946" y="322581"/>
                    <a:pt x="121134" y="322448"/>
                  </a:cubicBezTo>
                  <a:cubicBezTo>
                    <a:pt x="94407" y="322182"/>
                    <a:pt x="68346" y="321651"/>
                    <a:pt x="43082" y="320853"/>
                  </a:cubicBezTo>
                  <a:cubicBezTo>
                    <a:pt x="45741" y="325506"/>
                    <a:pt x="48400" y="330028"/>
                    <a:pt x="50794" y="334282"/>
                  </a:cubicBezTo>
                  <a:cubicBezTo>
                    <a:pt x="54517" y="340665"/>
                    <a:pt x="57708" y="346383"/>
                    <a:pt x="60634" y="351701"/>
                  </a:cubicBezTo>
                  <a:cubicBezTo>
                    <a:pt x="72202" y="353031"/>
                    <a:pt x="84834" y="354095"/>
                    <a:pt x="98662" y="354760"/>
                  </a:cubicBezTo>
                  <a:cubicBezTo>
                    <a:pt x="137090" y="356488"/>
                    <a:pt x="184294" y="354760"/>
                    <a:pt x="238811" y="349042"/>
                  </a:cubicBezTo>
                  <a:cubicBezTo>
                    <a:pt x="265937" y="346117"/>
                    <a:pt x="295057" y="342261"/>
                    <a:pt x="325639" y="337208"/>
                  </a:cubicBezTo>
                  <a:cubicBezTo>
                    <a:pt x="356222" y="332022"/>
                    <a:pt x="388400" y="325905"/>
                    <a:pt x="421509" y="317529"/>
                  </a:cubicBezTo>
                  <a:cubicBezTo>
                    <a:pt x="487994" y="300110"/>
                    <a:pt x="560328" y="278037"/>
                    <a:pt x="636918" y="251576"/>
                  </a:cubicBezTo>
                  <a:cubicBezTo>
                    <a:pt x="713508" y="225116"/>
                    <a:pt x="794353" y="194001"/>
                    <a:pt x="878655" y="159163"/>
                  </a:cubicBezTo>
                  <a:cubicBezTo>
                    <a:pt x="883043" y="157302"/>
                    <a:pt x="893414" y="152914"/>
                    <a:pt x="904717" y="148260"/>
                  </a:cubicBezTo>
                  <a:cubicBezTo>
                    <a:pt x="904052" y="144935"/>
                    <a:pt x="903254" y="141345"/>
                    <a:pt x="902589" y="137888"/>
                  </a:cubicBezTo>
                  <a:cubicBezTo>
                    <a:pt x="893813" y="115417"/>
                    <a:pt x="880915" y="81909"/>
                    <a:pt x="876527" y="69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7249006" y="2744578"/>
              <a:ext cx="1144595" cy="757535"/>
            </a:xfrm>
            <a:custGeom>
              <a:rect b="b" l="l" r="r" t="t"/>
              <a:pathLst>
                <a:path extrusionOk="0" h="1153899" w="1743480">
                  <a:moveTo>
                    <a:pt x="1548416" y="143207"/>
                  </a:moveTo>
                  <a:cubicBezTo>
                    <a:pt x="1509191" y="180039"/>
                    <a:pt x="1464114" y="218334"/>
                    <a:pt x="1413587" y="256496"/>
                  </a:cubicBezTo>
                  <a:cubicBezTo>
                    <a:pt x="1388322" y="275510"/>
                    <a:pt x="1361596" y="294658"/>
                    <a:pt x="1333407" y="313273"/>
                  </a:cubicBezTo>
                  <a:cubicBezTo>
                    <a:pt x="1319312" y="322581"/>
                    <a:pt x="1304818" y="331889"/>
                    <a:pt x="1289926" y="340931"/>
                  </a:cubicBezTo>
                  <a:lnTo>
                    <a:pt x="1245381" y="368455"/>
                  </a:lnTo>
                  <a:cubicBezTo>
                    <a:pt x="1185413" y="405952"/>
                    <a:pt x="1123184" y="446508"/>
                    <a:pt x="1058162" y="488127"/>
                  </a:cubicBezTo>
                  <a:cubicBezTo>
                    <a:pt x="993273" y="529746"/>
                    <a:pt x="925726" y="572695"/>
                    <a:pt x="854721" y="614048"/>
                  </a:cubicBezTo>
                  <a:cubicBezTo>
                    <a:pt x="819218" y="634791"/>
                    <a:pt x="783449" y="654071"/>
                    <a:pt x="748479" y="672953"/>
                  </a:cubicBezTo>
                  <a:lnTo>
                    <a:pt x="645029" y="728800"/>
                  </a:lnTo>
                  <a:cubicBezTo>
                    <a:pt x="577083" y="765366"/>
                    <a:pt x="511396" y="800337"/>
                    <a:pt x="448768" y="833313"/>
                  </a:cubicBezTo>
                  <a:cubicBezTo>
                    <a:pt x="386007" y="866289"/>
                    <a:pt x="326304" y="897403"/>
                    <a:pt x="270059" y="925992"/>
                  </a:cubicBezTo>
                  <a:lnTo>
                    <a:pt x="249049" y="936629"/>
                  </a:lnTo>
                  <a:cubicBezTo>
                    <a:pt x="241869" y="940219"/>
                    <a:pt x="234955" y="943278"/>
                    <a:pt x="228041" y="946469"/>
                  </a:cubicBezTo>
                  <a:lnTo>
                    <a:pt x="187219" y="965084"/>
                  </a:lnTo>
                  <a:lnTo>
                    <a:pt x="110364" y="999523"/>
                  </a:lnTo>
                  <a:cubicBezTo>
                    <a:pt x="64622" y="1019867"/>
                    <a:pt x="37231" y="1026383"/>
                    <a:pt x="0" y="1042472"/>
                  </a:cubicBezTo>
                  <a:cubicBezTo>
                    <a:pt x="7313" y="1065343"/>
                    <a:pt x="0" y="1042472"/>
                    <a:pt x="8643" y="1072390"/>
                  </a:cubicBezTo>
                  <a:cubicBezTo>
                    <a:pt x="11302" y="1081698"/>
                    <a:pt x="29253" y="1145124"/>
                    <a:pt x="31779" y="1153899"/>
                  </a:cubicBezTo>
                  <a:cubicBezTo>
                    <a:pt x="55581" y="1141932"/>
                    <a:pt x="69941" y="1135816"/>
                    <a:pt x="103316" y="1119062"/>
                  </a:cubicBezTo>
                  <a:cubicBezTo>
                    <a:pt x="140813" y="1100180"/>
                    <a:pt x="184693" y="1078108"/>
                    <a:pt x="235620" y="1051647"/>
                  </a:cubicBezTo>
                  <a:cubicBezTo>
                    <a:pt x="261017" y="1038483"/>
                    <a:pt x="288275" y="1024122"/>
                    <a:pt x="316997" y="1008565"/>
                  </a:cubicBezTo>
                  <a:cubicBezTo>
                    <a:pt x="331490" y="1000720"/>
                    <a:pt x="346249" y="992609"/>
                    <a:pt x="361408" y="984099"/>
                  </a:cubicBezTo>
                  <a:lnTo>
                    <a:pt x="384544" y="970935"/>
                  </a:lnTo>
                  <a:cubicBezTo>
                    <a:pt x="392389" y="966414"/>
                    <a:pt x="399836" y="962026"/>
                    <a:pt x="407814" y="957106"/>
                  </a:cubicBezTo>
                  <a:cubicBezTo>
                    <a:pt x="471107" y="918412"/>
                    <a:pt x="539984" y="870810"/>
                    <a:pt x="618968" y="818686"/>
                  </a:cubicBezTo>
                  <a:cubicBezTo>
                    <a:pt x="658592" y="792757"/>
                    <a:pt x="700876" y="765765"/>
                    <a:pt x="746883" y="739304"/>
                  </a:cubicBezTo>
                  <a:cubicBezTo>
                    <a:pt x="769887" y="726140"/>
                    <a:pt x="793954" y="713109"/>
                    <a:pt x="819085" y="700610"/>
                  </a:cubicBezTo>
                  <a:cubicBezTo>
                    <a:pt x="831584" y="694361"/>
                    <a:pt x="844482" y="688244"/>
                    <a:pt x="857646" y="682261"/>
                  </a:cubicBezTo>
                  <a:lnTo>
                    <a:pt x="896738" y="664842"/>
                  </a:lnTo>
                  <a:cubicBezTo>
                    <a:pt x="1006171" y="615245"/>
                    <a:pt x="1100446" y="562057"/>
                    <a:pt x="1184216" y="513125"/>
                  </a:cubicBezTo>
                  <a:cubicBezTo>
                    <a:pt x="1226101" y="488526"/>
                    <a:pt x="1265327" y="464990"/>
                    <a:pt x="1302159" y="442652"/>
                  </a:cubicBezTo>
                  <a:lnTo>
                    <a:pt x="1355745" y="410207"/>
                  </a:lnTo>
                  <a:lnTo>
                    <a:pt x="1405874" y="379359"/>
                  </a:lnTo>
                  <a:cubicBezTo>
                    <a:pt x="1470497" y="339734"/>
                    <a:pt x="1525014" y="304232"/>
                    <a:pt x="1570090" y="270591"/>
                  </a:cubicBezTo>
                  <a:cubicBezTo>
                    <a:pt x="1615167" y="237083"/>
                    <a:pt x="1650669" y="205968"/>
                    <a:pt x="1678060" y="177646"/>
                  </a:cubicBezTo>
                  <a:cubicBezTo>
                    <a:pt x="1705452" y="149323"/>
                    <a:pt x="1724466" y="123661"/>
                    <a:pt x="1737497" y="101854"/>
                  </a:cubicBezTo>
                  <a:cubicBezTo>
                    <a:pt x="1739625" y="98264"/>
                    <a:pt x="1741619" y="94673"/>
                    <a:pt x="1743481" y="91349"/>
                  </a:cubicBezTo>
                  <a:cubicBezTo>
                    <a:pt x="1729253" y="70207"/>
                    <a:pt x="1711968" y="47204"/>
                    <a:pt x="1693751" y="22871"/>
                  </a:cubicBezTo>
                  <a:cubicBezTo>
                    <a:pt x="1688033" y="15158"/>
                    <a:pt x="1682315" y="7579"/>
                    <a:pt x="1676731" y="0"/>
                  </a:cubicBezTo>
                  <a:cubicBezTo>
                    <a:pt x="1668088" y="12100"/>
                    <a:pt x="1658514" y="24599"/>
                    <a:pt x="1648009" y="37497"/>
                  </a:cubicBezTo>
                  <a:cubicBezTo>
                    <a:pt x="1621017" y="70739"/>
                    <a:pt x="1587642" y="106375"/>
                    <a:pt x="1548416" y="1433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7556806" y="3094913"/>
              <a:ext cx="42325" cy="42437"/>
            </a:xfrm>
            <a:custGeom>
              <a:rect b="b" l="l" r="r" t="t"/>
              <a:pathLst>
                <a:path extrusionOk="0" h="64641" w="64471">
                  <a:moveTo>
                    <a:pt x="42546" y="2620"/>
                  </a:moveTo>
                  <a:cubicBezTo>
                    <a:pt x="41217" y="1823"/>
                    <a:pt x="39887" y="1291"/>
                    <a:pt x="38424" y="626"/>
                  </a:cubicBezTo>
                  <a:cubicBezTo>
                    <a:pt x="31111" y="-837"/>
                    <a:pt x="23266" y="227"/>
                    <a:pt x="16219" y="4216"/>
                  </a:cubicBezTo>
                  <a:cubicBezTo>
                    <a:pt x="11299" y="7008"/>
                    <a:pt x="7576" y="10997"/>
                    <a:pt x="4784" y="15651"/>
                  </a:cubicBezTo>
                  <a:cubicBezTo>
                    <a:pt x="4517" y="17380"/>
                    <a:pt x="4385" y="18975"/>
                    <a:pt x="4252" y="20704"/>
                  </a:cubicBezTo>
                  <a:cubicBezTo>
                    <a:pt x="3321" y="21236"/>
                    <a:pt x="2390" y="21901"/>
                    <a:pt x="1592" y="22433"/>
                  </a:cubicBezTo>
                  <a:cubicBezTo>
                    <a:pt x="-1067" y="30810"/>
                    <a:pt x="-535" y="40250"/>
                    <a:pt x="4252" y="48494"/>
                  </a:cubicBezTo>
                  <a:cubicBezTo>
                    <a:pt x="7709" y="54478"/>
                    <a:pt x="12762" y="58866"/>
                    <a:pt x="18612" y="61658"/>
                  </a:cubicBezTo>
                  <a:cubicBezTo>
                    <a:pt x="19144" y="61658"/>
                    <a:pt x="19676" y="61924"/>
                    <a:pt x="20208" y="61924"/>
                  </a:cubicBezTo>
                  <a:cubicBezTo>
                    <a:pt x="20474" y="62190"/>
                    <a:pt x="20873" y="62323"/>
                    <a:pt x="21138" y="62589"/>
                  </a:cubicBezTo>
                  <a:cubicBezTo>
                    <a:pt x="29914" y="65780"/>
                    <a:pt x="39887" y="65381"/>
                    <a:pt x="48530" y="60462"/>
                  </a:cubicBezTo>
                  <a:cubicBezTo>
                    <a:pt x="48530" y="60462"/>
                    <a:pt x="48663" y="60462"/>
                    <a:pt x="48796" y="60329"/>
                  </a:cubicBezTo>
                  <a:cubicBezTo>
                    <a:pt x="50126" y="59265"/>
                    <a:pt x="51455" y="58068"/>
                    <a:pt x="52652" y="56605"/>
                  </a:cubicBezTo>
                  <a:lnTo>
                    <a:pt x="53051" y="57270"/>
                  </a:lnTo>
                  <a:cubicBezTo>
                    <a:pt x="53051" y="57270"/>
                    <a:pt x="53583" y="56871"/>
                    <a:pt x="53849" y="56738"/>
                  </a:cubicBezTo>
                  <a:cubicBezTo>
                    <a:pt x="53982" y="56605"/>
                    <a:pt x="54115" y="56473"/>
                    <a:pt x="54248" y="56340"/>
                  </a:cubicBezTo>
                  <a:cubicBezTo>
                    <a:pt x="55178" y="55542"/>
                    <a:pt x="55976" y="54478"/>
                    <a:pt x="56907" y="53547"/>
                  </a:cubicBezTo>
                  <a:cubicBezTo>
                    <a:pt x="72597" y="34267"/>
                    <a:pt x="61960" y="8737"/>
                    <a:pt x="42546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7734359" y="2992928"/>
              <a:ext cx="6110" cy="3229"/>
            </a:xfrm>
            <a:custGeom>
              <a:rect b="b" l="l" r="r" t="t"/>
              <a:pathLst>
                <a:path extrusionOk="0" h="4919" w="9307">
                  <a:moveTo>
                    <a:pt x="9308" y="0"/>
                  </a:moveTo>
                  <a:cubicBezTo>
                    <a:pt x="5718" y="1064"/>
                    <a:pt x="2660" y="2792"/>
                    <a:pt x="0" y="4920"/>
                  </a:cubicBezTo>
                  <a:cubicBezTo>
                    <a:pt x="931" y="4255"/>
                    <a:pt x="1729" y="3457"/>
                    <a:pt x="2793" y="2925"/>
                  </a:cubicBezTo>
                  <a:cubicBezTo>
                    <a:pt x="4920" y="1729"/>
                    <a:pt x="7180" y="798"/>
                    <a:pt x="9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7727860" y="2996118"/>
              <a:ext cx="42678" cy="42678"/>
            </a:xfrm>
            <a:custGeom>
              <a:rect b="b" l="l" r="r" t="t"/>
              <a:pathLst>
                <a:path extrusionOk="0" h="65008" w="65008">
                  <a:moveTo>
                    <a:pt x="4315" y="48727"/>
                  </a:moveTo>
                  <a:cubicBezTo>
                    <a:pt x="13224" y="64284"/>
                    <a:pt x="33169" y="69603"/>
                    <a:pt x="48727" y="60694"/>
                  </a:cubicBezTo>
                  <a:cubicBezTo>
                    <a:pt x="64284" y="51785"/>
                    <a:pt x="69603" y="31840"/>
                    <a:pt x="60694" y="16282"/>
                  </a:cubicBezTo>
                  <a:cubicBezTo>
                    <a:pt x="51785" y="725"/>
                    <a:pt x="31840" y="-4594"/>
                    <a:pt x="16282" y="4315"/>
                  </a:cubicBezTo>
                  <a:cubicBezTo>
                    <a:pt x="725" y="13224"/>
                    <a:pt x="-4594" y="33169"/>
                    <a:pt x="4315" y="487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7033585" y="3286410"/>
              <a:ext cx="67987" cy="62833"/>
            </a:xfrm>
            <a:custGeom>
              <a:rect b="b" l="l" r="r" t="t"/>
              <a:pathLst>
                <a:path extrusionOk="0" h="95709" w="103560">
                  <a:moveTo>
                    <a:pt x="7682" y="79914"/>
                  </a:moveTo>
                  <a:cubicBezTo>
                    <a:pt x="22708" y="99859"/>
                    <a:pt x="54753" y="101056"/>
                    <a:pt x="78953" y="82706"/>
                  </a:cubicBezTo>
                  <a:cubicBezTo>
                    <a:pt x="103286" y="64357"/>
                    <a:pt x="110865" y="33242"/>
                    <a:pt x="95840" y="13297"/>
                  </a:cubicBezTo>
                  <a:cubicBezTo>
                    <a:pt x="91053" y="6914"/>
                    <a:pt x="84405" y="2393"/>
                    <a:pt x="76825" y="0"/>
                  </a:cubicBezTo>
                  <a:cubicBezTo>
                    <a:pt x="79219" y="7978"/>
                    <a:pt x="80947" y="15158"/>
                    <a:pt x="81878" y="21009"/>
                  </a:cubicBezTo>
                  <a:cubicBezTo>
                    <a:pt x="82410" y="21541"/>
                    <a:pt x="82942" y="22206"/>
                    <a:pt x="83341" y="22738"/>
                  </a:cubicBezTo>
                  <a:cubicBezTo>
                    <a:pt x="94112" y="37098"/>
                    <a:pt x="88660" y="59437"/>
                    <a:pt x="71241" y="72601"/>
                  </a:cubicBezTo>
                  <a:cubicBezTo>
                    <a:pt x="53689" y="85765"/>
                    <a:pt x="30685" y="84967"/>
                    <a:pt x="19915" y="70606"/>
                  </a:cubicBezTo>
                  <a:cubicBezTo>
                    <a:pt x="15261" y="64357"/>
                    <a:pt x="13533" y="56645"/>
                    <a:pt x="14729" y="48799"/>
                  </a:cubicBezTo>
                  <a:cubicBezTo>
                    <a:pt x="12735" y="43348"/>
                    <a:pt x="10740" y="38295"/>
                    <a:pt x="8879" y="33242"/>
                  </a:cubicBezTo>
                  <a:cubicBezTo>
                    <a:pt x="6751" y="35636"/>
                    <a:pt x="4491" y="38029"/>
                    <a:pt x="2496" y="40954"/>
                  </a:cubicBezTo>
                  <a:cubicBezTo>
                    <a:pt x="-1892" y="54650"/>
                    <a:pt x="-695" y="69011"/>
                    <a:pt x="7682" y="79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7053905" y="3217273"/>
              <a:ext cx="2269" cy="3404"/>
            </a:xfrm>
            <a:custGeom>
              <a:rect b="b" l="l" r="r" t="t"/>
              <a:pathLst>
                <a:path extrusionOk="0" h="5185" w="3456">
                  <a:moveTo>
                    <a:pt x="0" y="1729"/>
                  </a:moveTo>
                  <a:cubicBezTo>
                    <a:pt x="665" y="2925"/>
                    <a:pt x="1330" y="4122"/>
                    <a:pt x="1994" y="5186"/>
                  </a:cubicBezTo>
                  <a:cubicBezTo>
                    <a:pt x="2526" y="4654"/>
                    <a:pt x="3058" y="3989"/>
                    <a:pt x="3457" y="3457"/>
                  </a:cubicBezTo>
                  <a:cubicBezTo>
                    <a:pt x="2925" y="2260"/>
                    <a:pt x="2260" y="1197"/>
                    <a:pt x="1596" y="0"/>
                  </a:cubicBezTo>
                  <a:cubicBezTo>
                    <a:pt x="1064" y="532"/>
                    <a:pt x="532" y="1197"/>
                    <a:pt x="0" y="1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7065951" y="3311550"/>
              <a:ext cx="21498" cy="24268"/>
            </a:xfrm>
            <a:custGeom>
              <a:rect b="b" l="l" r="r" t="t"/>
              <a:pathLst>
                <a:path extrusionOk="0" h="36965" w="32746">
                  <a:moveTo>
                    <a:pt x="32710" y="0"/>
                  </a:moveTo>
                  <a:cubicBezTo>
                    <a:pt x="29918" y="16488"/>
                    <a:pt x="19280" y="28056"/>
                    <a:pt x="9441" y="33375"/>
                  </a:cubicBezTo>
                  <a:cubicBezTo>
                    <a:pt x="6382" y="35104"/>
                    <a:pt x="3191" y="36300"/>
                    <a:pt x="0" y="36965"/>
                  </a:cubicBezTo>
                  <a:cubicBezTo>
                    <a:pt x="6250" y="36300"/>
                    <a:pt x="12632" y="33907"/>
                    <a:pt x="18349" y="29519"/>
                  </a:cubicBezTo>
                  <a:cubicBezTo>
                    <a:pt x="28588" y="21807"/>
                    <a:pt x="33774" y="10239"/>
                    <a:pt x="32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7008643" y="3203839"/>
              <a:ext cx="72721" cy="126028"/>
            </a:xfrm>
            <a:custGeom>
              <a:rect b="b" l="l" r="r" t="t"/>
              <a:pathLst>
                <a:path extrusionOk="0" h="191969" w="110770">
                  <a:moveTo>
                    <a:pt x="199" y="38148"/>
                  </a:moveTo>
                  <a:cubicBezTo>
                    <a:pt x="-66" y="39478"/>
                    <a:pt x="-66" y="40541"/>
                    <a:pt x="199" y="40940"/>
                  </a:cubicBezTo>
                  <a:cubicBezTo>
                    <a:pt x="17352" y="63545"/>
                    <a:pt x="30383" y="90404"/>
                    <a:pt x="44611" y="126040"/>
                  </a:cubicBezTo>
                  <a:cubicBezTo>
                    <a:pt x="47004" y="131093"/>
                    <a:pt x="48999" y="135880"/>
                    <a:pt x="50196" y="140135"/>
                  </a:cubicBezTo>
                  <a:cubicBezTo>
                    <a:pt x="54850" y="152102"/>
                    <a:pt x="59636" y="164867"/>
                    <a:pt x="64955" y="178961"/>
                  </a:cubicBezTo>
                  <a:cubicBezTo>
                    <a:pt x="66684" y="185078"/>
                    <a:pt x="69742" y="188934"/>
                    <a:pt x="74130" y="190796"/>
                  </a:cubicBezTo>
                  <a:cubicBezTo>
                    <a:pt x="79183" y="192923"/>
                    <a:pt x="85565" y="192125"/>
                    <a:pt x="91947" y="188668"/>
                  </a:cubicBezTo>
                  <a:cubicBezTo>
                    <a:pt x="101255" y="183615"/>
                    <a:pt x="111760" y="171249"/>
                    <a:pt x="110696" y="153033"/>
                  </a:cubicBezTo>
                  <a:cubicBezTo>
                    <a:pt x="108967" y="124976"/>
                    <a:pt x="72933" y="39876"/>
                    <a:pt x="43015" y="651"/>
                  </a:cubicBezTo>
                  <a:cubicBezTo>
                    <a:pt x="42084" y="-546"/>
                    <a:pt x="38361" y="-280"/>
                    <a:pt x="32245" y="3044"/>
                  </a:cubicBezTo>
                  <a:cubicBezTo>
                    <a:pt x="18416" y="10490"/>
                    <a:pt x="2194" y="28175"/>
                    <a:pt x="199" y="38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7145127" y="3187299"/>
              <a:ext cx="65404" cy="66613"/>
            </a:xfrm>
            <a:custGeom>
              <a:rect b="b" l="l" r="r" t="t"/>
              <a:pathLst>
                <a:path extrusionOk="0" h="101467" w="99626">
                  <a:moveTo>
                    <a:pt x="19147" y="76240"/>
                  </a:moveTo>
                  <a:cubicBezTo>
                    <a:pt x="12765" y="74778"/>
                    <a:pt x="6383" y="72384"/>
                    <a:pt x="0" y="69459"/>
                  </a:cubicBezTo>
                  <a:cubicBezTo>
                    <a:pt x="1596" y="77703"/>
                    <a:pt x="5319" y="85149"/>
                    <a:pt x="11435" y="90867"/>
                  </a:cubicBezTo>
                  <a:cubicBezTo>
                    <a:pt x="29519" y="108020"/>
                    <a:pt x="61299" y="103898"/>
                    <a:pt x="82307" y="81825"/>
                  </a:cubicBezTo>
                  <a:cubicBezTo>
                    <a:pt x="103184" y="59752"/>
                    <a:pt x="105577" y="27707"/>
                    <a:pt x="87360" y="10554"/>
                  </a:cubicBezTo>
                  <a:cubicBezTo>
                    <a:pt x="77787" y="1512"/>
                    <a:pt x="64357" y="-1546"/>
                    <a:pt x="50794" y="714"/>
                  </a:cubicBezTo>
                  <a:cubicBezTo>
                    <a:pt x="60900" y="6299"/>
                    <a:pt x="69277" y="12150"/>
                    <a:pt x="74063" y="19596"/>
                  </a:cubicBezTo>
                  <a:cubicBezTo>
                    <a:pt x="74994" y="20261"/>
                    <a:pt x="75925" y="21058"/>
                    <a:pt x="76723" y="21856"/>
                  </a:cubicBezTo>
                  <a:cubicBezTo>
                    <a:pt x="89754" y="34222"/>
                    <a:pt x="88158" y="57093"/>
                    <a:pt x="73000" y="73049"/>
                  </a:cubicBezTo>
                  <a:cubicBezTo>
                    <a:pt x="57974" y="89005"/>
                    <a:pt x="35104" y="91931"/>
                    <a:pt x="22073" y="79565"/>
                  </a:cubicBezTo>
                  <a:cubicBezTo>
                    <a:pt x="21009" y="78501"/>
                    <a:pt x="19945" y="77437"/>
                    <a:pt x="19147" y="762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7097726" y="3207933"/>
              <a:ext cx="6634" cy="2270"/>
            </a:xfrm>
            <a:custGeom>
              <a:rect b="b" l="l" r="r" t="t"/>
              <a:pathLst>
                <a:path extrusionOk="0" h="3457" w="10105">
                  <a:moveTo>
                    <a:pt x="665" y="0"/>
                  </a:moveTo>
                  <a:cubicBezTo>
                    <a:pt x="665" y="0"/>
                    <a:pt x="266" y="532"/>
                    <a:pt x="0" y="798"/>
                  </a:cubicBezTo>
                  <a:cubicBezTo>
                    <a:pt x="3324" y="1729"/>
                    <a:pt x="6782" y="2526"/>
                    <a:pt x="10106" y="3457"/>
                  </a:cubicBezTo>
                  <a:cubicBezTo>
                    <a:pt x="6914" y="2260"/>
                    <a:pt x="3856" y="1064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7087861" y="3205139"/>
              <a:ext cx="3666" cy="1309"/>
            </a:xfrm>
            <a:custGeom>
              <a:rect b="b" l="l" r="r" t="t"/>
              <a:pathLst>
                <a:path extrusionOk="0" h="1994" w="5584">
                  <a:moveTo>
                    <a:pt x="5585" y="1330"/>
                  </a:moveTo>
                  <a:cubicBezTo>
                    <a:pt x="3856" y="931"/>
                    <a:pt x="2261" y="399"/>
                    <a:pt x="532" y="0"/>
                  </a:cubicBezTo>
                  <a:cubicBezTo>
                    <a:pt x="399" y="133"/>
                    <a:pt x="266" y="399"/>
                    <a:pt x="0" y="532"/>
                  </a:cubicBezTo>
                  <a:cubicBezTo>
                    <a:pt x="1596" y="1064"/>
                    <a:pt x="3324" y="1596"/>
                    <a:pt x="4920" y="1995"/>
                  </a:cubicBezTo>
                  <a:cubicBezTo>
                    <a:pt x="5186" y="1729"/>
                    <a:pt x="5319" y="1463"/>
                    <a:pt x="5585" y="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7046659" y="3161753"/>
              <a:ext cx="142873" cy="69879"/>
            </a:xfrm>
            <a:custGeom>
              <a:rect b="b" l="l" r="r" t="t"/>
              <a:pathLst>
                <a:path extrusionOk="0" h="106442" w="217629">
                  <a:moveTo>
                    <a:pt x="36167" y="50130"/>
                  </a:moveTo>
                  <a:cubicBezTo>
                    <a:pt x="59038" y="54651"/>
                    <a:pt x="87493" y="60103"/>
                    <a:pt x="109300" y="72602"/>
                  </a:cubicBezTo>
                  <a:cubicBezTo>
                    <a:pt x="114353" y="75527"/>
                    <a:pt x="119539" y="78851"/>
                    <a:pt x="125123" y="82308"/>
                  </a:cubicBezTo>
                  <a:cubicBezTo>
                    <a:pt x="145467" y="95206"/>
                    <a:pt x="168072" y="109567"/>
                    <a:pt x="186953" y="105844"/>
                  </a:cubicBezTo>
                  <a:cubicBezTo>
                    <a:pt x="192937" y="100924"/>
                    <a:pt x="201979" y="96935"/>
                    <a:pt x="208760" y="90951"/>
                  </a:cubicBezTo>
                  <a:cubicBezTo>
                    <a:pt x="213148" y="85899"/>
                    <a:pt x="215941" y="81245"/>
                    <a:pt x="217270" y="76990"/>
                  </a:cubicBezTo>
                  <a:cubicBezTo>
                    <a:pt x="217802" y="73931"/>
                    <a:pt x="217802" y="70474"/>
                    <a:pt x="216871" y="66485"/>
                  </a:cubicBezTo>
                  <a:cubicBezTo>
                    <a:pt x="216871" y="65953"/>
                    <a:pt x="216606" y="65554"/>
                    <a:pt x="216472" y="65023"/>
                  </a:cubicBezTo>
                  <a:cubicBezTo>
                    <a:pt x="210888" y="54651"/>
                    <a:pt x="193203" y="46274"/>
                    <a:pt x="176050" y="38163"/>
                  </a:cubicBezTo>
                  <a:cubicBezTo>
                    <a:pt x="171928" y="36168"/>
                    <a:pt x="167673" y="34174"/>
                    <a:pt x="163551" y="32046"/>
                  </a:cubicBezTo>
                  <a:cubicBezTo>
                    <a:pt x="129910" y="15292"/>
                    <a:pt x="89355" y="-2392"/>
                    <a:pt x="33375" y="267"/>
                  </a:cubicBezTo>
                  <a:cubicBezTo>
                    <a:pt x="32976" y="267"/>
                    <a:pt x="32045" y="400"/>
                    <a:pt x="30317" y="1331"/>
                  </a:cubicBezTo>
                  <a:cubicBezTo>
                    <a:pt x="19813" y="7048"/>
                    <a:pt x="3989" y="29653"/>
                    <a:pt x="0" y="39094"/>
                  </a:cubicBezTo>
                  <a:cubicBezTo>
                    <a:pt x="1330" y="42950"/>
                    <a:pt x="23137" y="47205"/>
                    <a:pt x="36301" y="49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7255990" y="3085673"/>
              <a:ext cx="65271" cy="66918"/>
            </a:xfrm>
            <a:custGeom>
              <a:rect b="b" l="l" r="r" t="t"/>
              <a:pathLst>
                <a:path extrusionOk="0" h="101931" w="99423">
                  <a:moveTo>
                    <a:pt x="12765" y="92088"/>
                  </a:moveTo>
                  <a:cubicBezTo>
                    <a:pt x="31380" y="108709"/>
                    <a:pt x="63027" y="103789"/>
                    <a:pt x="83238" y="81052"/>
                  </a:cubicBezTo>
                  <a:cubicBezTo>
                    <a:pt x="103582" y="58314"/>
                    <a:pt x="104912" y="26402"/>
                    <a:pt x="86296" y="9780"/>
                  </a:cubicBezTo>
                  <a:cubicBezTo>
                    <a:pt x="75526" y="207"/>
                    <a:pt x="60500" y="-2187"/>
                    <a:pt x="45741" y="1935"/>
                  </a:cubicBezTo>
                  <a:cubicBezTo>
                    <a:pt x="51858" y="6057"/>
                    <a:pt x="56910" y="10312"/>
                    <a:pt x="61166" y="14567"/>
                  </a:cubicBezTo>
                  <a:cubicBezTo>
                    <a:pt x="66750" y="15365"/>
                    <a:pt x="71803" y="17626"/>
                    <a:pt x="76058" y="21349"/>
                  </a:cubicBezTo>
                  <a:cubicBezTo>
                    <a:pt x="89355" y="33316"/>
                    <a:pt x="88424" y="56319"/>
                    <a:pt x="73797" y="72674"/>
                  </a:cubicBezTo>
                  <a:cubicBezTo>
                    <a:pt x="59171" y="89030"/>
                    <a:pt x="36433" y="92620"/>
                    <a:pt x="23136" y="80653"/>
                  </a:cubicBezTo>
                  <a:cubicBezTo>
                    <a:pt x="20211" y="77993"/>
                    <a:pt x="17951" y="74802"/>
                    <a:pt x="16355" y="71212"/>
                  </a:cubicBezTo>
                  <a:cubicBezTo>
                    <a:pt x="10904" y="70148"/>
                    <a:pt x="5452" y="68552"/>
                    <a:pt x="0" y="66558"/>
                  </a:cubicBezTo>
                  <a:cubicBezTo>
                    <a:pt x="1197" y="76531"/>
                    <a:pt x="5319" y="85572"/>
                    <a:pt x="12765" y="92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7122867" y="3064449"/>
              <a:ext cx="174343" cy="62190"/>
            </a:xfrm>
            <a:custGeom>
              <a:rect b="b" l="l" r="r" t="t"/>
              <a:pathLst>
                <a:path extrusionOk="0" h="94729" w="265565">
                  <a:moveTo>
                    <a:pt x="0" y="63917"/>
                  </a:moveTo>
                  <a:cubicBezTo>
                    <a:pt x="13962" y="56603"/>
                    <a:pt x="45874" y="42641"/>
                    <a:pt x="79781" y="47029"/>
                  </a:cubicBezTo>
                  <a:cubicBezTo>
                    <a:pt x="103582" y="50221"/>
                    <a:pt x="128049" y="56337"/>
                    <a:pt x="152781" y="65379"/>
                  </a:cubicBezTo>
                  <a:cubicBezTo>
                    <a:pt x="161024" y="68304"/>
                    <a:pt x="169402" y="72559"/>
                    <a:pt x="178444" y="76947"/>
                  </a:cubicBezTo>
                  <a:cubicBezTo>
                    <a:pt x="203176" y="89048"/>
                    <a:pt x="228706" y="101679"/>
                    <a:pt x="249715" y="90244"/>
                  </a:cubicBezTo>
                  <a:cubicBezTo>
                    <a:pt x="251177" y="89446"/>
                    <a:pt x="252640" y="88516"/>
                    <a:pt x="253970" y="87585"/>
                  </a:cubicBezTo>
                  <a:cubicBezTo>
                    <a:pt x="269394" y="76415"/>
                    <a:pt x="265405" y="66975"/>
                    <a:pt x="264208" y="63917"/>
                  </a:cubicBezTo>
                  <a:cubicBezTo>
                    <a:pt x="261283" y="56736"/>
                    <a:pt x="254102" y="49689"/>
                    <a:pt x="244263" y="43040"/>
                  </a:cubicBezTo>
                  <a:cubicBezTo>
                    <a:pt x="244396" y="43306"/>
                    <a:pt x="244529" y="43705"/>
                    <a:pt x="244795" y="43971"/>
                  </a:cubicBezTo>
                  <a:cubicBezTo>
                    <a:pt x="242401" y="42774"/>
                    <a:pt x="239875" y="41578"/>
                    <a:pt x="237349" y="40514"/>
                  </a:cubicBezTo>
                  <a:cubicBezTo>
                    <a:pt x="225514" y="32270"/>
                    <a:pt x="206500" y="23760"/>
                    <a:pt x="194799" y="21101"/>
                  </a:cubicBezTo>
                  <a:cubicBezTo>
                    <a:pt x="191341" y="19372"/>
                    <a:pt x="187884" y="17510"/>
                    <a:pt x="184560" y="15915"/>
                  </a:cubicBezTo>
                  <a:cubicBezTo>
                    <a:pt x="145733" y="3549"/>
                    <a:pt x="101854" y="-3100"/>
                    <a:pt x="74861" y="1421"/>
                  </a:cubicBezTo>
                  <a:cubicBezTo>
                    <a:pt x="65952" y="2884"/>
                    <a:pt x="56378" y="6341"/>
                    <a:pt x="47071" y="11394"/>
                  </a:cubicBezTo>
                  <a:cubicBezTo>
                    <a:pt x="23269" y="24425"/>
                    <a:pt x="5319" y="45035"/>
                    <a:pt x="266" y="64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7180044" y="3102918"/>
              <a:ext cx="2967" cy="1047"/>
            </a:xfrm>
            <a:custGeom>
              <a:rect b="b" l="l" r="r" t="t"/>
              <a:pathLst>
                <a:path extrusionOk="0" h="1595" w="4520">
                  <a:moveTo>
                    <a:pt x="4521" y="532"/>
                  </a:moveTo>
                  <a:cubicBezTo>
                    <a:pt x="3457" y="399"/>
                    <a:pt x="2394" y="133"/>
                    <a:pt x="1197" y="0"/>
                  </a:cubicBezTo>
                  <a:cubicBezTo>
                    <a:pt x="798" y="399"/>
                    <a:pt x="399" y="931"/>
                    <a:pt x="0" y="1330"/>
                  </a:cubicBezTo>
                  <a:cubicBezTo>
                    <a:pt x="1197" y="1330"/>
                    <a:pt x="2261" y="1463"/>
                    <a:pt x="3457" y="1596"/>
                  </a:cubicBezTo>
                  <a:cubicBezTo>
                    <a:pt x="3856" y="1330"/>
                    <a:pt x="4122" y="931"/>
                    <a:pt x="4521" y="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7346513" y="2976787"/>
              <a:ext cx="63715" cy="67579"/>
            </a:xfrm>
            <a:custGeom>
              <a:rect b="b" l="l" r="r" t="t"/>
              <a:pathLst>
                <a:path extrusionOk="0" h="102939" w="97052">
                  <a:moveTo>
                    <a:pt x="72734" y="20464"/>
                  </a:moveTo>
                  <a:cubicBezTo>
                    <a:pt x="86695" y="31633"/>
                    <a:pt x="86961" y="54770"/>
                    <a:pt x="73266" y="71790"/>
                  </a:cubicBezTo>
                  <a:cubicBezTo>
                    <a:pt x="59570" y="88810"/>
                    <a:pt x="37098" y="93597"/>
                    <a:pt x="23004" y="82427"/>
                  </a:cubicBezTo>
                  <a:cubicBezTo>
                    <a:pt x="21807" y="81496"/>
                    <a:pt x="20876" y="80433"/>
                    <a:pt x="19812" y="79369"/>
                  </a:cubicBezTo>
                  <a:cubicBezTo>
                    <a:pt x="12632" y="78438"/>
                    <a:pt x="6116" y="76444"/>
                    <a:pt x="931" y="74050"/>
                  </a:cubicBezTo>
                  <a:cubicBezTo>
                    <a:pt x="665" y="74050"/>
                    <a:pt x="399" y="73784"/>
                    <a:pt x="0" y="73651"/>
                  </a:cubicBezTo>
                  <a:cubicBezTo>
                    <a:pt x="2128" y="81895"/>
                    <a:pt x="6515" y="89209"/>
                    <a:pt x="13164" y="94527"/>
                  </a:cubicBezTo>
                  <a:cubicBezTo>
                    <a:pt x="32577" y="110085"/>
                    <a:pt x="63958" y="103436"/>
                    <a:pt x="82972" y="79768"/>
                  </a:cubicBezTo>
                  <a:cubicBezTo>
                    <a:pt x="101987" y="55967"/>
                    <a:pt x="101721" y="23921"/>
                    <a:pt x="82307" y="8364"/>
                  </a:cubicBezTo>
                  <a:cubicBezTo>
                    <a:pt x="71005" y="-678"/>
                    <a:pt x="55847" y="-2141"/>
                    <a:pt x="41353" y="2779"/>
                  </a:cubicBezTo>
                  <a:cubicBezTo>
                    <a:pt x="40954" y="3045"/>
                    <a:pt x="40556" y="3311"/>
                    <a:pt x="40289" y="3577"/>
                  </a:cubicBezTo>
                  <a:cubicBezTo>
                    <a:pt x="46406" y="6901"/>
                    <a:pt x="51858" y="10491"/>
                    <a:pt x="56378" y="14480"/>
                  </a:cubicBezTo>
                  <a:cubicBezTo>
                    <a:pt x="62229" y="14746"/>
                    <a:pt x="67814" y="16741"/>
                    <a:pt x="72468" y="20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7367638" y="3028719"/>
              <a:ext cx="3491" cy="1484"/>
            </a:xfrm>
            <a:custGeom>
              <a:rect b="b" l="l" r="r" t="t"/>
              <a:pathLst>
                <a:path extrusionOk="0" h="2260" w="5318">
                  <a:moveTo>
                    <a:pt x="5319" y="2127"/>
                  </a:moveTo>
                  <a:cubicBezTo>
                    <a:pt x="5319" y="2127"/>
                    <a:pt x="3989" y="798"/>
                    <a:pt x="3457" y="0"/>
                  </a:cubicBezTo>
                  <a:cubicBezTo>
                    <a:pt x="2260" y="133"/>
                    <a:pt x="1197" y="532"/>
                    <a:pt x="0" y="665"/>
                  </a:cubicBezTo>
                  <a:cubicBezTo>
                    <a:pt x="1596" y="1463"/>
                    <a:pt x="3457" y="1862"/>
                    <a:pt x="5186" y="2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7201780" y="2968044"/>
              <a:ext cx="184893" cy="54614"/>
            </a:xfrm>
            <a:custGeom>
              <a:rect b="b" l="l" r="r" t="t"/>
              <a:pathLst>
                <a:path extrusionOk="0" h="83189" w="281634">
                  <a:moveTo>
                    <a:pt x="149057" y="141"/>
                  </a:moveTo>
                  <a:cubicBezTo>
                    <a:pt x="104912" y="939"/>
                    <a:pt x="67814" y="8784"/>
                    <a:pt x="41885" y="22879"/>
                  </a:cubicBezTo>
                  <a:cubicBezTo>
                    <a:pt x="17286" y="36309"/>
                    <a:pt x="3324" y="54924"/>
                    <a:pt x="0" y="78327"/>
                  </a:cubicBezTo>
                  <a:cubicBezTo>
                    <a:pt x="100125" y="46414"/>
                    <a:pt x="205702" y="69019"/>
                    <a:pt x="225647" y="78327"/>
                  </a:cubicBezTo>
                  <a:cubicBezTo>
                    <a:pt x="236949" y="83512"/>
                    <a:pt x="253837" y="85773"/>
                    <a:pt x="266468" y="78858"/>
                  </a:cubicBezTo>
                  <a:cubicBezTo>
                    <a:pt x="272718" y="75401"/>
                    <a:pt x="277239" y="70216"/>
                    <a:pt x="280164" y="63168"/>
                  </a:cubicBezTo>
                  <a:cubicBezTo>
                    <a:pt x="282824" y="55988"/>
                    <a:pt x="281893" y="49074"/>
                    <a:pt x="277239" y="42425"/>
                  </a:cubicBezTo>
                  <a:cubicBezTo>
                    <a:pt x="257028" y="13837"/>
                    <a:pt x="177247" y="-391"/>
                    <a:pt x="149057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7435902" y="2868696"/>
              <a:ext cx="63285" cy="68254"/>
            </a:xfrm>
            <a:custGeom>
              <a:rect b="b" l="l" r="r" t="t"/>
              <a:pathLst>
                <a:path extrusionOk="0" h="103966" w="96397">
                  <a:moveTo>
                    <a:pt x="20477" y="80598"/>
                  </a:moveTo>
                  <a:cubicBezTo>
                    <a:pt x="17552" y="79401"/>
                    <a:pt x="14627" y="78205"/>
                    <a:pt x="11834" y="77008"/>
                  </a:cubicBezTo>
                  <a:cubicBezTo>
                    <a:pt x="7845" y="75279"/>
                    <a:pt x="3989" y="73684"/>
                    <a:pt x="0" y="72221"/>
                  </a:cubicBezTo>
                  <a:cubicBezTo>
                    <a:pt x="2128" y="82327"/>
                    <a:pt x="7447" y="91102"/>
                    <a:pt x="15691" y="96953"/>
                  </a:cubicBezTo>
                  <a:cubicBezTo>
                    <a:pt x="36035" y="111314"/>
                    <a:pt x="66883" y="102937"/>
                    <a:pt x="84568" y="78072"/>
                  </a:cubicBezTo>
                  <a:cubicBezTo>
                    <a:pt x="102120" y="53207"/>
                    <a:pt x="99859" y="21294"/>
                    <a:pt x="79648" y="6934"/>
                  </a:cubicBezTo>
                  <a:cubicBezTo>
                    <a:pt x="65288" y="-3172"/>
                    <a:pt x="45741" y="-1842"/>
                    <a:pt x="29253" y="8396"/>
                  </a:cubicBezTo>
                  <a:cubicBezTo>
                    <a:pt x="34572" y="12784"/>
                    <a:pt x="41486" y="14247"/>
                    <a:pt x="48800" y="15178"/>
                  </a:cubicBezTo>
                  <a:cubicBezTo>
                    <a:pt x="55581" y="13981"/>
                    <a:pt x="62362" y="14912"/>
                    <a:pt x="68080" y="18236"/>
                  </a:cubicBezTo>
                  <a:cubicBezTo>
                    <a:pt x="68213" y="18236"/>
                    <a:pt x="68479" y="18236"/>
                    <a:pt x="68612" y="18369"/>
                  </a:cubicBezTo>
                  <a:cubicBezTo>
                    <a:pt x="75925" y="20895"/>
                    <a:pt x="79515" y="26879"/>
                    <a:pt x="80978" y="34458"/>
                  </a:cubicBezTo>
                  <a:cubicBezTo>
                    <a:pt x="84435" y="45494"/>
                    <a:pt x="82307" y="59190"/>
                    <a:pt x="74063" y="70758"/>
                  </a:cubicBezTo>
                  <a:cubicBezTo>
                    <a:pt x="61432" y="88709"/>
                    <a:pt x="39226" y="94693"/>
                    <a:pt x="24599" y="84321"/>
                  </a:cubicBezTo>
                  <a:cubicBezTo>
                    <a:pt x="23004" y="83257"/>
                    <a:pt x="21674" y="81928"/>
                    <a:pt x="20344" y="80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7418967" y="2867400"/>
              <a:ext cx="2531" cy="436"/>
            </a:xfrm>
            <a:custGeom>
              <a:rect b="b" l="l" r="r" t="t"/>
              <a:pathLst>
                <a:path extrusionOk="0" h="664" w="3855">
                  <a:moveTo>
                    <a:pt x="3856" y="665"/>
                  </a:moveTo>
                  <a:cubicBezTo>
                    <a:pt x="2526" y="399"/>
                    <a:pt x="1197" y="266"/>
                    <a:pt x="0" y="0"/>
                  </a:cubicBezTo>
                  <a:cubicBezTo>
                    <a:pt x="1329" y="266"/>
                    <a:pt x="2659" y="532"/>
                    <a:pt x="3856" y="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7286106" y="2870814"/>
              <a:ext cx="190080" cy="55945"/>
            </a:xfrm>
            <a:custGeom>
              <a:rect b="b" l="l" r="r" t="t"/>
              <a:pathLst>
                <a:path extrusionOk="0" h="85217" w="289536">
                  <a:moveTo>
                    <a:pt x="41220" y="31233"/>
                  </a:moveTo>
                  <a:cubicBezTo>
                    <a:pt x="28189" y="39344"/>
                    <a:pt x="0" y="65538"/>
                    <a:pt x="0" y="85218"/>
                  </a:cubicBezTo>
                  <a:cubicBezTo>
                    <a:pt x="37231" y="66602"/>
                    <a:pt x="105976" y="47056"/>
                    <a:pt x="140946" y="49050"/>
                  </a:cubicBezTo>
                  <a:cubicBezTo>
                    <a:pt x="146398" y="49316"/>
                    <a:pt x="151983" y="49582"/>
                    <a:pt x="157700" y="49848"/>
                  </a:cubicBezTo>
                  <a:cubicBezTo>
                    <a:pt x="176981" y="50779"/>
                    <a:pt x="196926" y="51710"/>
                    <a:pt x="215807" y="55167"/>
                  </a:cubicBezTo>
                  <a:cubicBezTo>
                    <a:pt x="226046" y="57028"/>
                    <a:pt x="235221" y="60884"/>
                    <a:pt x="243997" y="64741"/>
                  </a:cubicBezTo>
                  <a:cubicBezTo>
                    <a:pt x="251576" y="68065"/>
                    <a:pt x="258889" y="71123"/>
                    <a:pt x="266468" y="72852"/>
                  </a:cubicBezTo>
                  <a:cubicBezTo>
                    <a:pt x="275776" y="68331"/>
                    <a:pt x="281893" y="62879"/>
                    <a:pt x="285616" y="58757"/>
                  </a:cubicBezTo>
                  <a:cubicBezTo>
                    <a:pt x="288408" y="53039"/>
                    <a:pt x="289871" y="49316"/>
                    <a:pt x="289472" y="45593"/>
                  </a:cubicBezTo>
                  <a:cubicBezTo>
                    <a:pt x="289472" y="45460"/>
                    <a:pt x="289472" y="45327"/>
                    <a:pt x="289472" y="45194"/>
                  </a:cubicBezTo>
                  <a:cubicBezTo>
                    <a:pt x="288940" y="41471"/>
                    <a:pt x="286414" y="37615"/>
                    <a:pt x="281494" y="31631"/>
                  </a:cubicBezTo>
                  <a:cubicBezTo>
                    <a:pt x="275776" y="24717"/>
                    <a:pt x="267532" y="21659"/>
                    <a:pt x="258756" y="18468"/>
                  </a:cubicBezTo>
                  <a:cubicBezTo>
                    <a:pt x="256629" y="17670"/>
                    <a:pt x="254368" y="16872"/>
                    <a:pt x="252241" y="15941"/>
                  </a:cubicBezTo>
                  <a:cubicBezTo>
                    <a:pt x="236418" y="9559"/>
                    <a:pt x="226977" y="8362"/>
                    <a:pt x="216074" y="7032"/>
                  </a:cubicBezTo>
                  <a:cubicBezTo>
                    <a:pt x="208228" y="5969"/>
                    <a:pt x="199319" y="4905"/>
                    <a:pt x="186953" y="1714"/>
                  </a:cubicBezTo>
                  <a:cubicBezTo>
                    <a:pt x="156769" y="-5999"/>
                    <a:pt x="69542" y="13814"/>
                    <a:pt x="41486" y="31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7376291" y="2740091"/>
              <a:ext cx="63015" cy="54419"/>
            </a:xfrm>
            <a:custGeom>
              <a:rect b="b" l="l" r="r" t="t"/>
              <a:pathLst>
                <a:path extrusionOk="0" h="82892" w="95987">
                  <a:moveTo>
                    <a:pt x="4771" y="82893"/>
                  </a:moveTo>
                  <a:cubicBezTo>
                    <a:pt x="15940" y="57496"/>
                    <a:pt x="40140" y="33296"/>
                    <a:pt x="74180" y="14680"/>
                  </a:cubicBezTo>
                  <a:cubicBezTo>
                    <a:pt x="81361" y="10824"/>
                    <a:pt x="88674" y="7367"/>
                    <a:pt x="95987" y="4309"/>
                  </a:cubicBezTo>
                  <a:cubicBezTo>
                    <a:pt x="70989" y="-5930"/>
                    <a:pt x="35752" y="2580"/>
                    <a:pt x="15143" y="24520"/>
                  </a:cubicBezTo>
                  <a:cubicBezTo>
                    <a:pt x="5701" y="34625"/>
                    <a:pt x="-7063" y="54837"/>
                    <a:pt x="4771" y="82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7261750" y="2811706"/>
              <a:ext cx="32037" cy="9951"/>
            </a:xfrm>
            <a:custGeom>
              <a:rect b="b" l="l" r="r" t="t"/>
              <a:pathLst>
                <a:path extrusionOk="0" h="15158" w="48799">
                  <a:moveTo>
                    <a:pt x="8643" y="1995"/>
                  </a:moveTo>
                  <a:cubicBezTo>
                    <a:pt x="5319" y="5984"/>
                    <a:pt x="2526" y="10372"/>
                    <a:pt x="0" y="15158"/>
                  </a:cubicBezTo>
                  <a:cubicBezTo>
                    <a:pt x="16089" y="8643"/>
                    <a:pt x="32577" y="3590"/>
                    <a:pt x="48799" y="0"/>
                  </a:cubicBezTo>
                  <a:cubicBezTo>
                    <a:pt x="34971" y="399"/>
                    <a:pt x="21275" y="1197"/>
                    <a:pt x="8643" y="1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969351" y="2780281"/>
              <a:ext cx="391216" cy="261184"/>
            </a:xfrm>
            <a:custGeom>
              <a:rect b="b" l="l" r="r" t="t"/>
              <a:pathLst>
                <a:path extrusionOk="0" h="397843" w="595911">
                  <a:moveTo>
                    <a:pt x="54464" y="374838"/>
                  </a:moveTo>
                  <a:cubicBezTo>
                    <a:pt x="94488" y="395581"/>
                    <a:pt x="132782" y="402362"/>
                    <a:pt x="168152" y="394916"/>
                  </a:cubicBezTo>
                  <a:cubicBezTo>
                    <a:pt x="256709" y="376168"/>
                    <a:pt x="314151" y="337740"/>
                    <a:pt x="342873" y="305561"/>
                  </a:cubicBezTo>
                  <a:cubicBezTo>
                    <a:pt x="349122" y="297184"/>
                    <a:pt x="354840" y="288142"/>
                    <a:pt x="359626" y="278436"/>
                  </a:cubicBezTo>
                  <a:cubicBezTo>
                    <a:pt x="358696" y="280829"/>
                    <a:pt x="357898" y="283356"/>
                    <a:pt x="357499" y="285882"/>
                  </a:cubicBezTo>
                  <a:cubicBezTo>
                    <a:pt x="359228" y="282957"/>
                    <a:pt x="360690" y="280031"/>
                    <a:pt x="361754" y="277372"/>
                  </a:cubicBezTo>
                  <a:cubicBezTo>
                    <a:pt x="363084" y="274181"/>
                    <a:pt x="364147" y="270856"/>
                    <a:pt x="365078" y="267665"/>
                  </a:cubicBezTo>
                  <a:cubicBezTo>
                    <a:pt x="364147" y="269394"/>
                    <a:pt x="363084" y="270989"/>
                    <a:pt x="362286" y="272718"/>
                  </a:cubicBezTo>
                  <a:cubicBezTo>
                    <a:pt x="363882" y="269261"/>
                    <a:pt x="365211" y="265804"/>
                    <a:pt x="366674" y="262214"/>
                  </a:cubicBezTo>
                  <a:cubicBezTo>
                    <a:pt x="369466" y="251177"/>
                    <a:pt x="371328" y="239742"/>
                    <a:pt x="372923" y="227775"/>
                  </a:cubicBezTo>
                  <a:cubicBezTo>
                    <a:pt x="376514" y="202777"/>
                    <a:pt x="380237" y="176981"/>
                    <a:pt x="395661" y="153313"/>
                  </a:cubicBezTo>
                  <a:cubicBezTo>
                    <a:pt x="427573" y="104646"/>
                    <a:pt x="541926" y="63692"/>
                    <a:pt x="595911" y="71404"/>
                  </a:cubicBezTo>
                  <a:cubicBezTo>
                    <a:pt x="591922" y="67149"/>
                    <a:pt x="588731" y="62628"/>
                    <a:pt x="586338" y="57708"/>
                  </a:cubicBezTo>
                  <a:cubicBezTo>
                    <a:pt x="575833" y="55980"/>
                    <a:pt x="565462" y="53320"/>
                    <a:pt x="555223" y="50129"/>
                  </a:cubicBezTo>
                  <a:cubicBezTo>
                    <a:pt x="518657" y="51193"/>
                    <a:pt x="476772" y="59969"/>
                    <a:pt x="438610" y="77122"/>
                  </a:cubicBezTo>
                  <a:cubicBezTo>
                    <a:pt x="438610" y="77255"/>
                    <a:pt x="438610" y="77388"/>
                    <a:pt x="438610" y="77521"/>
                  </a:cubicBezTo>
                  <a:cubicBezTo>
                    <a:pt x="436615" y="78584"/>
                    <a:pt x="434621" y="79515"/>
                    <a:pt x="432759" y="80579"/>
                  </a:cubicBezTo>
                  <a:cubicBezTo>
                    <a:pt x="429435" y="82440"/>
                    <a:pt x="425978" y="84435"/>
                    <a:pt x="422654" y="86429"/>
                  </a:cubicBezTo>
                  <a:cubicBezTo>
                    <a:pt x="421989" y="86163"/>
                    <a:pt x="421324" y="86296"/>
                    <a:pt x="420526" y="86163"/>
                  </a:cubicBezTo>
                  <a:cubicBezTo>
                    <a:pt x="405368" y="94408"/>
                    <a:pt x="391007" y="103981"/>
                    <a:pt x="378242" y="115284"/>
                  </a:cubicBezTo>
                  <a:cubicBezTo>
                    <a:pt x="339415" y="149456"/>
                    <a:pt x="320002" y="192272"/>
                    <a:pt x="320135" y="242401"/>
                  </a:cubicBezTo>
                  <a:lnTo>
                    <a:pt x="320135" y="243598"/>
                  </a:lnTo>
                  <a:cubicBezTo>
                    <a:pt x="313753" y="268995"/>
                    <a:pt x="288887" y="295456"/>
                    <a:pt x="254582" y="312609"/>
                  </a:cubicBezTo>
                  <a:cubicBezTo>
                    <a:pt x="212962" y="333485"/>
                    <a:pt x="167753" y="336277"/>
                    <a:pt x="130389" y="320321"/>
                  </a:cubicBezTo>
                  <a:cubicBezTo>
                    <a:pt x="102333" y="308354"/>
                    <a:pt x="86776" y="292397"/>
                    <a:pt x="84116" y="272718"/>
                  </a:cubicBezTo>
                  <a:cubicBezTo>
                    <a:pt x="83584" y="268862"/>
                    <a:pt x="83584" y="264873"/>
                    <a:pt x="84116" y="260751"/>
                  </a:cubicBezTo>
                  <a:cubicBezTo>
                    <a:pt x="83850" y="253305"/>
                    <a:pt x="85313" y="245327"/>
                    <a:pt x="89169" y="237083"/>
                  </a:cubicBezTo>
                  <a:cubicBezTo>
                    <a:pt x="95684" y="222988"/>
                    <a:pt x="105923" y="212217"/>
                    <a:pt x="117225" y="202511"/>
                  </a:cubicBezTo>
                  <a:cubicBezTo>
                    <a:pt x="129059" y="189746"/>
                    <a:pt x="143952" y="176316"/>
                    <a:pt x="162036" y="161822"/>
                  </a:cubicBezTo>
                  <a:cubicBezTo>
                    <a:pt x="239024" y="100657"/>
                    <a:pt x="310561" y="65952"/>
                    <a:pt x="401246" y="46007"/>
                  </a:cubicBezTo>
                  <a:cubicBezTo>
                    <a:pt x="422255" y="41353"/>
                    <a:pt x="474112" y="37630"/>
                    <a:pt x="520119" y="37231"/>
                  </a:cubicBezTo>
                  <a:cubicBezTo>
                    <a:pt x="513338" y="33907"/>
                    <a:pt x="506823" y="29785"/>
                    <a:pt x="500307" y="25264"/>
                  </a:cubicBezTo>
                  <a:cubicBezTo>
                    <a:pt x="494722" y="22339"/>
                    <a:pt x="489271" y="19413"/>
                    <a:pt x="483952" y="16621"/>
                  </a:cubicBezTo>
                  <a:cubicBezTo>
                    <a:pt x="473048" y="10770"/>
                    <a:pt x="462943" y="5319"/>
                    <a:pt x="452040" y="0"/>
                  </a:cubicBezTo>
                  <a:cubicBezTo>
                    <a:pt x="444593" y="0"/>
                    <a:pt x="437014" y="266"/>
                    <a:pt x="429435" y="798"/>
                  </a:cubicBezTo>
                  <a:cubicBezTo>
                    <a:pt x="310827" y="8111"/>
                    <a:pt x="186768" y="62229"/>
                    <a:pt x="92493" y="146797"/>
                  </a:cubicBezTo>
                  <a:cubicBezTo>
                    <a:pt x="90764" y="148393"/>
                    <a:pt x="89036" y="149988"/>
                    <a:pt x="87308" y="151584"/>
                  </a:cubicBezTo>
                  <a:cubicBezTo>
                    <a:pt x="82122" y="156238"/>
                    <a:pt x="77069" y="161025"/>
                    <a:pt x="72149" y="165944"/>
                  </a:cubicBezTo>
                  <a:cubicBezTo>
                    <a:pt x="20823" y="216871"/>
                    <a:pt x="-5239" y="269128"/>
                    <a:pt x="878" y="309284"/>
                  </a:cubicBezTo>
                  <a:cubicBezTo>
                    <a:pt x="5000" y="336277"/>
                    <a:pt x="23084" y="358217"/>
                    <a:pt x="54730" y="374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971150" y="3005586"/>
              <a:ext cx="4102" cy="5673"/>
            </a:xfrm>
            <a:custGeom>
              <a:rect b="b" l="l" r="r" t="t"/>
              <a:pathLst>
                <a:path extrusionOk="0" h="8642" w="6249">
                  <a:moveTo>
                    <a:pt x="6250" y="8643"/>
                  </a:moveTo>
                  <a:cubicBezTo>
                    <a:pt x="3989" y="5851"/>
                    <a:pt x="1862" y="2925"/>
                    <a:pt x="0" y="0"/>
                  </a:cubicBezTo>
                  <a:cubicBezTo>
                    <a:pt x="1862" y="3058"/>
                    <a:pt x="3856" y="5984"/>
                    <a:pt x="6250" y="8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376804" y="2755751"/>
              <a:ext cx="1309" cy="1920"/>
            </a:xfrm>
            <a:custGeom>
              <a:rect b="b" l="l" r="r" t="t"/>
              <a:pathLst>
                <a:path extrusionOk="0" h="2925" w="1994">
                  <a:moveTo>
                    <a:pt x="0" y="2925"/>
                  </a:moveTo>
                  <a:cubicBezTo>
                    <a:pt x="665" y="1994"/>
                    <a:pt x="1197" y="931"/>
                    <a:pt x="1994" y="0"/>
                  </a:cubicBezTo>
                  <a:cubicBezTo>
                    <a:pt x="1330" y="931"/>
                    <a:pt x="665" y="1994"/>
                    <a:pt x="0" y="2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6968793" y="3001134"/>
              <a:ext cx="1047" cy="2008"/>
            </a:xfrm>
            <a:custGeom>
              <a:rect b="b" l="l" r="r" t="t"/>
              <a:pathLst>
                <a:path extrusionOk="0" h="3058" w="1595">
                  <a:moveTo>
                    <a:pt x="1596" y="3058"/>
                  </a:moveTo>
                  <a:cubicBezTo>
                    <a:pt x="1064" y="2128"/>
                    <a:pt x="532" y="1064"/>
                    <a:pt x="0" y="0"/>
                  </a:cubicBezTo>
                  <a:cubicBezTo>
                    <a:pt x="399" y="1064"/>
                    <a:pt x="1064" y="1995"/>
                    <a:pt x="1596" y="3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7002044" y="2699458"/>
              <a:ext cx="353110" cy="111812"/>
            </a:xfrm>
            <a:custGeom>
              <a:rect b="b" l="l" r="r" t="t"/>
              <a:pathLst>
                <a:path extrusionOk="0" h="170315" w="537868">
                  <a:moveTo>
                    <a:pt x="537869" y="133484"/>
                  </a:moveTo>
                  <a:cubicBezTo>
                    <a:pt x="528428" y="130292"/>
                    <a:pt x="519121" y="126569"/>
                    <a:pt x="509414" y="122181"/>
                  </a:cubicBezTo>
                  <a:cubicBezTo>
                    <a:pt x="496117" y="116198"/>
                    <a:pt x="482687" y="110081"/>
                    <a:pt x="469390" y="104098"/>
                  </a:cubicBezTo>
                  <a:cubicBezTo>
                    <a:pt x="427240" y="84817"/>
                    <a:pt x="383493" y="65005"/>
                    <a:pt x="339215" y="47054"/>
                  </a:cubicBezTo>
                  <a:cubicBezTo>
                    <a:pt x="332832" y="44395"/>
                    <a:pt x="326582" y="41868"/>
                    <a:pt x="320599" y="39475"/>
                  </a:cubicBezTo>
                  <a:cubicBezTo>
                    <a:pt x="256375" y="13147"/>
                    <a:pt x="213958" y="-4272"/>
                    <a:pt x="141757" y="914"/>
                  </a:cubicBezTo>
                  <a:cubicBezTo>
                    <a:pt x="131385" y="1712"/>
                    <a:pt x="116493" y="3308"/>
                    <a:pt x="100004" y="6765"/>
                  </a:cubicBezTo>
                  <a:cubicBezTo>
                    <a:pt x="98409" y="7695"/>
                    <a:pt x="96813" y="8626"/>
                    <a:pt x="95483" y="9690"/>
                  </a:cubicBezTo>
                  <a:cubicBezTo>
                    <a:pt x="88835" y="10488"/>
                    <a:pt x="82452" y="11552"/>
                    <a:pt x="76070" y="12881"/>
                  </a:cubicBezTo>
                  <a:cubicBezTo>
                    <a:pt x="63970" y="16604"/>
                    <a:pt x="51737" y="21258"/>
                    <a:pt x="40302" y="27508"/>
                  </a:cubicBezTo>
                  <a:cubicBezTo>
                    <a:pt x="28068" y="34156"/>
                    <a:pt x="17830" y="42001"/>
                    <a:pt x="9586" y="50644"/>
                  </a:cubicBezTo>
                  <a:lnTo>
                    <a:pt x="7857" y="52506"/>
                  </a:lnTo>
                  <a:cubicBezTo>
                    <a:pt x="3868" y="56628"/>
                    <a:pt x="-254" y="61016"/>
                    <a:pt x="12" y="63675"/>
                  </a:cubicBezTo>
                  <a:cubicBezTo>
                    <a:pt x="12" y="65005"/>
                    <a:pt x="1475" y="66600"/>
                    <a:pt x="3602" y="68329"/>
                  </a:cubicBezTo>
                  <a:lnTo>
                    <a:pt x="7990" y="64074"/>
                  </a:lnTo>
                  <a:cubicBezTo>
                    <a:pt x="13841" y="58489"/>
                    <a:pt x="24213" y="59420"/>
                    <a:pt x="30728" y="66069"/>
                  </a:cubicBezTo>
                  <a:cubicBezTo>
                    <a:pt x="36180" y="71786"/>
                    <a:pt x="37509" y="79764"/>
                    <a:pt x="34451" y="85615"/>
                  </a:cubicBezTo>
                  <a:cubicBezTo>
                    <a:pt x="34983" y="85615"/>
                    <a:pt x="35648" y="85615"/>
                    <a:pt x="36180" y="85615"/>
                  </a:cubicBezTo>
                  <a:cubicBezTo>
                    <a:pt x="38307" y="85349"/>
                    <a:pt x="40302" y="84684"/>
                    <a:pt x="42828" y="83222"/>
                  </a:cubicBezTo>
                  <a:cubicBezTo>
                    <a:pt x="45354" y="81892"/>
                    <a:pt x="48147" y="79897"/>
                    <a:pt x="51604" y="77371"/>
                  </a:cubicBezTo>
                  <a:cubicBezTo>
                    <a:pt x="60513" y="70590"/>
                    <a:pt x="69156" y="65005"/>
                    <a:pt x="77932" y="60218"/>
                  </a:cubicBezTo>
                  <a:cubicBezTo>
                    <a:pt x="98409" y="49049"/>
                    <a:pt x="118354" y="43331"/>
                    <a:pt x="139496" y="40672"/>
                  </a:cubicBezTo>
                  <a:cubicBezTo>
                    <a:pt x="152660" y="38411"/>
                    <a:pt x="166090" y="37746"/>
                    <a:pt x="179253" y="38943"/>
                  </a:cubicBezTo>
                  <a:cubicBezTo>
                    <a:pt x="185370" y="39076"/>
                    <a:pt x="191620" y="39342"/>
                    <a:pt x="198135" y="39741"/>
                  </a:cubicBezTo>
                  <a:cubicBezTo>
                    <a:pt x="234701" y="41868"/>
                    <a:pt x="266747" y="56362"/>
                    <a:pt x="300787" y="71919"/>
                  </a:cubicBezTo>
                  <a:cubicBezTo>
                    <a:pt x="319136" y="80163"/>
                    <a:pt x="338018" y="88806"/>
                    <a:pt x="357697" y="95189"/>
                  </a:cubicBezTo>
                  <a:cubicBezTo>
                    <a:pt x="391870" y="106358"/>
                    <a:pt x="414474" y="118591"/>
                    <a:pt x="438409" y="131356"/>
                  </a:cubicBezTo>
                  <a:cubicBezTo>
                    <a:pt x="452238" y="138802"/>
                    <a:pt x="466598" y="146514"/>
                    <a:pt x="484283" y="154758"/>
                  </a:cubicBezTo>
                  <a:cubicBezTo>
                    <a:pt x="499308" y="161806"/>
                    <a:pt x="515929" y="167125"/>
                    <a:pt x="532683" y="170316"/>
                  </a:cubicBezTo>
                  <a:cubicBezTo>
                    <a:pt x="530955" y="162604"/>
                    <a:pt x="531088" y="154493"/>
                    <a:pt x="533215" y="145983"/>
                  </a:cubicBezTo>
                  <a:cubicBezTo>
                    <a:pt x="534279" y="141728"/>
                    <a:pt x="535875" y="137739"/>
                    <a:pt x="537869" y="133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7378899" y="2752958"/>
              <a:ext cx="1571" cy="1833"/>
            </a:xfrm>
            <a:custGeom>
              <a:rect b="b" l="l" r="r" t="t"/>
              <a:pathLst>
                <a:path extrusionOk="0" h="2792" w="2393">
                  <a:moveTo>
                    <a:pt x="0" y="2792"/>
                  </a:moveTo>
                  <a:cubicBezTo>
                    <a:pt x="798" y="1862"/>
                    <a:pt x="1596" y="931"/>
                    <a:pt x="2394" y="0"/>
                  </a:cubicBezTo>
                  <a:cubicBezTo>
                    <a:pt x="1463" y="931"/>
                    <a:pt x="798" y="1862"/>
                    <a:pt x="0" y="2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7190606" y="2869669"/>
              <a:ext cx="5324" cy="7682"/>
            </a:xfrm>
            <a:custGeom>
              <a:rect b="b" l="l" r="r" t="t"/>
              <a:pathLst>
                <a:path extrusionOk="0" h="11701" w="8110">
                  <a:moveTo>
                    <a:pt x="5319" y="3191"/>
                  </a:moveTo>
                  <a:cubicBezTo>
                    <a:pt x="3324" y="5851"/>
                    <a:pt x="1596" y="8776"/>
                    <a:pt x="0" y="11701"/>
                  </a:cubicBezTo>
                  <a:cubicBezTo>
                    <a:pt x="2526" y="7712"/>
                    <a:pt x="5319" y="3856"/>
                    <a:pt x="8111" y="0"/>
                  </a:cubicBezTo>
                  <a:cubicBezTo>
                    <a:pt x="7180" y="1064"/>
                    <a:pt x="6116" y="2128"/>
                    <a:pt x="5319" y="3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7277376" y="2745799"/>
              <a:ext cx="82841" cy="35441"/>
            </a:xfrm>
            <a:custGeom>
              <a:rect b="b" l="l" r="r" t="t"/>
              <a:pathLst>
                <a:path extrusionOk="0" h="53985" w="126186">
                  <a:moveTo>
                    <a:pt x="126187" y="50528"/>
                  </a:moveTo>
                  <a:cubicBezTo>
                    <a:pt x="90817" y="32577"/>
                    <a:pt x="44943" y="10106"/>
                    <a:pt x="0" y="0"/>
                  </a:cubicBezTo>
                  <a:cubicBezTo>
                    <a:pt x="18217" y="8111"/>
                    <a:pt x="36300" y="16355"/>
                    <a:pt x="53985" y="24333"/>
                  </a:cubicBezTo>
                  <a:cubicBezTo>
                    <a:pt x="67282" y="30450"/>
                    <a:pt x="80579" y="36433"/>
                    <a:pt x="93876" y="42417"/>
                  </a:cubicBezTo>
                  <a:cubicBezTo>
                    <a:pt x="103981" y="46938"/>
                    <a:pt x="113688" y="50794"/>
                    <a:pt x="123395" y="53985"/>
                  </a:cubicBezTo>
                  <a:cubicBezTo>
                    <a:pt x="124192" y="52788"/>
                    <a:pt x="125123" y="51592"/>
                    <a:pt x="126054" y="50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7210597" y="2852036"/>
              <a:ext cx="70456" cy="117410"/>
            </a:xfrm>
            <a:custGeom>
              <a:rect b="b" l="l" r="r" t="t"/>
              <a:pathLst>
                <a:path extrusionOk="0" h="178842" w="107320">
                  <a:moveTo>
                    <a:pt x="105045" y="113023"/>
                  </a:moveTo>
                  <a:cubicBezTo>
                    <a:pt x="105045" y="109699"/>
                    <a:pt x="105843" y="106242"/>
                    <a:pt x="106907" y="102917"/>
                  </a:cubicBezTo>
                  <a:cubicBezTo>
                    <a:pt x="108103" y="89089"/>
                    <a:pt x="106508" y="73000"/>
                    <a:pt x="104646" y="56113"/>
                  </a:cubicBezTo>
                  <a:cubicBezTo>
                    <a:pt x="102652" y="37098"/>
                    <a:pt x="100524" y="17552"/>
                    <a:pt x="102785" y="0"/>
                  </a:cubicBezTo>
                  <a:cubicBezTo>
                    <a:pt x="89488" y="6249"/>
                    <a:pt x="76989" y="13297"/>
                    <a:pt x="66218" y="20743"/>
                  </a:cubicBezTo>
                  <a:cubicBezTo>
                    <a:pt x="66883" y="31646"/>
                    <a:pt x="68479" y="43082"/>
                    <a:pt x="71138" y="55315"/>
                  </a:cubicBezTo>
                  <a:lnTo>
                    <a:pt x="71138" y="56246"/>
                  </a:lnTo>
                  <a:cubicBezTo>
                    <a:pt x="72069" y="80313"/>
                    <a:pt x="59437" y="101987"/>
                    <a:pt x="37896" y="112890"/>
                  </a:cubicBezTo>
                  <a:cubicBezTo>
                    <a:pt x="30716" y="116480"/>
                    <a:pt x="23137" y="118741"/>
                    <a:pt x="15159" y="119672"/>
                  </a:cubicBezTo>
                  <a:cubicBezTo>
                    <a:pt x="15159" y="119672"/>
                    <a:pt x="15159" y="119672"/>
                    <a:pt x="15159" y="119937"/>
                  </a:cubicBezTo>
                  <a:cubicBezTo>
                    <a:pt x="12632" y="137356"/>
                    <a:pt x="10106" y="155440"/>
                    <a:pt x="3324" y="171928"/>
                  </a:cubicBezTo>
                  <a:cubicBezTo>
                    <a:pt x="2394" y="174189"/>
                    <a:pt x="1197" y="176449"/>
                    <a:pt x="0" y="178842"/>
                  </a:cubicBezTo>
                  <a:cubicBezTo>
                    <a:pt x="65686" y="175917"/>
                    <a:pt x="97200" y="141079"/>
                    <a:pt x="105045" y="1130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965398" y="2745465"/>
              <a:ext cx="53972" cy="51837"/>
            </a:xfrm>
            <a:custGeom>
              <a:rect b="b" l="l" r="r" t="t"/>
              <a:pathLst>
                <a:path extrusionOk="0" h="78960" w="82211">
                  <a:moveTo>
                    <a:pt x="71523" y="510"/>
                  </a:moveTo>
                  <a:cubicBezTo>
                    <a:pt x="71523" y="510"/>
                    <a:pt x="70991" y="775"/>
                    <a:pt x="70858" y="1041"/>
                  </a:cubicBezTo>
                  <a:lnTo>
                    <a:pt x="1050" y="68722"/>
                  </a:lnTo>
                  <a:cubicBezTo>
                    <a:pt x="-812" y="70584"/>
                    <a:pt x="-147" y="74706"/>
                    <a:pt x="2645" y="77498"/>
                  </a:cubicBezTo>
                  <a:cubicBezTo>
                    <a:pt x="3310" y="78163"/>
                    <a:pt x="3975" y="78562"/>
                    <a:pt x="4640" y="78961"/>
                  </a:cubicBezTo>
                  <a:cubicBezTo>
                    <a:pt x="7565" y="78695"/>
                    <a:pt x="10889" y="77764"/>
                    <a:pt x="14479" y="76169"/>
                  </a:cubicBezTo>
                  <a:lnTo>
                    <a:pt x="81097" y="11546"/>
                  </a:lnTo>
                  <a:cubicBezTo>
                    <a:pt x="83091" y="9684"/>
                    <a:pt x="82293" y="5695"/>
                    <a:pt x="79634" y="2770"/>
                  </a:cubicBezTo>
                  <a:cubicBezTo>
                    <a:pt x="76841" y="-22"/>
                    <a:pt x="73517" y="-554"/>
                    <a:pt x="71656" y="5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7357424" y="2777749"/>
              <a:ext cx="23046" cy="50805"/>
            </a:xfrm>
            <a:custGeom>
              <a:rect b="b" l="l" r="r" t="t"/>
              <a:pathLst>
                <a:path extrusionOk="0" h="77387" w="35105">
                  <a:moveTo>
                    <a:pt x="22740" y="77388"/>
                  </a:moveTo>
                  <a:lnTo>
                    <a:pt x="25665" y="69542"/>
                  </a:lnTo>
                  <a:cubicBezTo>
                    <a:pt x="25665" y="67149"/>
                    <a:pt x="28723" y="63692"/>
                    <a:pt x="32978" y="59969"/>
                  </a:cubicBezTo>
                  <a:cubicBezTo>
                    <a:pt x="33643" y="59171"/>
                    <a:pt x="34441" y="58373"/>
                    <a:pt x="35106" y="57575"/>
                  </a:cubicBezTo>
                  <a:cubicBezTo>
                    <a:pt x="35106" y="57575"/>
                    <a:pt x="35106" y="57575"/>
                    <a:pt x="35106" y="57575"/>
                  </a:cubicBezTo>
                  <a:lnTo>
                    <a:pt x="27261" y="65287"/>
                  </a:lnTo>
                  <a:lnTo>
                    <a:pt x="26330" y="66218"/>
                  </a:lnTo>
                  <a:lnTo>
                    <a:pt x="26729" y="53852"/>
                  </a:lnTo>
                  <a:cubicBezTo>
                    <a:pt x="26862" y="48666"/>
                    <a:pt x="27660" y="43614"/>
                    <a:pt x="28989" y="38428"/>
                  </a:cubicBezTo>
                  <a:cubicBezTo>
                    <a:pt x="21676" y="25530"/>
                    <a:pt x="18352" y="12499"/>
                    <a:pt x="18884" y="0"/>
                  </a:cubicBezTo>
                  <a:cubicBezTo>
                    <a:pt x="10640" y="8111"/>
                    <a:pt x="4257" y="18084"/>
                    <a:pt x="1465" y="28721"/>
                  </a:cubicBezTo>
                  <a:cubicBezTo>
                    <a:pt x="-3455" y="47736"/>
                    <a:pt x="4124" y="64889"/>
                    <a:pt x="22607" y="77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975253" y="3011347"/>
              <a:ext cx="3229" cy="3491"/>
            </a:xfrm>
            <a:custGeom>
              <a:rect b="b" l="l" r="r" t="t"/>
              <a:pathLst>
                <a:path extrusionOk="0" h="5318" w="4919">
                  <a:moveTo>
                    <a:pt x="2792" y="3324"/>
                  </a:moveTo>
                  <a:cubicBezTo>
                    <a:pt x="3457" y="3989"/>
                    <a:pt x="4255" y="4654"/>
                    <a:pt x="4920" y="5319"/>
                  </a:cubicBezTo>
                  <a:cubicBezTo>
                    <a:pt x="3324" y="3590"/>
                    <a:pt x="1596" y="1862"/>
                    <a:pt x="0" y="0"/>
                  </a:cubicBezTo>
                  <a:cubicBezTo>
                    <a:pt x="931" y="1064"/>
                    <a:pt x="1729" y="2260"/>
                    <a:pt x="2660" y="3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7519180" y="2747837"/>
              <a:ext cx="64047" cy="68378"/>
            </a:xfrm>
            <a:custGeom>
              <a:rect b="b" l="l" r="r" t="t"/>
              <a:pathLst>
                <a:path extrusionOk="0" h="104156" w="97559">
                  <a:moveTo>
                    <a:pt x="85632" y="78272"/>
                  </a:moveTo>
                  <a:cubicBezTo>
                    <a:pt x="103317" y="53407"/>
                    <a:pt x="101056" y="21495"/>
                    <a:pt x="80712" y="7001"/>
                  </a:cubicBezTo>
                  <a:cubicBezTo>
                    <a:pt x="68745" y="-1509"/>
                    <a:pt x="53054" y="-2040"/>
                    <a:pt x="38561" y="4209"/>
                  </a:cubicBezTo>
                  <a:cubicBezTo>
                    <a:pt x="39757" y="5273"/>
                    <a:pt x="40954" y="6337"/>
                    <a:pt x="42151" y="7400"/>
                  </a:cubicBezTo>
                  <a:cubicBezTo>
                    <a:pt x="46672" y="9661"/>
                    <a:pt x="51060" y="12054"/>
                    <a:pt x="54916" y="14714"/>
                  </a:cubicBezTo>
                  <a:cubicBezTo>
                    <a:pt x="60900" y="14714"/>
                    <a:pt x="66750" y="16176"/>
                    <a:pt x="71670" y="19766"/>
                  </a:cubicBezTo>
                  <a:cubicBezTo>
                    <a:pt x="86296" y="30138"/>
                    <a:pt x="87892" y="53141"/>
                    <a:pt x="75127" y="70959"/>
                  </a:cubicBezTo>
                  <a:cubicBezTo>
                    <a:pt x="62495" y="88777"/>
                    <a:pt x="40289" y="94893"/>
                    <a:pt x="25663" y="84522"/>
                  </a:cubicBezTo>
                  <a:cubicBezTo>
                    <a:pt x="20344" y="80799"/>
                    <a:pt x="16887" y="75347"/>
                    <a:pt x="15025" y="69231"/>
                  </a:cubicBezTo>
                  <a:cubicBezTo>
                    <a:pt x="11037" y="67635"/>
                    <a:pt x="6782" y="65906"/>
                    <a:pt x="1862" y="64178"/>
                  </a:cubicBezTo>
                  <a:cubicBezTo>
                    <a:pt x="1330" y="63912"/>
                    <a:pt x="665" y="63779"/>
                    <a:pt x="0" y="63513"/>
                  </a:cubicBezTo>
                  <a:cubicBezTo>
                    <a:pt x="399" y="77209"/>
                    <a:pt x="5984" y="89575"/>
                    <a:pt x="16754" y="97154"/>
                  </a:cubicBezTo>
                  <a:cubicBezTo>
                    <a:pt x="29120" y="105930"/>
                    <a:pt x="45475" y="106196"/>
                    <a:pt x="60368" y="99414"/>
                  </a:cubicBezTo>
                  <a:cubicBezTo>
                    <a:pt x="68213" y="94893"/>
                    <a:pt x="75526" y="88910"/>
                    <a:pt x="81643" y="83059"/>
                  </a:cubicBezTo>
                  <a:cubicBezTo>
                    <a:pt x="82972" y="81464"/>
                    <a:pt x="84435" y="80001"/>
                    <a:pt x="85632" y="78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7108725" y="2847671"/>
              <a:ext cx="66430" cy="106411"/>
            </a:xfrm>
            <a:custGeom>
              <a:rect b="b" l="l" r="r" t="t"/>
              <a:pathLst>
                <a:path extrusionOk="0" h="162088" w="101188">
                  <a:moveTo>
                    <a:pt x="101189" y="103715"/>
                  </a:moveTo>
                  <a:cubicBezTo>
                    <a:pt x="101189" y="103715"/>
                    <a:pt x="99992" y="102784"/>
                    <a:pt x="99327" y="102386"/>
                  </a:cubicBezTo>
                  <a:cubicBezTo>
                    <a:pt x="70872" y="80446"/>
                    <a:pt x="55581" y="56644"/>
                    <a:pt x="53719" y="31646"/>
                  </a:cubicBezTo>
                  <a:cubicBezTo>
                    <a:pt x="52921" y="21142"/>
                    <a:pt x="54517" y="10637"/>
                    <a:pt x="58373" y="0"/>
                  </a:cubicBezTo>
                  <a:cubicBezTo>
                    <a:pt x="54251" y="2127"/>
                    <a:pt x="49996" y="4255"/>
                    <a:pt x="45874" y="6515"/>
                  </a:cubicBezTo>
                  <a:cubicBezTo>
                    <a:pt x="30450" y="14892"/>
                    <a:pt x="15291" y="24200"/>
                    <a:pt x="0" y="34572"/>
                  </a:cubicBezTo>
                  <a:cubicBezTo>
                    <a:pt x="3324" y="70340"/>
                    <a:pt x="20743" y="107704"/>
                    <a:pt x="59968" y="141877"/>
                  </a:cubicBezTo>
                  <a:cubicBezTo>
                    <a:pt x="68878" y="149589"/>
                    <a:pt x="77653" y="156371"/>
                    <a:pt x="86031" y="162088"/>
                  </a:cubicBezTo>
                  <a:cubicBezTo>
                    <a:pt x="91615" y="154509"/>
                    <a:pt x="95604" y="146797"/>
                    <a:pt x="97599" y="139218"/>
                  </a:cubicBezTo>
                  <a:cubicBezTo>
                    <a:pt x="97599" y="127118"/>
                    <a:pt x="98795" y="115284"/>
                    <a:pt x="101056" y="1038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7124787" y="2750600"/>
              <a:ext cx="124044" cy="56391"/>
            </a:xfrm>
            <a:custGeom>
              <a:rect b="b" l="l" r="r" t="t"/>
              <a:pathLst>
                <a:path extrusionOk="0" h="85897" w="188947">
                  <a:moveTo>
                    <a:pt x="188815" y="33907"/>
                  </a:moveTo>
                  <a:cubicBezTo>
                    <a:pt x="182300" y="31381"/>
                    <a:pt x="175385" y="28854"/>
                    <a:pt x="167806" y="26328"/>
                  </a:cubicBezTo>
                  <a:cubicBezTo>
                    <a:pt x="147728" y="19812"/>
                    <a:pt x="128447" y="11036"/>
                    <a:pt x="109965" y="2659"/>
                  </a:cubicBezTo>
                  <a:cubicBezTo>
                    <a:pt x="107970" y="1729"/>
                    <a:pt x="105976" y="931"/>
                    <a:pt x="104114" y="0"/>
                  </a:cubicBezTo>
                  <a:cubicBezTo>
                    <a:pt x="63825" y="15158"/>
                    <a:pt x="28854" y="42683"/>
                    <a:pt x="2925" y="81377"/>
                  </a:cubicBezTo>
                  <a:cubicBezTo>
                    <a:pt x="1994" y="82839"/>
                    <a:pt x="931" y="84302"/>
                    <a:pt x="0" y="85898"/>
                  </a:cubicBezTo>
                  <a:cubicBezTo>
                    <a:pt x="53054" y="61564"/>
                    <a:pt x="109034" y="45342"/>
                    <a:pt x="164349" y="38694"/>
                  </a:cubicBezTo>
                  <a:cubicBezTo>
                    <a:pt x="172194" y="36566"/>
                    <a:pt x="180438" y="34971"/>
                    <a:pt x="188948" y="339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7382739" y="2741225"/>
              <a:ext cx="180024" cy="63497"/>
            </a:xfrm>
            <a:custGeom>
              <a:rect b="b" l="l" r="r" t="t"/>
              <a:pathLst>
                <a:path extrusionOk="0" h="96721" w="274218">
                  <a:moveTo>
                    <a:pt x="144803" y="54"/>
                  </a:moveTo>
                  <a:cubicBezTo>
                    <a:pt x="123794" y="-744"/>
                    <a:pt x="95472" y="7367"/>
                    <a:pt x="69144" y="21728"/>
                  </a:cubicBezTo>
                  <a:cubicBezTo>
                    <a:pt x="31780" y="42205"/>
                    <a:pt x="6782" y="69330"/>
                    <a:pt x="0" y="96722"/>
                  </a:cubicBezTo>
                  <a:cubicBezTo>
                    <a:pt x="11834" y="86217"/>
                    <a:pt x="23269" y="78106"/>
                    <a:pt x="35237" y="71591"/>
                  </a:cubicBezTo>
                  <a:cubicBezTo>
                    <a:pt x="59703" y="58294"/>
                    <a:pt x="86429" y="51380"/>
                    <a:pt x="124857" y="48720"/>
                  </a:cubicBezTo>
                  <a:cubicBezTo>
                    <a:pt x="148792" y="46992"/>
                    <a:pt x="191475" y="57097"/>
                    <a:pt x="213148" y="64942"/>
                  </a:cubicBezTo>
                  <a:cubicBezTo>
                    <a:pt x="218999" y="67070"/>
                    <a:pt x="224318" y="69197"/>
                    <a:pt x="228972" y="71059"/>
                  </a:cubicBezTo>
                  <a:cubicBezTo>
                    <a:pt x="248917" y="79037"/>
                    <a:pt x="255831" y="81430"/>
                    <a:pt x="265671" y="73984"/>
                  </a:cubicBezTo>
                  <a:cubicBezTo>
                    <a:pt x="273649" y="65075"/>
                    <a:pt x="276042" y="57097"/>
                    <a:pt x="272851" y="49518"/>
                  </a:cubicBezTo>
                  <a:cubicBezTo>
                    <a:pt x="260352" y="19733"/>
                    <a:pt x="172726" y="1118"/>
                    <a:pt x="144803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7111256" y="2980794"/>
              <a:ext cx="19553" cy="6983"/>
            </a:xfrm>
            <a:custGeom>
              <a:rect b="b" l="l" r="r" t="t"/>
              <a:pathLst>
                <a:path extrusionOk="0" h="10637" w="29784">
                  <a:moveTo>
                    <a:pt x="12898" y="5984"/>
                  </a:moveTo>
                  <a:cubicBezTo>
                    <a:pt x="8643" y="7579"/>
                    <a:pt x="4255" y="9175"/>
                    <a:pt x="0" y="10637"/>
                  </a:cubicBezTo>
                  <a:cubicBezTo>
                    <a:pt x="9973" y="8111"/>
                    <a:pt x="19945" y="4654"/>
                    <a:pt x="29785" y="0"/>
                  </a:cubicBezTo>
                  <a:cubicBezTo>
                    <a:pt x="24067" y="1994"/>
                    <a:pt x="18349" y="3989"/>
                    <a:pt x="12898" y="5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7225873" y="3426428"/>
              <a:ext cx="2206" cy="501"/>
            </a:xfrm>
            <a:custGeom>
              <a:rect b="b" l="l" r="r" t="t"/>
              <a:pathLst>
                <a:path extrusionOk="0" h="763" w="3361">
                  <a:moveTo>
                    <a:pt x="2660" y="266"/>
                  </a:moveTo>
                  <a:cubicBezTo>
                    <a:pt x="2660" y="266"/>
                    <a:pt x="2925" y="266"/>
                    <a:pt x="3058" y="266"/>
                  </a:cubicBezTo>
                  <a:lnTo>
                    <a:pt x="3192" y="266"/>
                  </a:lnTo>
                  <a:cubicBezTo>
                    <a:pt x="3192" y="266"/>
                    <a:pt x="3457" y="0"/>
                    <a:pt x="3324" y="0"/>
                  </a:cubicBezTo>
                  <a:cubicBezTo>
                    <a:pt x="3324" y="0"/>
                    <a:pt x="3058" y="0"/>
                    <a:pt x="2925" y="0"/>
                  </a:cubicBezTo>
                  <a:cubicBezTo>
                    <a:pt x="2526" y="0"/>
                    <a:pt x="2128" y="133"/>
                    <a:pt x="1596" y="266"/>
                  </a:cubicBezTo>
                  <a:lnTo>
                    <a:pt x="399" y="532"/>
                  </a:lnTo>
                  <a:lnTo>
                    <a:pt x="0" y="532"/>
                  </a:lnTo>
                  <a:cubicBezTo>
                    <a:pt x="0" y="532"/>
                    <a:pt x="0" y="532"/>
                    <a:pt x="0" y="532"/>
                  </a:cubicBezTo>
                  <a:cubicBezTo>
                    <a:pt x="665" y="1064"/>
                    <a:pt x="1729" y="532"/>
                    <a:pt x="2526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7274059" y="3522626"/>
              <a:ext cx="271" cy="232"/>
            </a:xfrm>
            <a:custGeom>
              <a:rect b="b" l="l" r="r" t="t"/>
              <a:pathLst>
                <a:path extrusionOk="0" h="354" w="4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30" y="79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644241" y="2459109"/>
              <a:ext cx="1780249" cy="1261435"/>
            </a:xfrm>
            <a:custGeom>
              <a:rect b="b" l="l" r="r" t="t"/>
              <a:pathLst>
                <a:path extrusionOk="0" h="1921454" w="2711727">
                  <a:moveTo>
                    <a:pt x="2709621" y="567403"/>
                  </a:moveTo>
                  <a:cubicBezTo>
                    <a:pt x="2706828" y="552511"/>
                    <a:pt x="2701377" y="536289"/>
                    <a:pt x="2693930" y="519269"/>
                  </a:cubicBezTo>
                  <a:cubicBezTo>
                    <a:pt x="2690075" y="510360"/>
                    <a:pt x="2685421" y="501052"/>
                    <a:pt x="2680368" y="491877"/>
                  </a:cubicBezTo>
                  <a:cubicBezTo>
                    <a:pt x="2670262" y="473262"/>
                    <a:pt x="2658029" y="454380"/>
                    <a:pt x="2644067" y="435765"/>
                  </a:cubicBezTo>
                  <a:cubicBezTo>
                    <a:pt x="2635690" y="424462"/>
                    <a:pt x="2627047" y="413958"/>
                    <a:pt x="2618538" y="403985"/>
                  </a:cubicBezTo>
                  <a:cubicBezTo>
                    <a:pt x="2617341" y="402656"/>
                    <a:pt x="2616144" y="401193"/>
                    <a:pt x="2614947" y="399730"/>
                  </a:cubicBezTo>
                  <a:cubicBezTo>
                    <a:pt x="2605507" y="388960"/>
                    <a:pt x="2596332" y="378854"/>
                    <a:pt x="2587556" y="369680"/>
                  </a:cubicBezTo>
                  <a:lnTo>
                    <a:pt x="2588752" y="371408"/>
                  </a:lnTo>
                  <a:cubicBezTo>
                    <a:pt x="2585960" y="367020"/>
                    <a:pt x="2582636" y="364494"/>
                    <a:pt x="2579844" y="362765"/>
                  </a:cubicBezTo>
                  <a:cubicBezTo>
                    <a:pt x="2577051" y="361037"/>
                    <a:pt x="2574392" y="359840"/>
                    <a:pt x="2571999" y="358909"/>
                  </a:cubicBezTo>
                  <a:cubicBezTo>
                    <a:pt x="2567079" y="357048"/>
                    <a:pt x="2562558" y="355984"/>
                    <a:pt x="2558303" y="355053"/>
                  </a:cubicBezTo>
                  <a:cubicBezTo>
                    <a:pt x="2556574" y="354787"/>
                    <a:pt x="2555244" y="354654"/>
                    <a:pt x="2553649" y="354388"/>
                  </a:cubicBezTo>
                  <a:cubicBezTo>
                    <a:pt x="2550192" y="353856"/>
                    <a:pt x="2546735" y="353324"/>
                    <a:pt x="2543411" y="352926"/>
                  </a:cubicBezTo>
                  <a:cubicBezTo>
                    <a:pt x="2543144" y="352926"/>
                    <a:pt x="2542745" y="352926"/>
                    <a:pt x="2542480" y="352793"/>
                  </a:cubicBezTo>
                  <a:cubicBezTo>
                    <a:pt x="2540219" y="345878"/>
                    <a:pt x="2537560" y="338565"/>
                    <a:pt x="2534635" y="330720"/>
                  </a:cubicBezTo>
                  <a:cubicBezTo>
                    <a:pt x="2525194" y="306254"/>
                    <a:pt x="2512429" y="277931"/>
                    <a:pt x="2495808" y="247615"/>
                  </a:cubicBezTo>
                  <a:cubicBezTo>
                    <a:pt x="2492218" y="241232"/>
                    <a:pt x="2488495" y="234584"/>
                    <a:pt x="2484638" y="227935"/>
                  </a:cubicBezTo>
                  <a:cubicBezTo>
                    <a:pt x="2479320" y="219026"/>
                    <a:pt x="2473868" y="209985"/>
                    <a:pt x="2467884" y="200943"/>
                  </a:cubicBezTo>
                  <a:cubicBezTo>
                    <a:pt x="2462699" y="192965"/>
                    <a:pt x="2456981" y="185119"/>
                    <a:pt x="2451662" y="177407"/>
                  </a:cubicBezTo>
                  <a:cubicBezTo>
                    <a:pt x="2445944" y="169296"/>
                    <a:pt x="2439695" y="161052"/>
                    <a:pt x="2433047" y="153207"/>
                  </a:cubicBezTo>
                  <a:cubicBezTo>
                    <a:pt x="2406453" y="121693"/>
                    <a:pt x="2374939" y="97227"/>
                    <a:pt x="2344490" y="79543"/>
                  </a:cubicBezTo>
                  <a:cubicBezTo>
                    <a:pt x="2336911" y="75155"/>
                    <a:pt x="2329331" y="71033"/>
                    <a:pt x="2321885" y="67309"/>
                  </a:cubicBezTo>
                  <a:lnTo>
                    <a:pt x="2316035" y="64384"/>
                  </a:lnTo>
                  <a:cubicBezTo>
                    <a:pt x="2313907" y="63320"/>
                    <a:pt x="2312976" y="63054"/>
                    <a:pt x="2311514" y="62257"/>
                  </a:cubicBezTo>
                  <a:cubicBezTo>
                    <a:pt x="2308721" y="60794"/>
                    <a:pt x="2305530" y="58932"/>
                    <a:pt x="2302605" y="56938"/>
                  </a:cubicBezTo>
                  <a:cubicBezTo>
                    <a:pt x="2290504" y="48960"/>
                    <a:pt x="2278803" y="40583"/>
                    <a:pt x="2267767" y="33535"/>
                  </a:cubicBezTo>
                  <a:cubicBezTo>
                    <a:pt x="2252476" y="23563"/>
                    <a:pt x="2238248" y="15452"/>
                    <a:pt x="2225616" y="11064"/>
                  </a:cubicBezTo>
                  <a:cubicBezTo>
                    <a:pt x="2225616" y="11064"/>
                    <a:pt x="2225616" y="11064"/>
                    <a:pt x="2225616" y="11064"/>
                  </a:cubicBezTo>
                  <a:cubicBezTo>
                    <a:pt x="2196097" y="-7552"/>
                    <a:pt x="2176285" y="1756"/>
                    <a:pt x="2169104" y="7208"/>
                  </a:cubicBezTo>
                  <a:cubicBezTo>
                    <a:pt x="2164185" y="10798"/>
                    <a:pt x="2159398" y="17446"/>
                    <a:pt x="2154478" y="24627"/>
                  </a:cubicBezTo>
                  <a:cubicBezTo>
                    <a:pt x="2154478" y="24627"/>
                    <a:pt x="2154478" y="24627"/>
                    <a:pt x="2154478" y="24760"/>
                  </a:cubicBezTo>
                  <a:cubicBezTo>
                    <a:pt x="2152084" y="28217"/>
                    <a:pt x="2149824" y="31940"/>
                    <a:pt x="2147431" y="35530"/>
                  </a:cubicBezTo>
                  <a:cubicBezTo>
                    <a:pt x="2140250" y="46699"/>
                    <a:pt x="2140383" y="62922"/>
                    <a:pt x="2134400" y="79011"/>
                  </a:cubicBezTo>
                  <a:cubicBezTo>
                    <a:pt x="2133336" y="81936"/>
                    <a:pt x="2132405" y="94302"/>
                    <a:pt x="2131341" y="97360"/>
                  </a:cubicBezTo>
                  <a:cubicBezTo>
                    <a:pt x="2121103" y="106402"/>
                    <a:pt x="2109269" y="117306"/>
                    <a:pt x="2095972" y="129672"/>
                  </a:cubicBezTo>
                  <a:cubicBezTo>
                    <a:pt x="2073633" y="150548"/>
                    <a:pt x="2047704" y="175679"/>
                    <a:pt x="2018451" y="202804"/>
                  </a:cubicBezTo>
                  <a:cubicBezTo>
                    <a:pt x="1989198" y="229797"/>
                    <a:pt x="1956754" y="258784"/>
                    <a:pt x="1920454" y="284846"/>
                  </a:cubicBezTo>
                  <a:cubicBezTo>
                    <a:pt x="1884153" y="310907"/>
                    <a:pt x="1846922" y="330986"/>
                    <a:pt x="1810489" y="340559"/>
                  </a:cubicBezTo>
                  <a:cubicBezTo>
                    <a:pt x="1783629" y="347873"/>
                    <a:pt x="1757567" y="349335"/>
                    <a:pt x="1734165" y="347075"/>
                  </a:cubicBezTo>
                  <a:cubicBezTo>
                    <a:pt x="1733633" y="345346"/>
                    <a:pt x="1732835" y="343751"/>
                    <a:pt x="1732304" y="342155"/>
                  </a:cubicBezTo>
                  <a:cubicBezTo>
                    <a:pt x="1729644" y="335108"/>
                    <a:pt x="1726719" y="328193"/>
                    <a:pt x="1723129" y="321545"/>
                  </a:cubicBezTo>
                  <a:cubicBezTo>
                    <a:pt x="1722996" y="321146"/>
                    <a:pt x="1722730" y="320747"/>
                    <a:pt x="1722597" y="320481"/>
                  </a:cubicBezTo>
                  <a:cubicBezTo>
                    <a:pt x="1715150" y="306785"/>
                    <a:pt x="1706109" y="293888"/>
                    <a:pt x="1696402" y="281787"/>
                  </a:cubicBezTo>
                  <a:cubicBezTo>
                    <a:pt x="1691482" y="275671"/>
                    <a:pt x="1686429" y="269820"/>
                    <a:pt x="1681111" y="263970"/>
                  </a:cubicBezTo>
                  <a:lnTo>
                    <a:pt x="1673132" y="255327"/>
                  </a:lnTo>
                  <a:lnTo>
                    <a:pt x="1671138" y="253199"/>
                  </a:lnTo>
                  <a:cubicBezTo>
                    <a:pt x="1671138" y="253199"/>
                    <a:pt x="1669808" y="251870"/>
                    <a:pt x="1669276" y="251338"/>
                  </a:cubicBezTo>
                  <a:lnTo>
                    <a:pt x="1668213" y="250407"/>
                  </a:lnTo>
                  <a:lnTo>
                    <a:pt x="1664223" y="246684"/>
                  </a:lnTo>
                  <a:lnTo>
                    <a:pt x="1631114" y="214240"/>
                  </a:lnTo>
                  <a:cubicBezTo>
                    <a:pt x="1608111" y="192167"/>
                    <a:pt x="1584575" y="170759"/>
                    <a:pt x="1557583" y="153606"/>
                  </a:cubicBezTo>
                  <a:cubicBezTo>
                    <a:pt x="1544020" y="145229"/>
                    <a:pt x="1529527" y="137517"/>
                    <a:pt x="1512374" y="133794"/>
                  </a:cubicBezTo>
                  <a:cubicBezTo>
                    <a:pt x="1508119" y="132863"/>
                    <a:pt x="1503731" y="132198"/>
                    <a:pt x="1499077" y="132065"/>
                  </a:cubicBezTo>
                  <a:cubicBezTo>
                    <a:pt x="1496816" y="132065"/>
                    <a:pt x="1494556" y="132065"/>
                    <a:pt x="1492162" y="132065"/>
                  </a:cubicBezTo>
                  <a:cubicBezTo>
                    <a:pt x="1489902" y="132065"/>
                    <a:pt x="1488040" y="132464"/>
                    <a:pt x="1485913" y="132597"/>
                  </a:cubicBezTo>
                  <a:cubicBezTo>
                    <a:pt x="1477802" y="133661"/>
                    <a:pt x="1469691" y="135655"/>
                    <a:pt x="1462112" y="138580"/>
                  </a:cubicBezTo>
                  <a:cubicBezTo>
                    <a:pt x="1446953" y="144431"/>
                    <a:pt x="1434188" y="154005"/>
                    <a:pt x="1424216" y="164376"/>
                  </a:cubicBezTo>
                  <a:cubicBezTo>
                    <a:pt x="1414110" y="174881"/>
                    <a:pt x="1406531" y="186316"/>
                    <a:pt x="1400282" y="197485"/>
                  </a:cubicBezTo>
                  <a:cubicBezTo>
                    <a:pt x="1387782" y="220090"/>
                    <a:pt x="1380336" y="242030"/>
                    <a:pt x="1373821" y="261975"/>
                  </a:cubicBezTo>
                  <a:cubicBezTo>
                    <a:pt x="1367438" y="281787"/>
                    <a:pt x="1362518" y="299871"/>
                    <a:pt x="1356402" y="314232"/>
                  </a:cubicBezTo>
                  <a:cubicBezTo>
                    <a:pt x="1355604" y="316226"/>
                    <a:pt x="1354806" y="317955"/>
                    <a:pt x="1353875" y="319550"/>
                  </a:cubicBezTo>
                  <a:cubicBezTo>
                    <a:pt x="1347227" y="320614"/>
                    <a:pt x="1340446" y="321944"/>
                    <a:pt x="1333664" y="323539"/>
                  </a:cubicBezTo>
                  <a:cubicBezTo>
                    <a:pt x="1321963" y="326332"/>
                    <a:pt x="1309863" y="330321"/>
                    <a:pt x="1298295" y="336437"/>
                  </a:cubicBezTo>
                  <a:cubicBezTo>
                    <a:pt x="1286593" y="342421"/>
                    <a:pt x="1276089" y="350798"/>
                    <a:pt x="1267180" y="359574"/>
                  </a:cubicBezTo>
                  <a:cubicBezTo>
                    <a:pt x="1258271" y="368350"/>
                    <a:pt x="1250692" y="377525"/>
                    <a:pt x="1243379" y="386699"/>
                  </a:cubicBezTo>
                  <a:cubicBezTo>
                    <a:pt x="1233805" y="398800"/>
                    <a:pt x="1224497" y="411166"/>
                    <a:pt x="1215056" y="423399"/>
                  </a:cubicBezTo>
                  <a:cubicBezTo>
                    <a:pt x="1186069" y="411033"/>
                    <a:pt x="1146312" y="420340"/>
                    <a:pt x="1122510" y="445737"/>
                  </a:cubicBezTo>
                  <a:cubicBezTo>
                    <a:pt x="1121978" y="446269"/>
                    <a:pt x="1121447" y="446934"/>
                    <a:pt x="1120915" y="447599"/>
                  </a:cubicBezTo>
                  <a:cubicBezTo>
                    <a:pt x="1120117" y="448530"/>
                    <a:pt x="1119319" y="449461"/>
                    <a:pt x="1118522" y="450391"/>
                  </a:cubicBezTo>
                  <a:cubicBezTo>
                    <a:pt x="1118123" y="450790"/>
                    <a:pt x="1117724" y="451322"/>
                    <a:pt x="1117458" y="451721"/>
                  </a:cubicBezTo>
                  <a:cubicBezTo>
                    <a:pt x="1116793" y="452652"/>
                    <a:pt x="1116128" y="453716"/>
                    <a:pt x="1115463" y="454646"/>
                  </a:cubicBezTo>
                  <a:cubicBezTo>
                    <a:pt x="1112006" y="459699"/>
                    <a:pt x="1109347" y="464885"/>
                    <a:pt x="1107618" y="470337"/>
                  </a:cubicBezTo>
                  <a:cubicBezTo>
                    <a:pt x="1103762" y="473129"/>
                    <a:pt x="1100172" y="476187"/>
                    <a:pt x="1096981" y="479511"/>
                  </a:cubicBezTo>
                  <a:cubicBezTo>
                    <a:pt x="1059616" y="460497"/>
                    <a:pt x="1010152" y="435898"/>
                    <a:pt x="961486" y="425925"/>
                  </a:cubicBezTo>
                  <a:cubicBezTo>
                    <a:pt x="950716" y="423665"/>
                    <a:pt x="939945" y="422202"/>
                    <a:pt x="929307" y="421404"/>
                  </a:cubicBezTo>
                  <a:cubicBezTo>
                    <a:pt x="915479" y="415421"/>
                    <a:pt x="901517" y="409570"/>
                    <a:pt x="887556" y="403852"/>
                  </a:cubicBezTo>
                  <a:cubicBezTo>
                    <a:pt x="881173" y="401193"/>
                    <a:pt x="874923" y="398667"/>
                    <a:pt x="868940" y="396273"/>
                  </a:cubicBezTo>
                  <a:cubicBezTo>
                    <a:pt x="805780" y="370344"/>
                    <a:pt x="760172" y="351596"/>
                    <a:pt x="685577" y="356915"/>
                  </a:cubicBezTo>
                  <a:cubicBezTo>
                    <a:pt x="662307" y="358510"/>
                    <a:pt x="617496" y="364361"/>
                    <a:pt x="580266" y="384705"/>
                  </a:cubicBezTo>
                  <a:cubicBezTo>
                    <a:pt x="567102" y="391885"/>
                    <a:pt x="555932" y="400262"/>
                    <a:pt x="547023" y="409836"/>
                  </a:cubicBezTo>
                  <a:lnTo>
                    <a:pt x="545428" y="411565"/>
                  </a:lnTo>
                  <a:cubicBezTo>
                    <a:pt x="539577" y="417681"/>
                    <a:pt x="534125" y="423399"/>
                    <a:pt x="534923" y="430712"/>
                  </a:cubicBezTo>
                  <a:cubicBezTo>
                    <a:pt x="535189" y="433238"/>
                    <a:pt x="536519" y="435499"/>
                    <a:pt x="538247" y="437759"/>
                  </a:cubicBezTo>
                  <a:cubicBezTo>
                    <a:pt x="539178" y="438956"/>
                    <a:pt x="539976" y="440020"/>
                    <a:pt x="541306" y="441217"/>
                  </a:cubicBezTo>
                  <a:lnTo>
                    <a:pt x="540774" y="441748"/>
                  </a:lnTo>
                  <a:lnTo>
                    <a:pt x="483066" y="497728"/>
                  </a:lnTo>
                  <a:cubicBezTo>
                    <a:pt x="477215" y="503446"/>
                    <a:pt x="477747" y="513684"/>
                    <a:pt x="484395" y="520466"/>
                  </a:cubicBezTo>
                  <a:cubicBezTo>
                    <a:pt x="489980" y="526183"/>
                    <a:pt x="498091" y="527912"/>
                    <a:pt x="504208" y="524588"/>
                  </a:cubicBezTo>
                  <a:cubicBezTo>
                    <a:pt x="505272" y="524056"/>
                    <a:pt x="506202" y="523258"/>
                    <a:pt x="507133" y="522460"/>
                  </a:cubicBezTo>
                  <a:lnTo>
                    <a:pt x="571356" y="460231"/>
                  </a:lnTo>
                  <a:cubicBezTo>
                    <a:pt x="578005" y="462624"/>
                    <a:pt x="584254" y="462225"/>
                    <a:pt x="592499" y="457838"/>
                  </a:cubicBezTo>
                  <a:cubicBezTo>
                    <a:pt x="595424" y="456242"/>
                    <a:pt x="598748" y="454114"/>
                    <a:pt x="602471" y="451189"/>
                  </a:cubicBezTo>
                  <a:cubicBezTo>
                    <a:pt x="610981" y="444807"/>
                    <a:pt x="619092" y="439355"/>
                    <a:pt x="627469" y="434834"/>
                  </a:cubicBezTo>
                  <a:cubicBezTo>
                    <a:pt x="628533" y="434302"/>
                    <a:pt x="629597" y="433770"/>
                    <a:pt x="630661" y="433238"/>
                  </a:cubicBezTo>
                  <a:cubicBezTo>
                    <a:pt x="636910" y="429914"/>
                    <a:pt x="643160" y="427255"/>
                    <a:pt x="649542" y="424994"/>
                  </a:cubicBezTo>
                  <a:cubicBezTo>
                    <a:pt x="677997" y="414623"/>
                    <a:pt x="707117" y="413426"/>
                    <a:pt x="742354" y="415421"/>
                  </a:cubicBezTo>
                  <a:cubicBezTo>
                    <a:pt x="770543" y="417016"/>
                    <a:pt x="796472" y="426723"/>
                    <a:pt x="822933" y="438424"/>
                  </a:cubicBezTo>
                  <a:cubicBezTo>
                    <a:pt x="784638" y="454779"/>
                    <a:pt x="751396" y="482437"/>
                    <a:pt x="726265" y="519934"/>
                  </a:cubicBezTo>
                  <a:cubicBezTo>
                    <a:pt x="722542" y="525518"/>
                    <a:pt x="719085" y="531369"/>
                    <a:pt x="715893" y="537486"/>
                  </a:cubicBezTo>
                  <a:cubicBezTo>
                    <a:pt x="658584" y="565675"/>
                    <a:pt x="605131" y="603305"/>
                    <a:pt x="559656" y="648381"/>
                  </a:cubicBezTo>
                  <a:cubicBezTo>
                    <a:pt x="505272" y="702366"/>
                    <a:pt x="478944" y="756351"/>
                    <a:pt x="485592" y="800231"/>
                  </a:cubicBezTo>
                  <a:cubicBezTo>
                    <a:pt x="486922" y="809273"/>
                    <a:pt x="489847" y="817783"/>
                    <a:pt x="493969" y="825761"/>
                  </a:cubicBezTo>
                  <a:cubicBezTo>
                    <a:pt x="494501" y="826825"/>
                    <a:pt x="495033" y="827756"/>
                    <a:pt x="495565" y="828819"/>
                  </a:cubicBezTo>
                  <a:cubicBezTo>
                    <a:pt x="496229" y="830016"/>
                    <a:pt x="496894" y="831213"/>
                    <a:pt x="497559" y="832409"/>
                  </a:cubicBezTo>
                  <a:cubicBezTo>
                    <a:pt x="499421" y="835335"/>
                    <a:pt x="501415" y="838260"/>
                    <a:pt x="503809" y="841052"/>
                  </a:cubicBezTo>
                  <a:cubicBezTo>
                    <a:pt x="503809" y="841052"/>
                    <a:pt x="503809" y="841185"/>
                    <a:pt x="503942" y="841318"/>
                  </a:cubicBezTo>
                  <a:cubicBezTo>
                    <a:pt x="505404" y="843180"/>
                    <a:pt x="507133" y="844908"/>
                    <a:pt x="508862" y="846637"/>
                  </a:cubicBezTo>
                  <a:cubicBezTo>
                    <a:pt x="518169" y="856477"/>
                    <a:pt x="530004" y="865386"/>
                    <a:pt x="544630" y="872965"/>
                  </a:cubicBezTo>
                  <a:cubicBezTo>
                    <a:pt x="586781" y="894904"/>
                    <a:pt x="627203" y="901952"/>
                    <a:pt x="664834" y="893974"/>
                  </a:cubicBezTo>
                  <a:cubicBezTo>
                    <a:pt x="709245" y="884533"/>
                    <a:pt x="746210" y="870172"/>
                    <a:pt x="775862" y="853950"/>
                  </a:cubicBezTo>
                  <a:cubicBezTo>
                    <a:pt x="811231" y="834670"/>
                    <a:pt x="836230" y="812730"/>
                    <a:pt x="851255" y="793716"/>
                  </a:cubicBezTo>
                  <a:cubicBezTo>
                    <a:pt x="852851" y="791721"/>
                    <a:pt x="854446" y="789594"/>
                    <a:pt x="855776" y="787599"/>
                  </a:cubicBezTo>
                  <a:cubicBezTo>
                    <a:pt x="856042" y="787599"/>
                    <a:pt x="856308" y="787599"/>
                    <a:pt x="856707" y="787599"/>
                  </a:cubicBezTo>
                  <a:cubicBezTo>
                    <a:pt x="872131" y="787333"/>
                    <a:pt x="885827" y="785472"/>
                    <a:pt x="898060" y="782280"/>
                  </a:cubicBezTo>
                  <a:cubicBezTo>
                    <a:pt x="909761" y="779355"/>
                    <a:pt x="920133" y="775233"/>
                    <a:pt x="929042" y="770313"/>
                  </a:cubicBezTo>
                  <a:cubicBezTo>
                    <a:pt x="927845" y="771776"/>
                    <a:pt x="926515" y="773106"/>
                    <a:pt x="925319" y="774568"/>
                  </a:cubicBezTo>
                  <a:cubicBezTo>
                    <a:pt x="917207" y="776696"/>
                    <a:pt x="909761" y="779089"/>
                    <a:pt x="902714" y="781881"/>
                  </a:cubicBezTo>
                  <a:cubicBezTo>
                    <a:pt x="896730" y="784142"/>
                    <a:pt x="891146" y="786668"/>
                    <a:pt x="885960" y="789594"/>
                  </a:cubicBezTo>
                  <a:cubicBezTo>
                    <a:pt x="855643" y="806082"/>
                    <a:pt x="839554" y="830016"/>
                    <a:pt x="838224" y="860732"/>
                  </a:cubicBezTo>
                  <a:lnTo>
                    <a:pt x="837958" y="868045"/>
                  </a:lnTo>
                  <a:lnTo>
                    <a:pt x="840352" y="867247"/>
                  </a:lnTo>
                  <a:lnTo>
                    <a:pt x="842346" y="866582"/>
                  </a:lnTo>
                  <a:cubicBezTo>
                    <a:pt x="841681" y="867380"/>
                    <a:pt x="841017" y="868045"/>
                    <a:pt x="840218" y="868843"/>
                  </a:cubicBezTo>
                  <a:cubicBezTo>
                    <a:pt x="826523" y="883868"/>
                    <a:pt x="812694" y="899160"/>
                    <a:pt x="798600" y="914584"/>
                  </a:cubicBezTo>
                  <a:cubicBezTo>
                    <a:pt x="789425" y="916445"/>
                    <a:pt x="779851" y="920036"/>
                    <a:pt x="770543" y="925088"/>
                  </a:cubicBezTo>
                  <a:cubicBezTo>
                    <a:pt x="742753" y="940247"/>
                    <a:pt x="722143" y="965378"/>
                    <a:pt x="717888" y="988381"/>
                  </a:cubicBezTo>
                  <a:lnTo>
                    <a:pt x="717090" y="996625"/>
                  </a:lnTo>
                  <a:lnTo>
                    <a:pt x="717090" y="1005135"/>
                  </a:lnTo>
                  <a:cubicBezTo>
                    <a:pt x="710707" y="1012050"/>
                    <a:pt x="704591" y="1019097"/>
                    <a:pt x="698475" y="1026011"/>
                  </a:cubicBezTo>
                  <a:cubicBezTo>
                    <a:pt x="687704" y="1037845"/>
                    <a:pt x="677200" y="1049680"/>
                    <a:pt x="666828" y="1061381"/>
                  </a:cubicBezTo>
                  <a:cubicBezTo>
                    <a:pt x="659913" y="1061115"/>
                    <a:pt x="652733" y="1061115"/>
                    <a:pt x="645287" y="1061381"/>
                  </a:cubicBezTo>
                  <a:cubicBezTo>
                    <a:pt x="643027" y="1061381"/>
                    <a:pt x="640500" y="1062312"/>
                    <a:pt x="637974" y="1063641"/>
                  </a:cubicBezTo>
                  <a:cubicBezTo>
                    <a:pt x="624411" y="1070955"/>
                    <a:pt x="606460" y="1097282"/>
                    <a:pt x="602737" y="1107521"/>
                  </a:cubicBezTo>
                  <a:lnTo>
                    <a:pt x="602471" y="1108851"/>
                  </a:lnTo>
                  <a:cubicBezTo>
                    <a:pt x="602205" y="1112042"/>
                    <a:pt x="603136" y="1114701"/>
                    <a:pt x="605131" y="1116962"/>
                  </a:cubicBezTo>
                  <a:cubicBezTo>
                    <a:pt x="606992" y="1119089"/>
                    <a:pt x="609918" y="1120951"/>
                    <a:pt x="613773" y="1122413"/>
                  </a:cubicBezTo>
                  <a:cubicBezTo>
                    <a:pt x="613242" y="1123078"/>
                    <a:pt x="612710" y="1123743"/>
                    <a:pt x="612178" y="1124275"/>
                  </a:cubicBezTo>
                  <a:cubicBezTo>
                    <a:pt x="610316" y="1126535"/>
                    <a:pt x="608455" y="1128663"/>
                    <a:pt x="606593" y="1130923"/>
                  </a:cubicBezTo>
                  <a:cubicBezTo>
                    <a:pt x="606327" y="1130524"/>
                    <a:pt x="605928" y="1129993"/>
                    <a:pt x="605529" y="1129594"/>
                  </a:cubicBezTo>
                  <a:cubicBezTo>
                    <a:pt x="602870" y="1126137"/>
                    <a:pt x="596355" y="1121483"/>
                    <a:pt x="582127" y="1129328"/>
                  </a:cubicBezTo>
                  <a:cubicBezTo>
                    <a:pt x="567102" y="1137572"/>
                    <a:pt x="548087" y="1157118"/>
                    <a:pt x="545029" y="1170947"/>
                  </a:cubicBezTo>
                  <a:cubicBezTo>
                    <a:pt x="543832" y="1176399"/>
                    <a:pt x="545428" y="1179856"/>
                    <a:pt x="546890" y="1181850"/>
                  </a:cubicBezTo>
                  <a:cubicBezTo>
                    <a:pt x="547157" y="1182249"/>
                    <a:pt x="547422" y="1182648"/>
                    <a:pt x="547688" y="1183047"/>
                  </a:cubicBezTo>
                  <a:cubicBezTo>
                    <a:pt x="549949" y="1186105"/>
                    <a:pt x="552209" y="1189164"/>
                    <a:pt x="554337" y="1192355"/>
                  </a:cubicBezTo>
                  <a:cubicBezTo>
                    <a:pt x="554337" y="1192355"/>
                    <a:pt x="554204" y="1192621"/>
                    <a:pt x="554071" y="1192621"/>
                  </a:cubicBezTo>
                  <a:cubicBezTo>
                    <a:pt x="526015" y="1225730"/>
                    <a:pt x="499953" y="1256313"/>
                    <a:pt x="476151" y="1283438"/>
                  </a:cubicBezTo>
                  <a:cubicBezTo>
                    <a:pt x="463120" y="1298331"/>
                    <a:pt x="451153" y="1312425"/>
                    <a:pt x="440250" y="1325855"/>
                  </a:cubicBezTo>
                  <a:cubicBezTo>
                    <a:pt x="433069" y="1331174"/>
                    <a:pt x="424560" y="1341279"/>
                    <a:pt x="417645" y="1349523"/>
                  </a:cubicBezTo>
                  <a:cubicBezTo>
                    <a:pt x="414587" y="1351917"/>
                    <a:pt x="411662" y="1354443"/>
                    <a:pt x="408736" y="1356970"/>
                  </a:cubicBezTo>
                  <a:cubicBezTo>
                    <a:pt x="399827" y="1364150"/>
                    <a:pt x="391184" y="1371596"/>
                    <a:pt x="390919" y="1372128"/>
                  </a:cubicBezTo>
                  <a:lnTo>
                    <a:pt x="397301" y="1367341"/>
                  </a:lnTo>
                  <a:cubicBezTo>
                    <a:pt x="395573" y="1368937"/>
                    <a:pt x="393844" y="1370532"/>
                    <a:pt x="392115" y="1371995"/>
                  </a:cubicBezTo>
                  <a:lnTo>
                    <a:pt x="390919" y="1371995"/>
                  </a:lnTo>
                  <a:cubicBezTo>
                    <a:pt x="390653" y="1372793"/>
                    <a:pt x="390387" y="1373192"/>
                    <a:pt x="390121" y="1373857"/>
                  </a:cubicBezTo>
                  <a:cubicBezTo>
                    <a:pt x="383738" y="1379441"/>
                    <a:pt x="377223" y="1384893"/>
                    <a:pt x="371239" y="1390877"/>
                  </a:cubicBezTo>
                  <a:cubicBezTo>
                    <a:pt x="368181" y="1392472"/>
                    <a:pt x="364857" y="1393935"/>
                    <a:pt x="361267" y="1395663"/>
                  </a:cubicBezTo>
                  <a:lnTo>
                    <a:pt x="355150" y="1398589"/>
                  </a:lnTo>
                  <a:lnTo>
                    <a:pt x="349300" y="1401647"/>
                  </a:lnTo>
                  <a:cubicBezTo>
                    <a:pt x="334673" y="1408827"/>
                    <a:pt x="318584" y="1415077"/>
                    <a:pt x="302096" y="1421060"/>
                  </a:cubicBezTo>
                  <a:cubicBezTo>
                    <a:pt x="256089" y="1437548"/>
                    <a:pt x="209417" y="1451643"/>
                    <a:pt x="165537" y="1469727"/>
                  </a:cubicBezTo>
                  <a:cubicBezTo>
                    <a:pt x="143597" y="1478769"/>
                    <a:pt x="122322" y="1488608"/>
                    <a:pt x="102111" y="1500177"/>
                  </a:cubicBezTo>
                  <a:cubicBezTo>
                    <a:pt x="82033" y="1511745"/>
                    <a:pt x="63019" y="1524909"/>
                    <a:pt x="46797" y="1540865"/>
                  </a:cubicBezTo>
                  <a:cubicBezTo>
                    <a:pt x="30574" y="1556688"/>
                    <a:pt x="17144" y="1575570"/>
                    <a:pt x="9299" y="1596313"/>
                  </a:cubicBezTo>
                  <a:cubicBezTo>
                    <a:pt x="5842" y="1605620"/>
                    <a:pt x="3582" y="1615061"/>
                    <a:pt x="2119" y="1624369"/>
                  </a:cubicBezTo>
                  <a:lnTo>
                    <a:pt x="2119" y="1624369"/>
                  </a:lnTo>
                  <a:cubicBezTo>
                    <a:pt x="258" y="1635937"/>
                    <a:pt x="-274" y="1647372"/>
                    <a:pt x="125" y="1658409"/>
                  </a:cubicBezTo>
                  <a:cubicBezTo>
                    <a:pt x="1055" y="1678487"/>
                    <a:pt x="5044" y="1697369"/>
                    <a:pt x="10496" y="1714655"/>
                  </a:cubicBezTo>
                  <a:cubicBezTo>
                    <a:pt x="15815" y="1732073"/>
                    <a:pt x="22463" y="1748162"/>
                    <a:pt x="29511" y="1763055"/>
                  </a:cubicBezTo>
                  <a:cubicBezTo>
                    <a:pt x="43605" y="1792840"/>
                    <a:pt x="59030" y="1817971"/>
                    <a:pt x="72991" y="1839778"/>
                  </a:cubicBezTo>
                  <a:cubicBezTo>
                    <a:pt x="78177" y="1847889"/>
                    <a:pt x="83230" y="1855601"/>
                    <a:pt x="88150" y="1862914"/>
                  </a:cubicBezTo>
                  <a:cubicBezTo>
                    <a:pt x="92006" y="1868632"/>
                    <a:pt x="95596" y="1874083"/>
                    <a:pt x="99053" y="1879136"/>
                  </a:cubicBezTo>
                  <a:cubicBezTo>
                    <a:pt x="102776" y="1884721"/>
                    <a:pt x="106366" y="1890040"/>
                    <a:pt x="109691" y="1894960"/>
                  </a:cubicBezTo>
                  <a:cubicBezTo>
                    <a:pt x="113281" y="1900278"/>
                    <a:pt x="116472" y="1905065"/>
                    <a:pt x="119397" y="1909586"/>
                  </a:cubicBezTo>
                  <a:cubicBezTo>
                    <a:pt x="120328" y="1911049"/>
                    <a:pt x="121259" y="1912511"/>
                    <a:pt x="122190" y="1913974"/>
                  </a:cubicBezTo>
                  <a:cubicBezTo>
                    <a:pt x="123253" y="1914107"/>
                    <a:pt x="124317" y="1914240"/>
                    <a:pt x="125514" y="1914506"/>
                  </a:cubicBezTo>
                  <a:cubicBezTo>
                    <a:pt x="136284" y="1916234"/>
                    <a:pt x="147985" y="1917697"/>
                    <a:pt x="160883" y="1918761"/>
                  </a:cubicBezTo>
                  <a:cubicBezTo>
                    <a:pt x="199577" y="1922218"/>
                    <a:pt x="247313" y="1922484"/>
                    <a:pt x="302362" y="1918761"/>
                  </a:cubicBezTo>
                  <a:cubicBezTo>
                    <a:pt x="329886" y="1916899"/>
                    <a:pt x="359272" y="1914107"/>
                    <a:pt x="390387" y="1910118"/>
                  </a:cubicBezTo>
                  <a:cubicBezTo>
                    <a:pt x="421501" y="1905996"/>
                    <a:pt x="454211" y="1900943"/>
                    <a:pt x="488384" y="1893497"/>
                  </a:cubicBezTo>
                  <a:cubicBezTo>
                    <a:pt x="556198" y="1878073"/>
                    <a:pt x="629597" y="1858127"/>
                    <a:pt x="707383" y="1833528"/>
                  </a:cubicBezTo>
                  <a:cubicBezTo>
                    <a:pt x="785303" y="1808796"/>
                    <a:pt x="867344" y="1779410"/>
                    <a:pt x="952710" y="1746035"/>
                  </a:cubicBezTo>
                  <a:cubicBezTo>
                    <a:pt x="974118" y="1737658"/>
                    <a:pt x="995526" y="1729281"/>
                    <a:pt x="1017599" y="1720239"/>
                  </a:cubicBezTo>
                  <a:cubicBezTo>
                    <a:pt x="1039405" y="1711064"/>
                    <a:pt x="1061345" y="1701225"/>
                    <a:pt x="1083152" y="1690986"/>
                  </a:cubicBezTo>
                  <a:cubicBezTo>
                    <a:pt x="1126766" y="1670243"/>
                    <a:pt x="1170512" y="1647107"/>
                    <a:pt x="1213860" y="1622108"/>
                  </a:cubicBezTo>
                  <a:cubicBezTo>
                    <a:pt x="1300821" y="1572112"/>
                    <a:pt x="1386985" y="1514404"/>
                    <a:pt x="1473680" y="1454036"/>
                  </a:cubicBezTo>
                  <a:cubicBezTo>
                    <a:pt x="1560375" y="1393669"/>
                    <a:pt x="1643879" y="1333833"/>
                    <a:pt x="1726586" y="1279183"/>
                  </a:cubicBezTo>
                  <a:cubicBezTo>
                    <a:pt x="1767939" y="1251925"/>
                    <a:pt x="1809026" y="1225996"/>
                    <a:pt x="1849847" y="1201796"/>
                  </a:cubicBezTo>
                  <a:cubicBezTo>
                    <a:pt x="1870324" y="1189695"/>
                    <a:pt x="1890668" y="1178127"/>
                    <a:pt x="1911146" y="1166958"/>
                  </a:cubicBezTo>
                  <a:cubicBezTo>
                    <a:pt x="1921251" y="1161373"/>
                    <a:pt x="1931490" y="1155921"/>
                    <a:pt x="1941596" y="1150603"/>
                  </a:cubicBezTo>
                  <a:lnTo>
                    <a:pt x="1972178" y="1134647"/>
                  </a:lnTo>
                  <a:cubicBezTo>
                    <a:pt x="2053422" y="1091964"/>
                    <a:pt x="2129214" y="1049281"/>
                    <a:pt x="2199554" y="1007928"/>
                  </a:cubicBezTo>
                  <a:cubicBezTo>
                    <a:pt x="2269761" y="966575"/>
                    <a:pt x="2334251" y="926418"/>
                    <a:pt x="2392225" y="888389"/>
                  </a:cubicBezTo>
                  <a:cubicBezTo>
                    <a:pt x="2508041" y="812198"/>
                    <a:pt x="2608565" y="733215"/>
                    <a:pt x="2662816" y="677235"/>
                  </a:cubicBezTo>
                  <a:cubicBezTo>
                    <a:pt x="2685022" y="654498"/>
                    <a:pt x="2697521" y="637478"/>
                    <a:pt x="2705366" y="620724"/>
                  </a:cubicBezTo>
                  <a:cubicBezTo>
                    <a:pt x="2706297" y="618862"/>
                    <a:pt x="2707360" y="616602"/>
                    <a:pt x="2708291" y="613809"/>
                  </a:cubicBezTo>
                  <a:cubicBezTo>
                    <a:pt x="2712014" y="603571"/>
                    <a:pt x="2713211" y="586950"/>
                    <a:pt x="2709355" y="567802"/>
                  </a:cubicBezTo>
                  <a:close/>
                  <a:moveTo>
                    <a:pt x="2614814" y="457572"/>
                  </a:moveTo>
                  <a:cubicBezTo>
                    <a:pt x="2633031" y="481905"/>
                    <a:pt x="2650317" y="505041"/>
                    <a:pt x="2664544" y="526050"/>
                  </a:cubicBezTo>
                  <a:cubicBezTo>
                    <a:pt x="2662683" y="529507"/>
                    <a:pt x="2660688" y="532965"/>
                    <a:pt x="2658561" y="536555"/>
                  </a:cubicBezTo>
                  <a:cubicBezTo>
                    <a:pt x="2645530" y="558495"/>
                    <a:pt x="2626383" y="584025"/>
                    <a:pt x="2599124" y="612347"/>
                  </a:cubicBezTo>
                  <a:cubicBezTo>
                    <a:pt x="2571866" y="640802"/>
                    <a:pt x="2536230" y="671917"/>
                    <a:pt x="2491154" y="705292"/>
                  </a:cubicBezTo>
                  <a:cubicBezTo>
                    <a:pt x="2446078" y="738800"/>
                    <a:pt x="2391560" y="774435"/>
                    <a:pt x="2326938" y="814060"/>
                  </a:cubicBezTo>
                  <a:lnTo>
                    <a:pt x="2276809" y="844908"/>
                  </a:lnTo>
                  <a:lnTo>
                    <a:pt x="2223222" y="877353"/>
                  </a:lnTo>
                  <a:cubicBezTo>
                    <a:pt x="2186257" y="899691"/>
                    <a:pt x="2147165" y="923360"/>
                    <a:pt x="2105280" y="947826"/>
                  </a:cubicBezTo>
                  <a:cubicBezTo>
                    <a:pt x="2021510" y="996758"/>
                    <a:pt x="1927235" y="1049946"/>
                    <a:pt x="1817802" y="1099543"/>
                  </a:cubicBezTo>
                  <a:lnTo>
                    <a:pt x="1778709" y="1116962"/>
                  </a:lnTo>
                  <a:cubicBezTo>
                    <a:pt x="1765546" y="1122945"/>
                    <a:pt x="1752648" y="1129062"/>
                    <a:pt x="1740149" y="1135311"/>
                  </a:cubicBezTo>
                  <a:cubicBezTo>
                    <a:pt x="1715017" y="1147810"/>
                    <a:pt x="1691083" y="1160841"/>
                    <a:pt x="1667946" y="1174005"/>
                  </a:cubicBezTo>
                  <a:cubicBezTo>
                    <a:pt x="1621940" y="1200466"/>
                    <a:pt x="1579656" y="1227458"/>
                    <a:pt x="1540031" y="1253387"/>
                  </a:cubicBezTo>
                  <a:cubicBezTo>
                    <a:pt x="1460915" y="1305511"/>
                    <a:pt x="1392037" y="1353114"/>
                    <a:pt x="1328877" y="1391807"/>
                  </a:cubicBezTo>
                  <a:cubicBezTo>
                    <a:pt x="1320899" y="1396727"/>
                    <a:pt x="1313586" y="1401115"/>
                    <a:pt x="1305608" y="1405636"/>
                  </a:cubicBezTo>
                  <a:lnTo>
                    <a:pt x="1282471" y="1418800"/>
                  </a:lnTo>
                  <a:cubicBezTo>
                    <a:pt x="1267180" y="1427310"/>
                    <a:pt x="1252420" y="1435421"/>
                    <a:pt x="1238060" y="1443266"/>
                  </a:cubicBezTo>
                  <a:cubicBezTo>
                    <a:pt x="1209206" y="1458823"/>
                    <a:pt x="1182080" y="1473184"/>
                    <a:pt x="1156683" y="1486348"/>
                  </a:cubicBezTo>
                  <a:cubicBezTo>
                    <a:pt x="1105756" y="1512808"/>
                    <a:pt x="1061877" y="1534881"/>
                    <a:pt x="1024380" y="1553763"/>
                  </a:cubicBezTo>
                  <a:cubicBezTo>
                    <a:pt x="991005" y="1570517"/>
                    <a:pt x="976644" y="1576633"/>
                    <a:pt x="952843" y="1588600"/>
                  </a:cubicBezTo>
                  <a:cubicBezTo>
                    <a:pt x="950316" y="1579825"/>
                    <a:pt x="932366" y="1516399"/>
                    <a:pt x="929706" y="1507091"/>
                  </a:cubicBezTo>
                  <a:cubicBezTo>
                    <a:pt x="921063" y="1477173"/>
                    <a:pt x="928377" y="1500177"/>
                    <a:pt x="921063" y="1477173"/>
                  </a:cubicBezTo>
                  <a:cubicBezTo>
                    <a:pt x="958162" y="1461084"/>
                    <a:pt x="985686" y="1454568"/>
                    <a:pt x="1031427" y="1434224"/>
                  </a:cubicBezTo>
                  <a:lnTo>
                    <a:pt x="1108283" y="1399785"/>
                  </a:lnTo>
                  <a:lnTo>
                    <a:pt x="1149104" y="1381170"/>
                  </a:lnTo>
                  <a:cubicBezTo>
                    <a:pt x="1156018" y="1377979"/>
                    <a:pt x="1162933" y="1374787"/>
                    <a:pt x="1170113" y="1371330"/>
                  </a:cubicBezTo>
                  <a:lnTo>
                    <a:pt x="1191122" y="1360693"/>
                  </a:lnTo>
                  <a:cubicBezTo>
                    <a:pt x="1247368" y="1332105"/>
                    <a:pt x="1307204" y="1300990"/>
                    <a:pt x="1369832" y="1268014"/>
                  </a:cubicBezTo>
                  <a:cubicBezTo>
                    <a:pt x="1432593" y="1235038"/>
                    <a:pt x="1498279" y="1200067"/>
                    <a:pt x="1566093" y="1163501"/>
                  </a:cubicBezTo>
                  <a:lnTo>
                    <a:pt x="1669542" y="1107654"/>
                  </a:lnTo>
                  <a:cubicBezTo>
                    <a:pt x="1704513" y="1088772"/>
                    <a:pt x="1740281" y="1069492"/>
                    <a:pt x="1775784" y="1048749"/>
                  </a:cubicBezTo>
                  <a:cubicBezTo>
                    <a:pt x="1846789" y="1007396"/>
                    <a:pt x="1914337" y="964580"/>
                    <a:pt x="1979225" y="922828"/>
                  </a:cubicBezTo>
                  <a:cubicBezTo>
                    <a:pt x="2044114" y="881076"/>
                    <a:pt x="2106476" y="840520"/>
                    <a:pt x="2166445" y="803156"/>
                  </a:cubicBezTo>
                  <a:lnTo>
                    <a:pt x="2210990" y="775632"/>
                  </a:lnTo>
                  <a:cubicBezTo>
                    <a:pt x="2225882" y="766590"/>
                    <a:pt x="2240376" y="757415"/>
                    <a:pt x="2254470" y="747975"/>
                  </a:cubicBezTo>
                  <a:cubicBezTo>
                    <a:pt x="2282659" y="729226"/>
                    <a:pt x="2309253" y="710211"/>
                    <a:pt x="2334650" y="691197"/>
                  </a:cubicBezTo>
                  <a:cubicBezTo>
                    <a:pt x="2385178" y="653035"/>
                    <a:pt x="2430254" y="614873"/>
                    <a:pt x="2469480" y="577908"/>
                  </a:cubicBezTo>
                  <a:cubicBezTo>
                    <a:pt x="2508706" y="540943"/>
                    <a:pt x="2542081" y="505307"/>
                    <a:pt x="2569073" y="472065"/>
                  </a:cubicBezTo>
                  <a:cubicBezTo>
                    <a:pt x="2579578" y="459167"/>
                    <a:pt x="2589151" y="446668"/>
                    <a:pt x="2597795" y="434568"/>
                  </a:cubicBezTo>
                  <a:cubicBezTo>
                    <a:pt x="2603379" y="442147"/>
                    <a:pt x="2608964" y="449726"/>
                    <a:pt x="2614814" y="457439"/>
                  </a:cubicBezTo>
                  <a:close/>
                  <a:moveTo>
                    <a:pt x="2560297" y="383774"/>
                  </a:moveTo>
                  <a:cubicBezTo>
                    <a:pt x="2561627" y="384572"/>
                    <a:pt x="2562691" y="385370"/>
                    <a:pt x="2563223" y="386035"/>
                  </a:cubicBezTo>
                  <a:cubicBezTo>
                    <a:pt x="2563223" y="386035"/>
                    <a:pt x="2563223" y="386035"/>
                    <a:pt x="2563223" y="386035"/>
                  </a:cubicBezTo>
                  <a:lnTo>
                    <a:pt x="2562957" y="386035"/>
                  </a:lnTo>
                  <a:cubicBezTo>
                    <a:pt x="2562957" y="386035"/>
                    <a:pt x="2564286" y="388029"/>
                    <a:pt x="2564286" y="388029"/>
                  </a:cubicBezTo>
                  <a:cubicBezTo>
                    <a:pt x="2573328" y="401193"/>
                    <a:pt x="2583168" y="414756"/>
                    <a:pt x="2593539" y="428850"/>
                  </a:cubicBezTo>
                  <a:cubicBezTo>
                    <a:pt x="2584231" y="440951"/>
                    <a:pt x="2573860" y="453450"/>
                    <a:pt x="2562425" y="466480"/>
                  </a:cubicBezTo>
                  <a:cubicBezTo>
                    <a:pt x="2534368" y="498260"/>
                    <a:pt x="2500196" y="532433"/>
                    <a:pt x="2460172" y="567669"/>
                  </a:cubicBezTo>
                  <a:cubicBezTo>
                    <a:pt x="2420149" y="602906"/>
                    <a:pt x="2374407" y="639472"/>
                    <a:pt x="2323481" y="675906"/>
                  </a:cubicBezTo>
                  <a:cubicBezTo>
                    <a:pt x="2297951" y="694122"/>
                    <a:pt x="2271091" y="712339"/>
                    <a:pt x="2243035" y="730157"/>
                  </a:cubicBezTo>
                  <a:cubicBezTo>
                    <a:pt x="2228940" y="739066"/>
                    <a:pt x="2214580" y="747842"/>
                    <a:pt x="2199687" y="756351"/>
                  </a:cubicBezTo>
                  <a:cubicBezTo>
                    <a:pt x="2184795" y="764994"/>
                    <a:pt x="2169636" y="774036"/>
                    <a:pt x="2154345" y="783078"/>
                  </a:cubicBezTo>
                  <a:cubicBezTo>
                    <a:pt x="2093445" y="819644"/>
                    <a:pt x="2030418" y="859402"/>
                    <a:pt x="1965131" y="900356"/>
                  </a:cubicBezTo>
                  <a:cubicBezTo>
                    <a:pt x="1899843" y="941311"/>
                    <a:pt x="1832296" y="983727"/>
                    <a:pt x="1761955" y="1024682"/>
                  </a:cubicBezTo>
                  <a:cubicBezTo>
                    <a:pt x="1726852" y="1045159"/>
                    <a:pt x="1691482" y="1064306"/>
                    <a:pt x="1656511" y="1083587"/>
                  </a:cubicBezTo>
                  <a:lnTo>
                    <a:pt x="1553461" y="1140231"/>
                  </a:lnTo>
                  <a:lnTo>
                    <a:pt x="1358662" y="1247404"/>
                  </a:lnTo>
                  <a:cubicBezTo>
                    <a:pt x="1296566" y="1281577"/>
                    <a:pt x="1237528" y="1313888"/>
                    <a:pt x="1182213" y="1343806"/>
                  </a:cubicBezTo>
                  <a:lnTo>
                    <a:pt x="1161736" y="1354842"/>
                  </a:lnTo>
                  <a:cubicBezTo>
                    <a:pt x="1155088" y="1358299"/>
                    <a:pt x="1148173" y="1361756"/>
                    <a:pt x="1141392" y="1365081"/>
                  </a:cubicBezTo>
                  <a:lnTo>
                    <a:pt x="1101235" y="1384760"/>
                  </a:lnTo>
                  <a:lnTo>
                    <a:pt x="920266" y="1460419"/>
                  </a:lnTo>
                  <a:cubicBezTo>
                    <a:pt x="918138" y="1461483"/>
                    <a:pt x="916276" y="1462414"/>
                    <a:pt x="914415" y="1463344"/>
                  </a:cubicBezTo>
                  <a:cubicBezTo>
                    <a:pt x="910559" y="1455233"/>
                    <a:pt x="906304" y="1446058"/>
                    <a:pt x="905506" y="1443931"/>
                  </a:cubicBezTo>
                  <a:cubicBezTo>
                    <a:pt x="896996" y="1418002"/>
                    <a:pt x="884630" y="1425847"/>
                    <a:pt x="884497" y="1425847"/>
                  </a:cubicBezTo>
                  <a:cubicBezTo>
                    <a:pt x="884630" y="1425847"/>
                    <a:pt x="889018" y="1442069"/>
                    <a:pt x="895268" y="1468530"/>
                  </a:cubicBezTo>
                  <a:cubicBezTo>
                    <a:pt x="895268" y="1468530"/>
                    <a:pt x="895268" y="1468663"/>
                    <a:pt x="895268" y="1468796"/>
                  </a:cubicBezTo>
                  <a:cubicBezTo>
                    <a:pt x="893938" y="1469328"/>
                    <a:pt x="891411" y="1470259"/>
                    <a:pt x="887556" y="1471854"/>
                  </a:cubicBezTo>
                  <a:cubicBezTo>
                    <a:pt x="886891" y="1472253"/>
                    <a:pt x="886093" y="1472519"/>
                    <a:pt x="885295" y="1473051"/>
                  </a:cubicBezTo>
                  <a:cubicBezTo>
                    <a:pt x="884896" y="1473450"/>
                    <a:pt x="885295" y="1473450"/>
                    <a:pt x="885428" y="1473450"/>
                  </a:cubicBezTo>
                  <a:lnTo>
                    <a:pt x="885694" y="1473450"/>
                  </a:lnTo>
                  <a:cubicBezTo>
                    <a:pt x="885694" y="1473450"/>
                    <a:pt x="887024" y="1472652"/>
                    <a:pt x="887688" y="1472253"/>
                  </a:cubicBezTo>
                  <a:cubicBezTo>
                    <a:pt x="891411" y="1470525"/>
                    <a:pt x="893938" y="1469328"/>
                    <a:pt x="895268" y="1468796"/>
                  </a:cubicBezTo>
                  <a:cubicBezTo>
                    <a:pt x="896331" y="1473051"/>
                    <a:pt x="897395" y="1477572"/>
                    <a:pt x="898592" y="1482359"/>
                  </a:cubicBezTo>
                  <a:cubicBezTo>
                    <a:pt x="899256" y="1485151"/>
                    <a:pt x="899922" y="1488076"/>
                    <a:pt x="900719" y="1491002"/>
                  </a:cubicBezTo>
                  <a:cubicBezTo>
                    <a:pt x="906437" y="1514138"/>
                    <a:pt x="913484" y="1541929"/>
                    <a:pt x="921994" y="1571448"/>
                  </a:cubicBezTo>
                  <a:cubicBezTo>
                    <a:pt x="924787" y="1581287"/>
                    <a:pt x="927712" y="1590861"/>
                    <a:pt x="930504" y="1600036"/>
                  </a:cubicBezTo>
                  <a:cubicBezTo>
                    <a:pt x="929972" y="1600302"/>
                    <a:pt x="929573" y="1600435"/>
                    <a:pt x="929174" y="1600701"/>
                  </a:cubicBezTo>
                  <a:cubicBezTo>
                    <a:pt x="919734" y="1588734"/>
                    <a:pt x="907235" y="1573575"/>
                    <a:pt x="892741" y="1557486"/>
                  </a:cubicBezTo>
                  <a:cubicBezTo>
                    <a:pt x="888752" y="1553098"/>
                    <a:pt x="884763" y="1548710"/>
                    <a:pt x="880774" y="1544588"/>
                  </a:cubicBezTo>
                  <a:cubicBezTo>
                    <a:pt x="882104" y="1530094"/>
                    <a:pt x="883167" y="1517196"/>
                    <a:pt x="883965" y="1506559"/>
                  </a:cubicBezTo>
                  <a:cubicBezTo>
                    <a:pt x="884231" y="1503368"/>
                    <a:pt x="884364" y="1500575"/>
                    <a:pt x="884497" y="1497916"/>
                  </a:cubicBezTo>
                  <a:cubicBezTo>
                    <a:pt x="884763" y="1494459"/>
                    <a:pt x="885029" y="1491268"/>
                    <a:pt x="885162" y="1488608"/>
                  </a:cubicBezTo>
                  <a:cubicBezTo>
                    <a:pt x="885694" y="1481561"/>
                    <a:pt x="886093" y="1477439"/>
                    <a:pt x="886093" y="1477439"/>
                  </a:cubicBezTo>
                  <a:cubicBezTo>
                    <a:pt x="886093" y="1477439"/>
                    <a:pt x="884763" y="1481827"/>
                    <a:pt x="882902" y="1489672"/>
                  </a:cubicBezTo>
                  <a:cubicBezTo>
                    <a:pt x="882237" y="1492597"/>
                    <a:pt x="881439" y="1495789"/>
                    <a:pt x="880641" y="1499512"/>
                  </a:cubicBezTo>
                  <a:cubicBezTo>
                    <a:pt x="880242" y="1501506"/>
                    <a:pt x="879843" y="1503634"/>
                    <a:pt x="879311" y="1505894"/>
                  </a:cubicBezTo>
                  <a:cubicBezTo>
                    <a:pt x="877450" y="1514803"/>
                    <a:pt x="875588" y="1525440"/>
                    <a:pt x="873594" y="1537275"/>
                  </a:cubicBezTo>
                  <a:cubicBezTo>
                    <a:pt x="864419" y="1527967"/>
                    <a:pt x="855909" y="1519856"/>
                    <a:pt x="848862" y="1513606"/>
                  </a:cubicBezTo>
                  <a:cubicBezTo>
                    <a:pt x="848862" y="1513606"/>
                    <a:pt x="848596" y="1513473"/>
                    <a:pt x="848596" y="1513340"/>
                  </a:cubicBezTo>
                  <a:cubicBezTo>
                    <a:pt x="846734" y="1511612"/>
                    <a:pt x="844872" y="1510016"/>
                    <a:pt x="843144" y="1508687"/>
                  </a:cubicBezTo>
                  <a:cubicBezTo>
                    <a:pt x="835964" y="1502570"/>
                    <a:pt x="830911" y="1498714"/>
                    <a:pt x="829448" y="1497650"/>
                  </a:cubicBezTo>
                  <a:cubicBezTo>
                    <a:pt x="829448" y="1497251"/>
                    <a:pt x="829581" y="1496985"/>
                    <a:pt x="829714" y="1496586"/>
                  </a:cubicBezTo>
                  <a:cubicBezTo>
                    <a:pt x="846069" y="1490736"/>
                    <a:pt x="860031" y="1485417"/>
                    <a:pt x="871200" y="1480896"/>
                  </a:cubicBezTo>
                  <a:cubicBezTo>
                    <a:pt x="876785" y="1478636"/>
                    <a:pt x="881306" y="1476907"/>
                    <a:pt x="885960" y="1474913"/>
                  </a:cubicBezTo>
                  <a:cubicBezTo>
                    <a:pt x="887024" y="1474381"/>
                    <a:pt x="888087" y="1473849"/>
                    <a:pt x="888885" y="1473450"/>
                  </a:cubicBezTo>
                  <a:lnTo>
                    <a:pt x="889550" y="1473051"/>
                  </a:lnTo>
                  <a:cubicBezTo>
                    <a:pt x="889550" y="1473051"/>
                    <a:pt x="889816" y="1472918"/>
                    <a:pt x="889683" y="1472785"/>
                  </a:cubicBezTo>
                  <a:cubicBezTo>
                    <a:pt x="889683" y="1472785"/>
                    <a:pt x="889417" y="1472785"/>
                    <a:pt x="889284" y="1472785"/>
                  </a:cubicBezTo>
                  <a:cubicBezTo>
                    <a:pt x="889018" y="1472785"/>
                    <a:pt x="888619" y="1472785"/>
                    <a:pt x="888353" y="1472918"/>
                  </a:cubicBezTo>
                  <a:lnTo>
                    <a:pt x="887821" y="1473184"/>
                  </a:lnTo>
                  <a:cubicBezTo>
                    <a:pt x="886891" y="1473583"/>
                    <a:pt x="885960" y="1473982"/>
                    <a:pt x="885029" y="1474381"/>
                  </a:cubicBezTo>
                  <a:cubicBezTo>
                    <a:pt x="881306" y="1475843"/>
                    <a:pt x="876120" y="1477705"/>
                    <a:pt x="870668" y="1479566"/>
                  </a:cubicBezTo>
                  <a:cubicBezTo>
                    <a:pt x="859632" y="1483423"/>
                    <a:pt x="846202" y="1488076"/>
                    <a:pt x="830379" y="1493129"/>
                  </a:cubicBezTo>
                  <a:cubicBezTo>
                    <a:pt x="831177" y="1489938"/>
                    <a:pt x="831576" y="1488209"/>
                    <a:pt x="831443" y="1488209"/>
                  </a:cubicBezTo>
                  <a:cubicBezTo>
                    <a:pt x="831443" y="1488209"/>
                    <a:pt x="830645" y="1490071"/>
                    <a:pt x="829182" y="1493528"/>
                  </a:cubicBezTo>
                  <a:cubicBezTo>
                    <a:pt x="813492" y="1498581"/>
                    <a:pt x="795807" y="1504166"/>
                    <a:pt x="775995" y="1510149"/>
                  </a:cubicBezTo>
                  <a:cubicBezTo>
                    <a:pt x="735839" y="1522249"/>
                    <a:pt x="687704" y="1535679"/>
                    <a:pt x="634118" y="1550040"/>
                  </a:cubicBezTo>
                  <a:lnTo>
                    <a:pt x="532264" y="1576899"/>
                  </a:lnTo>
                  <a:cubicBezTo>
                    <a:pt x="532264" y="1576899"/>
                    <a:pt x="532397" y="1576102"/>
                    <a:pt x="532397" y="1576102"/>
                  </a:cubicBezTo>
                  <a:cubicBezTo>
                    <a:pt x="532397" y="1576102"/>
                    <a:pt x="532264" y="1576500"/>
                    <a:pt x="531998" y="1577032"/>
                  </a:cubicBezTo>
                  <a:lnTo>
                    <a:pt x="475486" y="1591925"/>
                  </a:lnTo>
                  <a:cubicBezTo>
                    <a:pt x="475486" y="1591925"/>
                    <a:pt x="475221" y="1590595"/>
                    <a:pt x="475087" y="1589930"/>
                  </a:cubicBezTo>
                  <a:cubicBezTo>
                    <a:pt x="472162" y="1590861"/>
                    <a:pt x="469104" y="1591659"/>
                    <a:pt x="466046" y="1591925"/>
                  </a:cubicBezTo>
                  <a:cubicBezTo>
                    <a:pt x="465913" y="1591925"/>
                    <a:pt x="465780" y="1591925"/>
                    <a:pt x="465647" y="1591925"/>
                  </a:cubicBezTo>
                  <a:cubicBezTo>
                    <a:pt x="465780" y="1592723"/>
                    <a:pt x="466046" y="1593520"/>
                    <a:pt x="466179" y="1594318"/>
                  </a:cubicBezTo>
                  <a:lnTo>
                    <a:pt x="459397" y="1596180"/>
                  </a:lnTo>
                  <a:lnTo>
                    <a:pt x="413523" y="1608546"/>
                  </a:lnTo>
                  <a:cubicBezTo>
                    <a:pt x="398498" y="1612535"/>
                    <a:pt x="383605" y="1616258"/>
                    <a:pt x="368979" y="1619848"/>
                  </a:cubicBezTo>
                  <a:cubicBezTo>
                    <a:pt x="351560" y="1624103"/>
                    <a:pt x="334407" y="1627959"/>
                    <a:pt x="317653" y="1631549"/>
                  </a:cubicBezTo>
                  <a:cubicBezTo>
                    <a:pt x="316855" y="1630486"/>
                    <a:pt x="316323" y="1629821"/>
                    <a:pt x="316323" y="1629954"/>
                  </a:cubicBezTo>
                  <a:cubicBezTo>
                    <a:pt x="316323" y="1629954"/>
                    <a:pt x="316722" y="1630618"/>
                    <a:pt x="317254" y="1631682"/>
                  </a:cubicBezTo>
                  <a:cubicBezTo>
                    <a:pt x="305952" y="1634209"/>
                    <a:pt x="294916" y="1636469"/>
                    <a:pt x="284012" y="1638730"/>
                  </a:cubicBezTo>
                  <a:cubicBezTo>
                    <a:pt x="261407" y="1643384"/>
                    <a:pt x="239734" y="1647372"/>
                    <a:pt x="218991" y="1650963"/>
                  </a:cubicBezTo>
                  <a:cubicBezTo>
                    <a:pt x="219921" y="1649234"/>
                    <a:pt x="220586" y="1648303"/>
                    <a:pt x="220586" y="1648303"/>
                  </a:cubicBezTo>
                  <a:cubicBezTo>
                    <a:pt x="220586" y="1648303"/>
                    <a:pt x="219655" y="1649234"/>
                    <a:pt x="218060" y="1651096"/>
                  </a:cubicBezTo>
                  <a:cubicBezTo>
                    <a:pt x="193727" y="1655218"/>
                    <a:pt x="170856" y="1658542"/>
                    <a:pt x="149847" y="1660802"/>
                  </a:cubicBezTo>
                  <a:cubicBezTo>
                    <a:pt x="149315" y="1660802"/>
                    <a:pt x="148650" y="1660802"/>
                    <a:pt x="148118" y="1660935"/>
                  </a:cubicBezTo>
                  <a:cubicBezTo>
                    <a:pt x="145060" y="1661201"/>
                    <a:pt x="141869" y="1661600"/>
                    <a:pt x="138811" y="1661999"/>
                  </a:cubicBezTo>
                  <a:cubicBezTo>
                    <a:pt x="122588" y="1663595"/>
                    <a:pt x="107563" y="1664525"/>
                    <a:pt x="93867" y="1664791"/>
                  </a:cubicBezTo>
                  <a:cubicBezTo>
                    <a:pt x="93867" y="1664791"/>
                    <a:pt x="93867" y="1664525"/>
                    <a:pt x="93867" y="1664525"/>
                  </a:cubicBezTo>
                  <a:cubicBezTo>
                    <a:pt x="93867" y="1664525"/>
                    <a:pt x="93867" y="1664658"/>
                    <a:pt x="93867" y="1664791"/>
                  </a:cubicBezTo>
                  <a:cubicBezTo>
                    <a:pt x="72326" y="1665190"/>
                    <a:pt x="54110" y="1663993"/>
                    <a:pt x="40281" y="1660669"/>
                  </a:cubicBezTo>
                  <a:cubicBezTo>
                    <a:pt x="30707" y="1658542"/>
                    <a:pt x="23261" y="1655085"/>
                    <a:pt x="18474" y="1651627"/>
                  </a:cubicBezTo>
                  <a:cubicBezTo>
                    <a:pt x="18740" y="1640325"/>
                    <a:pt x="20336" y="1628757"/>
                    <a:pt x="23394" y="1617721"/>
                  </a:cubicBezTo>
                  <a:cubicBezTo>
                    <a:pt x="30574" y="1619981"/>
                    <a:pt x="41611" y="1622906"/>
                    <a:pt x="56769" y="1624901"/>
                  </a:cubicBezTo>
                  <a:cubicBezTo>
                    <a:pt x="85357" y="1628757"/>
                    <a:pt x="127641" y="1628225"/>
                    <a:pt x="179499" y="1621710"/>
                  </a:cubicBezTo>
                  <a:cubicBezTo>
                    <a:pt x="205428" y="1618518"/>
                    <a:pt x="233750" y="1613997"/>
                    <a:pt x="264200" y="1608413"/>
                  </a:cubicBezTo>
                  <a:cubicBezTo>
                    <a:pt x="279491" y="1605487"/>
                    <a:pt x="295048" y="1602695"/>
                    <a:pt x="311537" y="1599238"/>
                  </a:cubicBezTo>
                  <a:cubicBezTo>
                    <a:pt x="327626" y="1595648"/>
                    <a:pt x="344646" y="1591925"/>
                    <a:pt x="361931" y="1586340"/>
                  </a:cubicBezTo>
                  <a:cubicBezTo>
                    <a:pt x="376026" y="1581553"/>
                    <a:pt x="390653" y="1575702"/>
                    <a:pt x="404216" y="1566129"/>
                  </a:cubicBezTo>
                  <a:cubicBezTo>
                    <a:pt x="410465" y="1564267"/>
                    <a:pt x="416980" y="1562406"/>
                    <a:pt x="423496" y="1560411"/>
                  </a:cubicBezTo>
                  <a:cubicBezTo>
                    <a:pt x="424161" y="1560145"/>
                    <a:pt x="424825" y="1560012"/>
                    <a:pt x="425491" y="1559879"/>
                  </a:cubicBezTo>
                  <a:cubicBezTo>
                    <a:pt x="432804" y="1557752"/>
                    <a:pt x="440383" y="1555491"/>
                    <a:pt x="448095" y="1553098"/>
                  </a:cubicBezTo>
                  <a:cubicBezTo>
                    <a:pt x="448095" y="1553098"/>
                    <a:pt x="448095" y="1553098"/>
                    <a:pt x="448095" y="1553364"/>
                  </a:cubicBezTo>
                  <a:cubicBezTo>
                    <a:pt x="449558" y="1552433"/>
                    <a:pt x="451286" y="1551768"/>
                    <a:pt x="453281" y="1551369"/>
                  </a:cubicBezTo>
                  <a:cubicBezTo>
                    <a:pt x="454478" y="1551103"/>
                    <a:pt x="455674" y="1550837"/>
                    <a:pt x="456871" y="1550571"/>
                  </a:cubicBezTo>
                  <a:cubicBezTo>
                    <a:pt x="456871" y="1550571"/>
                    <a:pt x="456871" y="1550571"/>
                    <a:pt x="456871" y="1550439"/>
                  </a:cubicBezTo>
                  <a:cubicBezTo>
                    <a:pt x="458466" y="1549907"/>
                    <a:pt x="460195" y="1549508"/>
                    <a:pt x="461791" y="1548976"/>
                  </a:cubicBezTo>
                  <a:cubicBezTo>
                    <a:pt x="461791" y="1549109"/>
                    <a:pt x="461791" y="1549242"/>
                    <a:pt x="461791" y="1549375"/>
                  </a:cubicBezTo>
                  <a:cubicBezTo>
                    <a:pt x="464849" y="1548577"/>
                    <a:pt x="467907" y="1547646"/>
                    <a:pt x="470966" y="1546715"/>
                  </a:cubicBezTo>
                  <a:cubicBezTo>
                    <a:pt x="470966" y="1546583"/>
                    <a:pt x="470966" y="1546317"/>
                    <a:pt x="470966" y="1546184"/>
                  </a:cubicBezTo>
                  <a:cubicBezTo>
                    <a:pt x="509526" y="1534615"/>
                    <a:pt x="551811" y="1521452"/>
                    <a:pt x="597684" y="1507224"/>
                  </a:cubicBezTo>
                  <a:cubicBezTo>
                    <a:pt x="622948" y="1499379"/>
                    <a:pt x="649276" y="1491002"/>
                    <a:pt x="676534" y="1482359"/>
                  </a:cubicBezTo>
                  <a:cubicBezTo>
                    <a:pt x="709910" y="1471721"/>
                    <a:pt x="744615" y="1460685"/>
                    <a:pt x="780649" y="1448851"/>
                  </a:cubicBezTo>
                  <a:cubicBezTo>
                    <a:pt x="782244" y="1448319"/>
                    <a:pt x="783840" y="1447787"/>
                    <a:pt x="785436" y="1447255"/>
                  </a:cubicBezTo>
                  <a:cubicBezTo>
                    <a:pt x="852984" y="1425581"/>
                    <a:pt x="924388" y="1400184"/>
                    <a:pt x="998717" y="1371064"/>
                  </a:cubicBezTo>
                  <a:cubicBezTo>
                    <a:pt x="1147243" y="1312957"/>
                    <a:pt x="1306805" y="1239426"/>
                    <a:pt x="1469159" y="1152863"/>
                  </a:cubicBezTo>
                  <a:cubicBezTo>
                    <a:pt x="1550403" y="1109648"/>
                    <a:pt x="1628455" y="1065370"/>
                    <a:pt x="1703050" y="1021092"/>
                  </a:cubicBezTo>
                  <a:cubicBezTo>
                    <a:pt x="1740414" y="999019"/>
                    <a:pt x="1776715" y="976813"/>
                    <a:pt x="1812217" y="954873"/>
                  </a:cubicBezTo>
                  <a:cubicBezTo>
                    <a:pt x="1847720" y="932801"/>
                    <a:pt x="1882026" y="910728"/>
                    <a:pt x="1915401" y="888921"/>
                  </a:cubicBezTo>
                  <a:cubicBezTo>
                    <a:pt x="1982151" y="845307"/>
                    <a:pt x="2044912" y="802890"/>
                    <a:pt x="2103418" y="762867"/>
                  </a:cubicBezTo>
                  <a:lnTo>
                    <a:pt x="2187986" y="704760"/>
                  </a:lnTo>
                  <a:lnTo>
                    <a:pt x="2227743" y="677368"/>
                  </a:lnTo>
                  <a:cubicBezTo>
                    <a:pt x="2233195" y="673512"/>
                    <a:pt x="2238780" y="669922"/>
                    <a:pt x="2244364" y="666332"/>
                  </a:cubicBezTo>
                  <a:cubicBezTo>
                    <a:pt x="2250348" y="662476"/>
                    <a:pt x="2256331" y="658487"/>
                    <a:pt x="2262315" y="654764"/>
                  </a:cubicBezTo>
                  <a:cubicBezTo>
                    <a:pt x="2263645" y="653833"/>
                    <a:pt x="2265107" y="653035"/>
                    <a:pt x="2266437" y="652104"/>
                  </a:cubicBezTo>
                  <a:cubicBezTo>
                    <a:pt x="2267767" y="651174"/>
                    <a:pt x="2269097" y="650376"/>
                    <a:pt x="2270427" y="649578"/>
                  </a:cubicBezTo>
                  <a:cubicBezTo>
                    <a:pt x="2278537" y="644259"/>
                    <a:pt x="2286516" y="639073"/>
                    <a:pt x="2294361" y="634021"/>
                  </a:cubicBezTo>
                  <a:cubicBezTo>
                    <a:pt x="2333852" y="608225"/>
                    <a:pt x="2369887" y="584025"/>
                    <a:pt x="2401799" y="561819"/>
                  </a:cubicBezTo>
                  <a:cubicBezTo>
                    <a:pt x="2421345" y="548123"/>
                    <a:pt x="2440227" y="535890"/>
                    <a:pt x="2455651" y="522327"/>
                  </a:cubicBezTo>
                  <a:cubicBezTo>
                    <a:pt x="2471341" y="509030"/>
                    <a:pt x="2484904" y="495999"/>
                    <a:pt x="2496473" y="483766"/>
                  </a:cubicBezTo>
                  <a:cubicBezTo>
                    <a:pt x="2519742" y="459300"/>
                    <a:pt x="2534635" y="437360"/>
                    <a:pt x="2542213" y="421404"/>
                  </a:cubicBezTo>
                  <a:cubicBezTo>
                    <a:pt x="2545139" y="415421"/>
                    <a:pt x="2547001" y="410501"/>
                    <a:pt x="2548197" y="406512"/>
                  </a:cubicBezTo>
                  <a:cubicBezTo>
                    <a:pt x="2549128" y="403320"/>
                    <a:pt x="2549793" y="400794"/>
                    <a:pt x="2550059" y="398933"/>
                  </a:cubicBezTo>
                  <a:cubicBezTo>
                    <a:pt x="2550059" y="398933"/>
                    <a:pt x="2550059" y="398933"/>
                    <a:pt x="2550059" y="398933"/>
                  </a:cubicBezTo>
                  <a:cubicBezTo>
                    <a:pt x="2550458" y="399464"/>
                    <a:pt x="2554846" y="403055"/>
                    <a:pt x="2551920" y="389492"/>
                  </a:cubicBezTo>
                  <a:cubicBezTo>
                    <a:pt x="2551256" y="386168"/>
                    <a:pt x="2550325" y="382577"/>
                    <a:pt x="2549394" y="378721"/>
                  </a:cubicBezTo>
                  <a:cubicBezTo>
                    <a:pt x="2549660" y="378721"/>
                    <a:pt x="2549926" y="378987"/>
                    <a:pt x="2550325" y="379120"/>
                  </a:cubicBezTo>
                  <a:cubicBezTo>
                    <a:pt x="2553649" y="380450"/>
                    <a:pt x="2556840" y="381913"/>
                    <a:pt x="2559366" y="383508"/>
                  </a:cubicBezTo>
                  <a:close/>
                  <a:moveTo>
                    <a:pt x="771740" y="1543391"/>
                  </a:moveTo>
                  <a:cubicBezTo>
                    <a:pt x="771341" y="1544721"/>
                    <a:pt x="770942" y="1545918"/>
                    <a:pt x="770410" y="1547247"/>
                  </a:cubicBezTo>
                  <a:cubicBezTo>
                    <a:pt x="770410" y="1547380"/>
                    <a:pt x="770410" y="1547513"/>
                    <a:pt x="770277" y="1547646"/>
                  </a:cubicBezTo>
                  <a:cubicBezTo>
                    <a:pt x="767751" y="1555491"/>
                    <a:pt x="764693" y="1564533"/>
                    <a:pt x="761501" y="1574506"/>
                  </a:cubicBezTo>
                  <a:cubicBezTo>
                    <a:pt x="755784" y="1568256"/>
                    <a:pt x="750598" y="1562539"/>
                    <a:pt x="745944" y="1557353"/>
                  </a:cubicBezTo>
                  <a:cubicBezTo>
                    <a:pt x="745545" y="1556954"/>
                    <a:pt x="745146" y="1556422"/>
                    <a:pt x="744747" y="1556023"/>
                  </a:cubicBezTo>
                  <a:cubicBezTo>
                    <a:pt x="744215" y="1555491"/>
                    <a:pt x="743684" y="1554827"/>
                    <a:pt x="743152" y="1554295"/>
                  </a:cubicBezTo>
                  <a:cubicBezTo>
                    <a:pt x="731318" y="1541131"/>
                    <a:pt x="724270" y="1532621"/>
                    <a:pt x="724270" y="1532621"/>
                  </a:cubicBezTo>
                  <a:cubicBezTo>
                    <a:pt x="724270" y="1532621"/>
                    <a:pt x="729456" y="1542327"/>
                    <a:pt x="739562" y="1557087"/>
                  </a:cubicBezTo>
                  <a:cubicBezTo>
                    <a:pt x="739828" y="1557486"/>
                    <a:pt x="740093" y="1557752"/>
                    <a:pt x="740226" y="1558151"/>
                  </a:cubicBezTo>
                  <a:cubicBezTo>
                    <a:pt x="740492" y="1558550"/>
                    <a:pt x="740758" y="1558949"/>
                    <a:pt x="741157" y="1559347"/>
                  </a:cubicBezTo>
                  <a:cubicBezTo>
                    <a:pt x="746077" y="1566395"/>
                    <a:pt x="751928" y="1574373"/>
                    <a:pt x="758842" y="1583016"/>
                  </a:cubicBezTo>
                  <a:cubicBezTo>
                    <a:pt x="755252" y="1594717"/>
                    <a:pt x="751396" y="1607482"/>
                    <a:pt x="747939" y="1621045"/>
                  </a:cubicBezTo>
                  <a:cubicBezTo>
                    <a:pt x="746210" y="1627560"/>
                    <a:pt x="744747" y="1634076"/>
                    <a:pt x="743285" y="1640325"/>
                  </a:cubicBezTo>
                  <a:cubicBezTo>
                    <a:pt x="735971" y="1633544"/>
                    <a:pt x="728126" y="1626496"/>
                    <a:pt x="719749" y="1619183"/>
                  </a:cubicBezTo>
                  <a:cubicBezTo>
                    <a:pt x="715495" y="1615460"/>
                    <a:pt x="711373" y="1611737"/>
                    <a:pt x="707250" y="1608147"/>
                  </a:cubicBezTo>
                  <a:cubicBezTo>
                    <a:pt x="710442" y="1593919"/>
                    <a:pt x="713367" y="1580755"/>
                    <a:pt x="715495" y="1569719"/>
                  </a:cubicBezTo>
                  <a:cubicBezTo>
                    <a:pt x="715495" y="1569719"/>
                    <a:pt x="715495" y="1569719"/>
                    <a:pt x="715495" y="1569453"/>
                  </a:cubicBezTo>
                  <a:cubicBezTo>
                    <a:pt x="715893" y="1567326"/>
                    <a:pt x="716292" y="1565198"/>
                    <a:pt x="716691" y="1563204"/>
                  </a:cubicBezTo>
                  <a:cubicBezTo>
                    <a:pt x="720015" y="1545253"/>
                    <a:pt x="721212" y="1533950"/>
                    <a:pt x="721212" y="1533950"/>
                  </a:cubicBezTo>
                  <a:lnTo>
                    <a:pt x="712303" y="1562007"/>
                  </a:lnTo>
                  <a:cubicBezTo>
                    <a:pt x="708846" y="1572910"/>
                    <a:pt x="704458" y="1586340"/>
                    <a:pt x="700203" y="1601631"/>
                  </a:cubicBezTo>
                  <a:cubicBezTo>
                    <a:pt x="688236" y="1590595"/>
                    <a:pt x="677864" y="1580356"/>
                    <a:pt x="670418" y="1571315"/>
                  </a:cubicBezTo>
                  <a:cubicBezTo>
                    <a:pt x="663504" y="1563071"/>
                    <a:pt x="658717" y="1556289"/>
                    <a:pt x="656190" y="1552167"/>
                  </a:cubicBezTo>
                  <a:cubicBezTo>
                    <a:pt x="701931" y="1539003"/>
                    <a:pt x="743152" y="1526371"/>
                    <a:pt x="778256" y="1514670"/>
                  </a:cubicBezTo>
                  <a:cubicBezTo>
                    <a:pt x="779718" y="1514271"/>
                    <a:pt x="781048" y="1513739"/>
                    <a:pt x="782378" y="1513340"/>
                  </a:cubicBezTo>
                  <a:cubicBezTo>
                    <a:pt x="785170" y="1517064"/>
                    <a:pt x="789824" y="1523446"/>
                    <a:pt x="796206" y="1531424"/>
                  </a:cubicBezTo>
                  <a:cubicBezTo>
                    <a:pt x="797137" y="1532488"/>
                    <a:pt x="798068" y="1533685"/>
                    <a:pt x="798999" y="1534881"/>
                  </a:cubicBezTo>
                  <a:cubicBezTo>
                    <a:pt x="802456" y="1539136"/>
                    <a:pt x="806179" y="1543790"/>
                    <a:pt x="810301" y="1548843"/>
                  </a:cubicBezTo>
                  <a:cubicBezTo>
                    <a:pt x="806844" y="1560544"/>
                    <a:pt x="803386" y="1573442"/>
                    <a:pt x="800328" y="1587138"/>
                  </a:cubicBezTo>
                  <a:cubicBezTo>
                    <a:pt x="798600" y="1595249"/>
                    <a:pt x="797137" y="1603094"/>
                    <a:pt x="795807" y="1610806"/>
                  </a:cubicBezTo>
                  <a:cubicBezTo>
                    <a:pt x="793946" y="1608812"/>
                    <a:pt x="791951" y="1606817"/>
                    <a:pt x="790090" y="1604690"/>
                  </a:cubicBezTo>
                  <a:cubicBezTo>
                    <a:pt x="782111" y="1596313"/>
                    <a:pt x="774532" y="1588202"/>
                    <a:pt x="767485" y="1580622"/>
                  </a:cubicBezTo>
                  <a:cubicBezTo>
                    <a:pt x="770410" y="1568655"/>
                    <a:pt x="772804" y="1557752"/>
                    <a:pt x="774665" y="1548444"/>
                  </a:cubicBezTo>
                  <a:cubicBezTo>
                    <a:pt x="774931" y="1547114"/>
                    <a:pt x="775197" y="1545918"/>
                    <a:pt x="775463" y="1544721"/>
                  </a:cubicBezTo>
                  <a:cubicBezTo>
                    <a:pt x="775729" y="1543391"/>
                    <a:pt x="775995" y="1542061"/>
                    <a:pt x="776261" y="1540865"/>
                  </a:cubicBezTo>
                  <a:cubicBezTo>
                    <a:pt x="779053" y="1525972"/>
                    <a:pt x="779984" y="1516930"/>
                    <a:pt x="779984" y="1516930"/>
                  </a:cubicBezTo>
                  <a:cubicBezTo>
                    <a:pt x="779984" y="1516930"/>
                    <a:pt x="777059" y="1526903"/>
                    <a:pt x="771740" y="1542992"/>
                  </a:cubicBezTo>
                  <a:close/>
                  <a:moveTo>
                    <a:pt x="651137" y="1557486"/>
                  </a:moveTo>
                  <a:cubicBezTo>
                    <a:pt x="651137" y="1557486"/>
                    <a:pt x="648478" y="1567857"/>
                    <a:pt x="643824" y="1584612"/>
                  </a:cubicBezTo>
                  <a:cubicBezTo>
                    <a:pt x="642229" y="1590196"/>
                    <a:pt x="640500" y="1596579"/>
                    <a:pt x="638772" y="1603493"/>
                  </a:cubicBezTo>
                  <a:cubicBezTo>
                    <a:pt x="634516" y="1599238"/>
                    <a:pt x="630528" y="1595116"/>
                    <a:pt x="627203" y="1591526"/>
                  </a:cubicBezTo>
                  <a:cubicBezTo>
                    <a:pt x="621885" y="1585808"/>
                    <a:pt x="618028" y="1580755"/>
                    <a:pt x="615901" y="1577032"/>
                  </a:cubicBezTo>
                  <a:cubicBezTo>
                    <a:pt x="613641" y="1573309"/>
                    <a:pt x="613375" y="1570783"/>
                    <a:pt x="613242" y="1570783"/>
                  </a:cubicBezTo>
                  <a:cubicBezTo>
                    <a:pt x="613242" y="1570783"/>
                    <a:pt x="612976" y="1573309"/>
                    <a:pt x="614571" y="1577564"/>
                  </a:cubicBezTo>
                  <a:cubicBezTo>
                    <a:pt x="616034" y="1581819"/>
                    <a:pt x="619092" y="1587670"/>
                    <a:pt x="623613" y="1594318"/>
                  </a:cubicBezTo>
                  <a:cubicBezTo>
                    <a:pt x="627203" y="1599637"/>
                    <a:pt x="631592" y="1605355"/>
                    <a:pt x="636777" y="1611471"/>
                  </a:cubicBezTo>
                  <a:cubicBezTo>
                    <a:pt x="633719" y="1623305"/>
                    <a:pt x="630661" y="1636336"/>
                    <a:pt x="627602" y="1650298"/>
                  </a:cubicBezTo>
                  <a:cubicBezTo>
                    <a:pt x="625874" y="1658409"/>
                    <a:pt x="624411" y="1666121"/>
                    <a:pt x="623081" y="1673700"/>
                  </a:cubicBezTo>
                  <a:cubicBezTo>
                    <a:pt x="615901" y="1666786"/>
                    <a:pt x="608322" y="1659606"/>
                    <a:pt x="600211" y="1652292"/>
                  </a:cubicBezTo>
                  <a:cubicBezTo>
                    <a:pt x="595823" y="1648303"/>
                    <a:pt x="591568" y="1644447"/>
                    <a:pt x="587313" y="1640591"/>
                  </a:cubicBezTo>
                  <a:cubicBezTo>
                    <a:pt x="592499" y="1621444"/>
                    <a:pt x="596488" y="1604158"/>
                    <a:pt x="599014" y="1590462"/>
                  </a:cubicBezTo>
                  <a:cubicBezTo>
                    <a:pt x="601009" y="1580489"/>
                    <a:pt x="602205" y="1572644"/>
                    <a:pt x="602870" y="1567458"/>
                  </a:cubicBezTo>
                  <a:cubicBezTo>
                    <a:pt x="614438" y="1564267"/>
                    <a:pt x="625874" y="1561076"/>
                    <a:pt x="637043" y="1557885"/>
                  </a:cubicBezTo>
                  <a:cubicBezTo>
                    <a:pt x="643292" y="1556156"/>
                    <a:pt x="649409" y="1554428"/>
                    <a:pt x="655393" y="1552699"/>
                  </a:cubicBezTo>
                  <a:cubicBezTo>
                    <a:pt x="657254" y="1557220"/>
                    <a:pt x="660844" y="1564932"/>
                    <a:pt x="666828" y="1574240"/>
                  </a:cubicBezTo>
                  <a:cubicBezTo>
                    <a:pt x="673875" y="1585276"/>
                    <a:pt x="684513" y="1598174"/>
                    <a:pt x="697676" y="1611205"/>
                  </a:cubicBezTo>
                  <a:cubicBezTo>
                    <a:pt x="695948" y="1617455"/>
                    <a:pt x="694352" y="1623970"/>
                    <a:pt x="692757" y="1630618"/>
                  </a:cubicBezTo>
                  <a:cubicBezTo>
                    <a:pt x="691028" y="1637932"/>
                    <a:pt x="689566" y="1645245"/>
                    <a:pt x="688369" y="1652159"/>
                  </a:cubicBezTo>
                  <a:cubicBezTo>
                    <a:pt x="682784" y="1646442"/>
                    <a:pt x="676933" y="1640458"/>
                    <a:pt x="670684" y="1634475"/>
                  </a:cubicBezTo>
                  <a:cubicBezTo>
                    <a:pt x="661376" y="1625433"/>
                    <a:pt x="652467" y="1616923"/>
                    <a:pt x="644489" y="1609211"/>
                  </a:cubicBezTo>
                  <a:cubicBezTo>
                    <a:pt x="645952" y="1600435"/>
                    <a:pt x="647149" y="1592457"/>
                    <a:pt x="648079" y="1585542"/>
                  </a:cubicBezTo>
                  <a:cubicBezTo>
                    <a:pt x="650606" y="1568389"/>
                    <a:pt x="651005" y="1557486"/>
                    <a:pt x="650872" y="1557486"/>
                  </a:cubicBezTo>
                  <a:close/>
                  <a:moveTo>
                    <a:pt x="486124" y="1629422"/>
                  </a:moveTo>
                  <a:cubicBezTo>
                    <a:pt x="490778" y="1636602"/>
                    <a:pt x="497027" y="1644447"/>
                    <a:pt x="504208" y="1652691"/>
                  </a:cubicBezTo>
                  <a:cubicBezTo>
                    <a:pt x="501548" y="1661068"/>
                    <a:pt x="498889" y="1669844"/>
                    <a:pt x="496363" y="1679019"/>
                  </a:cubicBezTo>
                  <a:cubicBezTo>
                    <a:pt x="494501" y="1685667"/>
                    <a:pt x="492905" y="1692183"/>
                    <a:pt x="491443" y="1698698"/>
                  </a:cubicBezTo>
                  <a:cubicBezTo>
                    <a:pt x="487852" y="1694975"/>
                    <a:pt x="484262" y="1691252"/>
                    <a:pt x="480406" y="1687396"/>
                  </a:cubicBezTo>
                  <a:cubicBezTo>
                    <a:pt x="470301" y="1677423"/>
                    <a:pt x="460461" y="1668381"/>
                    <a:pt x="451286" y="1660403"/>
                  </a:cubicBezTo>
                  <a:cubicBezTo>
                    <a:pt x="458068" y="1631416"/>
                    <a:pt x="462057" y="1611604"/>
                    <a:pt x="461924" y="1611604"/>
                  </a:cubicBezTo>
                  <a:cubicBezTo>
                    <a:pt x="461924" y="1611604"/>
                    <a:pt x="454743" y="1629023"/>
                    <a:pt x="445702" y="1655617"/>
                  </a:cubicBezTo>
                  <a:cubicBezTo>
                    <a:pt x="422166" y="1635804"/>
                    <a:pt x="404614" y="1624103"/>
                    <a:pt x="404614" y="1624103"/>
                  </a:cubicBezTo>
                  <a:cubicBezTo>
                    <a:pt x="404614" y="1624103"/>
                    <a:pt x="420305" y="1640192"/>
                    <a:pt x="443175" y="1663063"/>
                  </a:cubicBezTo>
                  <a:cubicBezTo>
                    <a:pt x="439053" y="1675562"/>
                    <a:pt x="434798" y="1689789"/>
                    <a:pt x="430676" y="1704948"/>
                  </a:cubicBezTo>
                  <a:cubicBezTo>
                    <a:pt x="428682" y="1712394"/>
                    <a:pt x="426953" y="1719574"/>
                    <a:pt x="425357" y="1726622"/>
                  </a:cubicBezTo>
                  <a:cubicBezTo>
                    <a:pt x="418709" y="1721037"/>
                    <a:pt x="411662" y="1715319"/>
                    <a:pt x="404348" y="1709602"/>
                  </a:cubicBezTo>
                  <a:cubicBezTo>
                    <a:pt x="395972" y="1702953"/>
                    <a:pt x="387860" y="1696571"/>
                    <a:pt x="380148" y="1690454"/>
                  </a:cubicBezTo>
                  <a:cubicBezTo>
                    <a:pt x="383473" y="1676626"/>
                    <a:pt x="386797" y="1664393"/>
                    <a:pt x="389855" y="1654553"/>
                  </a:cubicBezTo>
                  <a:cubicBezTo>
                    <a:pt x="392381" y="1646841"/>
                    <a:pt x="394774" y="1640591"/>
                    <a:pt x="396769" y="1636469"/>
                  </a:cubicBezTo>
                  <a:cubicBezTo>
                    <a:pt x="398764" y="1632347"/>
                    <a:pt x="400226" y="1630220"/>
                    <a:pt x="400226" y="1630220"/>
                  </a:cubicBezTo>
                  <a:cubicBezTo>
                    <a:pt x="400226" y="1630220"/>
                    <a:pt x="398365" y="1631948"/>
                    <a:pt x="395573" y="1635671"/>
                  </a:cubicBezTo>
                  <a:cubicBezTo>
                    <a:pt x="392780" y="1639394"/>
                    <a:pt x="389323" y="1645245"/>
                    <a:pt x="385733" y="1652824"/>
                  </a:cubicBezTo>
                  <a:cubicBezTo>
                    <a:pt x="381478" y="1661467"/>
                    <a:pt x="377223" y="1672371"/>
                    <a:pt x="373367" y="1684870"/>
                  </a:cubicBezTo>
                  <a:cubicBezTo>
                    <a:pt x="360602" y="1674365"/>
                    <a:pt x="349300" y="1664658"/>
                    <a:pt x="340657" y="1656015"/>
                  </a:cubicBezTo>
                  <a:cubicBezTo>
                    <a:pt x="340524" y="1655883"/>
                    <a:pt x="340258" y="1655617"/>
                    <a:pt x="340125" y="1655483"/>
                  </a:cubicBezTo>
                  <a:cubicBezTo>
                    <a:pt x="341720" y="1646309"/>
                    <a:pt x="342784" y="1639262"/>
                    <a:pt x="343449" y="1635139"/>
                  </a:cubicBezTo>
                  <a:cubicBezTo>
                    <a:pt x="352890" y="1633145"/>
                    <a:pt x="362331" y="1631017"/>
                    <a:pt x="372037" y="1628757"/>
                  </a:cubicBezTo>
                  <a:cubicBezTo>
                    <a:pt x="386797" y="1625300"/>
                    <a:pt x="401689" y="1621710"/>
                    <a:pt x="416847" y="1617721"/>
                  </a:cubicBezTo>
                  <a:lnTo>
                    <a:pt x="462722" y="1605487"/>
                  </a:lnTo>
                  <a:cubicBezTo>
                    <a:pt x="465115" y="1604823"/>
                    <a:pt x="467508" y="1604158"/>
                    <a:pt x="469769" y="1603626"/>
                  </a:cubicBezTo>
                  <a:cubicBezTo>
                    <a:pt x="471630" y="1608413"/>
                    <a:pt x="473492" y="1610008"/>
                    <a:pt x="474954" y="1610008"/>
                  </a:cubicBezTo>
                  <a:cubicBezTo>
                    <a:pt x="473226" y="1606285"/>
                    <a:pt x="472428" y="1603892"/>
                    <a:pt x="472029" y="1602961"/>
                  </a:cubicBezTo>
                  <a:cubicBezTo>
                    <a:pt x="472029" y="1602961"/>
                    <a:pt x="472029" y="1602961"/>
                    <a:pt x="472029" y="1602961"/>
                  </a:cubicBezTo>
                  <a:cubicBezTo>
                    <a:pt x="472561" y="1603759"/>
                    <a:pt x="473891" y="1606152"/>
                    <a:pt x="476284" y="1609609"/>
                  </a:cubicBezTo>
                  <a:cubicBezTo>
                    <a:pt x="477614" y="1608812"/>
                    <a:pt x="478279" y="1606817"/>
                    <a:pt x="477747" y="1601365"/>
                  </a:cubicBezTo>
                  <a:cubicBezTo>
                    <a:pt x="494900" y="1596845"/>
                    <a:pt x="511654" y="1592324"/>
                    <a:pt x="528275" y="1587936"/>
                  </a:cubicBezTo>
                  <a:cubicBezTo>
                    <a:pt x="523222" y="1599637"/>
                    <a:pt x="515111" y="1619848"/>
                    <a:pt x="506734" y="1644979"/>
                  </a:cubicBezTo>
                  <a:cubicBezTo>
                    <a:pt x="500219" y="1638464"/>
                    <a:pt x="494368" y="1632480"/>
                    <a:pt x="489581" y="1626895"/>
                  </a:cubicBezTo>
                  <a:cubicBezTo>
                    <a:pt x="483598" y="1619981"/>
                    <a:pt x="479209" y="1613997"/>
                    <a:pt x="476284" y="1609743"/>
                  </a:cubicBezTo>
                  <a:cubicBezTo>
                    <a:pt x="476018" y="1609743"/>
                    <a:pt x="475885" y="1610008"/>
                    <a:pt x="475619" y="1610008"/>
                  </a:cubicBezTo>
                  <a:cubicBezTo>
                    <a:pt x="475354" y="1610008"/>
                    <a:pt x="475087" y="1610008"/>
                    <a:pt x="474822" y="1610008"/>
                  </a:cubicBezTo>
                  <a:cubicBezTo>
                    <a:pt x="477082" y="1614795"/>
                    <a:pt x="480539" y="1621577"/>
                    <a:pt x="485991" y="1629555"/>
                  </a:cubicBezTo>
                  <a:close/>
                  <a:moveTo>
                    <a:pt x="294650" y="1677024"/>
                  </a:moveTo>
                  <a:cubicBezTo>
                    <a:pt x="288001" y="1671440"/>
                    <a:pt x="282283" y="1667052"/>
                    <a:pt x="277895" y="1664259"/>
                  </a:cubicBezTo>
                  <a:cubicBezTo>
                    <a:pt x="278295" y="1663196"/>
                    <a:pt x="278560" y="1662664"/>
                    <a:pt x="278560" y="1662664"/>
                  </a:cubicBezTo>
                  <a:cubicBezTo>
                    <a:pt x="278560" y="1662664"/>
                    <a:pt x="278295" y="1663196"/>
                    <a:pt x="277630" y="1664127"/>
                  </a:cubicBezTo>
                  <a:cubicBezTo>
                    <a:pt x="277364" y="1663993"/>
                    <a:pt x="277098" y="1663861"/>
                    <a:pt x="276832" y="1663595"/>
                  </a:cubicBezTo>
                  <a:cubicBezTo>
                    <a:pt x="272311" y="1660802"/>
                    <a:pt x="269519" y="1660005"/>
                    <a:pt x="269519" y="1660005"/>
                  </a:cubicBezTo>
                  <a:cubicBezTo>
                    <a:pt x="269519" y="1660005"/>
                    <a:pt x="272178" y="1661334"/>
                    <a:pt x="276034" y="1664791"/>
                  </a:cubicBezTo>
                  <a:cubicBezTo>
                    <a:pt x="276300" y="1664924"/>
                    <a:pt x="276566" y="1665190"/>
                    <a:pt x="276832" y="1665456"/>
                  </a:cubicBezTo>
                  <a:cubicBezTo>
                    <a:pt x="274438" y="1669179"/>
                    <a:pt x="269917" y="1676626"/>
                    <a:pt x="264865" y="1687529"/>
                  </a:cubicBezTo>
                  <a:cubicBezTo>
                    <a:pt x="259812" y="1698034"/>
                    <a:pt x="254493" y="1711729"/>
                    <a:pt x="249440" y="1727287"/>
                  </a:cubicBezTo>
                  <a:cubicBezTo>
                    <a:pt x="233085" y="1711463"/>
                    <a:pt x="218459" y="1697103"/>
                    <a:pt x="207289" y="1686199"/>
                  </a:cubicBezTo>
                  <a:cubicBezTo>
                    <a:pt x="208353" y="1682476"/>
                    <a:pt x="209417" y="1678886"/>
                    <a:pt x="210481" y="1675562"/>
                  </a:cubicBezTo>
                  <a:cubicBezTo>
                    <a:pt x="212741" y="1668515"/>
                    <a:pt x="214869" y="1662664"/>
                    <a:pt x="216730" y="1658276"/>
                  </a:cubicBezTo>
                  <a:cubicBezTo>
                    <a:pt x="238936" y="1655085"/>
                    <a:pt x="262338" y="1651229"/>
                    <a:pt x="286671" y="1646575"/>
                  </a:cubicBezTo>
                  <a:cubicBezTo>
                    <a:pt x="298506" y="1644314"/>
                    <a:pt x="310606" y="1641921"/>
                    <a:pt x="322972" y="1639394"/>
                  </a:cubicBezTo>
                  <a:cubicBezTo>
                    <a:pt x="325897" y="1643915"/>
                    <a:pt x="330019" y="1649899"/>
                    <a:pt x="335604" y="1656813"/>
                  </a:cubicBezTo>
                  <a:cubicBezTo>
                    <a:pt x="335338" y="1657478"/>
                    <a:pt x="335205" y="1658143"/>
                    <a:pt x="334939" y="1658941"/>
                  </a:cubicBezTo>
                  <a:cubicBezTo>
                    <a:pt x="331216" y="1670775"/>
                    <a:pt x="326828" y="1685800"/>
                    <a:pt x="322174" y="1702554"/>
                  </a:cubicBezTo>
                  <a:cubicBezTo>
                    <a:pt x="312068" y="1692582"/>
                    <a:pt x="302761" y="1683939"/>
                    <a:pt x="294782" y="1677157"/>
                  </a:cubicBezTo>
                  <a:close/>
                  <a:moveTo>
                    <a:pt x="319515" y="1711596"/>
                  </a:moveTo>
                  <a:cubicBezTo>
                    <a:pt x="318052" y="1716782"/>
                    <a:pt x="316722" y="1721968"/>
                    <a:pt x="315260" y="1727287"/>
                  </a:cubicBezTo>
                  <a:cubicBezTo>
                    <a:pt x="310340" y="1746168"/>
                    <a:pt x="305686" y="1763720"/>
                    <a:pt x="301697" y="1778612"/>
                  </a:cubicBezTo>
                  <a:cubicBezTo>
                    <a:pt x="289730" y="1766645"/>
                    <a:pt x="275236" y="1752285"/>
                    <a:pt x="259413" y="1736860"/>
                  </a:cubicBezTo>
                  <a:cubicBezTo>
                    <a:pt x="258349" y="1735796"/>
                    <a:pt x="257285" y="1734866"/>
                    <a:pt x="256222" y="1733802"/>
                  </a:cubicBezTo>
                  <a:cubicBezTo>
                    <a:pt x="260875" y="1716516"/>
                    <a:pt x="265131" y="1700959"/>
                    <a:pt x="268987" y="1689125"/>
                  </a:cubicBezTo>
                  <a:cubicBezTo>
                    <a:pt x="272577" y="1678088"/>
                    <a:pt x="275635" y="1669977"/>
                    <a:pt x="277231" y="1665855"/>
                  </a:cubicBezTo>
                  <a:cubicBezTo>
                    <a:pt x="280954" y="1669312"/>
                    <a:pt x="285741" y="1674099"/>
                    <a:pt x="291458" y="1680349"/>
                  </a:cubicBezTo>
                  <a:cubicBezTo>
                    <a:pt x="299303" y="1688859"/>
                    <a:pt x="308744" y="1699629"/>
                    <a:pt x="319515" y="1711596"/>
                  </a:cubicBezTo>
                  <a:close/>
                  <a:moveTo>
                    <a:pt x="88549" y="1704416"/>
                  </a:moveTo>
                  <a:cubicBezTo>
                    <a:pt x="89080" y="1698299"/>
                    <a:pt x="89612" y="1692582"/>
                    <a:pt x="90277" y="1687662"/>
                  </a:cubicBezTo>
                  <a:cubicBezTo>
                    <a:pt x="91474" y="1678620"/>
                    <a:pt x="92937" y="1671972"/>
                    <a:pt x="93867" y="1668116"/>
                  </a:cubicBezTo>
                  <a:cubicBezTo>
                    <a:pt x="107962" y="1668249"/>
                    <a:pt x="123386" y="1667850"/>
                    <a:pt x="140007" y="1666653"/>
                  </a:cubicBezTo>
                  <a:cubicBezTo>
                    <a:pt x="142401" y="1666520"/>
                    <a:pt x="144794" y="1666254"/>
                    <a:pt x="147188" y="1666121"/>
                  </a:cubicBezTo>
                  <a:cubicBezTo>
                    <a:pt x="145991" y="1669844"/>
                    <a:pt x="144528" y="1674099"/>
                    <a:pt x="142933" y="1678886"/>
                  </a:cubicBezTo>
                  <a:cubicBezTo>
                    <a:pt x="141736" y="1682609"/>
                    <a:pt x="140406" y="1686731"/>
                    <a:pt x="139077" y="1691119"/>
                  </a:cubicBezTo>
                  <a:cubicBezTo>
                    <a:pt x="132827" y="1684072"/>
                    <a:pt x="129237" y="1679817"/>
                    <a:pt x="129237" y="1679817"/>
                  </a:cubicBezTo>
                  <a:cubicBezTo>
                    <a:pt x="129237" y="1679817"/>
                    <a:pt x="132295" y="1685268"/>
                    <a:pt x="138146" y="1694177"/>
                  </a:cubicBezTo>
                  <a:cubicBezTo>
                    <a:pt x="133891" y="1708405"/>
                    <a:pt x="129370" y="1725292"/>
                    <a:pt x="125647" y="1743774"/>
                  </a:cubicBezTo>
                  <a:cubicBezTo>
                    <a:pt x="111286" y="1728882"/>
                    <a:pt x="98388" y="1715452"/>
                    <a:pt x="88283" y="1704416"/>
                  </a:cubicBezTo>
                  <a:close/>
                  <a:moveTo>
                    <a:pt x="123918" y="1754545"/>
                  </a:moveTo>
                  <a:cubicBezTo>
                    <a:pt x="121259" y="1769836"/>
                    <a:pt x="119663" y="1784197"/>
                    <a:pt x="118865" y="1796563"/>
                  </a:cubicBezTo>
                  <a:cubicBezTo>
                    <a:pt x="108494" y="1786856"/>
                    <a:pt x="97059" y="1775687"/>
                    <a:pt x="85224" y="1763454"/>
                  </a:cubicBezTo>
                  <a:cubicBezTo>
                    <a:pt x="85623" y="1757071"/>
                    <a:pt x="85889" y="1750556"/>
                    <a:pt x="86288" y="1743774"/>
                  </a:cubicBezTo>
                  <a:cubicBezTo>
                    <a:pt x="86820" y="1732472"/>
                    <a:pt x="87352" y="1721702"/>
                    <a:pt x="88150" y="1711995"/>
                  </a:cubicBezTo>
                  <a:cubicBezTo>
                    <a:pt x="97590" y="1724494"/>
                    <a:pt x="109823" y="1739254"/>
                    <a:pt x="124051" y="1754545"/>
                  </a:cubicBezTo>
                  <a:close/>
                  <a:moveTo>
                    <a:pt x="134822" y="1746168"/>
                  </a:moveTo>
                  <a:cubicBezTo>
                    <a:pt x="138013" y="1730079"/>
                    <a:pt x="141071" y="1714920"/>
                    <a:pt x="143597" y="1701624"/>
                  </a:cubicBezTo>
                  <a:cubicBezTo>
                    <a:pt x="144528" y="1702953"/>
                    <a:pt x="145326" y="1704150"/>
                    <a:pt x="146390" y="1705613"/>
                  </a:cubicBezTo>
                  <a:cubicBezTo>
                    <a:pt x="155166" y="1717846"/>
                    <a:pt x="167532" y="1733137"/>
                    <a:pt x="182557" y="1748827"/>
                  </a:cubicBezTo>
                  <a:cubicBezTo>
                    <a:pt x="179100" y="1765182"/>
                    <a:pt x="176441" y="1780607"/>
                    <a:pt x="174579" y="1793904"/>
                  </a:cubicBezTo>
                  <a:cubicBezTo>
                    <a:pt x="164075" y="1783000"/>
                    <a:pt x="152107" y="1770501"/>
                    <a:pt x="139342" y="1757337"/>
                  </a:cubicBezTo>
                  <a:cubicBezTo>
                    <a:pt x="137481" y="1755343"/>
                    <a:pt x="135619" y="1753481"/>
                    <a:pt x="133758" y="1751620"/>
                  </a:cubicBezTo>
                  <a:cubicBezTo>
                    <a:pt x="134157" y="1749758"/>
                    <a:pt x="134423" y="1748030"/>
                    <a:pt x="134822" y="1746168"/>
                  </a:cubicBezTo>
                  <a:close/>
                  <a:moveTo>
                    <a:pt x="149980" y="1702687"/>
                  </a:moveTo>
                  <a:cubicBezTo>
                    <a:pt x="148118" y="1700560"/>
                    <a:pt x="146257" y="1698698"/>
                    <a:pt x="144528" y="1696704"/>
                  </a:cubicBezTo>
                  <a:cubicBezTo>
                    <a:pt x="145725" y="1690587"/>
                    <a:pt x="146789" y="1685002"/>
                    <a:pt x="147719" y="1679950"/>
                  </a:cubicBezTo>
                  <a:cubicBezTo>
                    <a:pt x="148783" y="1674498"/>
                    <a:pt x="149581" y="1669844"/>
                    <a:pt x="150246" y="1665855"/>
                  </a:cubicBezTo>
                  <a:cubicBezTo>
                    <a:pt x="170058" y="1664259"/>
                    <a:pt x="191466" y="1661733"/>
                    <a:pt x="214204" y="1658542"/>
                  </a:cubicBezTo>
                  <a:cubicBezTo>
                    <a:pt x="211810" y="1662531"/>
                    <a:pt x="209018" y="1667584"/>
                    <a:pt x="206225" y="1673833"/>
                  </a:cubicBezTo>
                  <a:cubicBezTo>
                    <a:pt x="205162" y="1676360"/>
                    <a:pt x="203965" y="1678886"/>
                    <a:pt x="202901" y="1681678"/>
                  </a:cubicBezTo>
                  <a:cubicBezTo>
                    <a:pt x="192131" y="1671041"/>
                    <a:pt x="185482" y="1664525"/>
                    <a:pt x="185482" y="1664525"/>
                  </a:cubicBezTo>
                  <a:cubicBezTo>
                    <a:pt x="185482" y="1664525"/>
                    <a:pt x="191067" y="1672903"/>
                    <a:pt x="201173" y="1685800"/>
                  </a:cubicBezTo>
                  <a:cubicBezTo>
                    <a:pt x="195455" y="1700560"/>
                    <a:pt x="189738" y="1718777"/>
                    <a:pt x="185084" y="1738855"/>
                  </a:cubicBezTo>
                  <a:cubicBezTo>
                    <a:pt x="171388" y="1725292"/>
                    <a:pt x="159288" y="1712793"/>
                    <a:pt x="150113" y="1702820"/>
                  </a:cubicBezTo>
                  <a:close/>
                  <a:moveTo>
                    <a:pt x="193062" y="1744306"/>
                  </a:moveTo>
                  <a:cubicBezTo>
                    <a:pt x="197583" y="1724760"/>
                    <a:pt x="201705" y="1706676"/>
                    <a:pt x="205827" y="1691518"/>
                  </a:cubicBezTo>
                  <a:cubicBezTo>
                    <a:pt x="216065" y="1704283"/>
                    <a:pt x="229894" y="1720106"/>
                    <a:pt x="246382" y="1736727"/>
                  </a:cubicBezTo>
                  <a:cubicBezTo>
                    <a:pt x="244919" y="1741647"/>
                    <a:pt x="243324" y="1746700"/>
                    <a:pt x="241994" y="1751753"/>
                  </a:cubicBezTo>
                  <a:cubicBezTo>
                    <a:pt x="238803" y="1763321"/>
                    <a:pt x="235878" y="1774224"/>
                    <a:pt x="233085" y="1784330"/>
                  </a:cubicBezTo>
                  <a:cubicBezTo>
                    <a:pt x="223379" y="1775554"/>
                    <a:pt x="212874" y="1765714"/>
                    <a:pt x="201838" y="1755077"/>
                  </a:cubicBezTo>
                  <a:cubicBezTo>
                    <a:pt x="198779" y="1752019"/>
                    <a:pt x="195721" y="1749093"/>
                    <a:pt x="192663" y="1746168"/>
                  </a:cubicBezTo>
                  <a:cubicBezTo>
                    <a:pt x="192796" y="1745503"/>
                    <a:pt x="192929" y="1744971"/>
                    <a:pt x="193062" y="1744306"/>
                  </a:cubicBezTo>
                  <a:close/>
                  <a:moveTo>
                    <a:pt x="324833" y="1638862"/>
                  </a:moveTo>
                  <a:cubicBezTo>
                    <a:pt x="330684" y="1637666"/>
                    <a:pt x="336667" y="1636336"/>
                    <a:pt x="342651" y="1635139"/>
                  </a:cubicBezTo>
                  <a:cubicBezTo>
                    <a:pt x="341321" y="1638730"/>
                    <a:pt x="339460" y="1644580"/>
                    <a:pt x="337066" y="1652159"/>
                  </a:cubicBezTo>
                  <a:cubicBezTo>
                    <a:pt x="332013" y="1647107"/>
                    <a:pt x="327891" y="1642586"/>
                    <a:pt x="324833" y="1638996"/>
                  </a:cubicBezTo>
                  <a:close/>
                  <a:moveTo>
                    <a:pt x="339194" y="1660935"/>
                  </a:moveTo>
                  <a:cubicBezTo>
                    <a:pt x="347438" y="1670775"/>
                    <a:pt x="358208" y="1681678"/>
                    <a:pt x="370840" y="1693114"/>
                  </a:cubicBezTo>
                  <a:cubicBezTo>
                    <a:pt x="368846" y="1699762"/>
                    <a:pt x="366984" y="1706809"/>
                    <a:pt x="365389" y="1714123"/>
                  </a:cubicBezTo>
                  <a:cubicBezTo>
                    <a:pt x="363261" y="1723829"/>
                    <a:pt x="361400" y="1733137"/>
                    <a:pt x="360070" y="1741913"/>
                  </a:cubicBezTo>
                  <a:cubicBezTo>
                    <a:pt x="355815" y="1737392"/>
                    <a:pt x="351560" y="1732605"/>
                    <a:pt x="347039" y="1727818"/>
                  </a:cubicBezTo>
                  <a:cubicBezTo>
                    <a:pt x="341056" y="1721436"/>
                    <a:pt x="335072" y="1715186"/>
                    <a:pt x="329354" y="1709469"/>
                  </a:cubicBezTo>
                  <a:cubicBezTo>
                    <a:pt x="333742" y="1690986"/>
                    <a:pt x="336800" y="1674232"/>
                    <a:pt x="339194" y="1660935"/>
                  </a:cubicBezTo>
                  <a:close/>
                  <a:moveTo>
                    <a:pt x="530668" y="1587005"/>
                  </a:moveTo>
                  <a:cubicBezTo>
                    <a:pt x="531865" y="1586606"/>
                    <a:pt x="533195" y="1586340"/>
                    <a:pt x="534391" y="1585941"/>
                  </a:cubicBezTo>
                  <a:cubicBezTo>
                    <a:pt x="536519" y="1590462"/>
                    <a:pt x="540375" y="1597642"/>
                    <a:pt x="546359" y="1606418"/>
                  </a:cubicBezTo>
                  <a:cubicBezTo>
                    <a:pt x="553672" y="1617322"/>
                    <a:pt x="564442" y="1629954"/>
                    <a:pt x="577473" y="1642985"/>
                  </a:cubicBezTo>
                  <a:cubicBezTo>
                    <a:pt x="575878" y="1648037"/>
                    <a:pt x="574282" y="1653223"/>
                    <a:pt x="572819" y="1658542"/>
                  </a:cubicBezTo>
                  <a:cubicBezTo>
                    <a:pt x="568963" y="1671573"/>
                    <a:pt x="565639" y="1684205"/>
                    <a:pt x="562714" y="1695773"/>
                  </a:cubicBezTo>
                  <a:cubicBezTo>
                    <a:pt x="556065" y="1689656"/>
                    <a:pt x="549151" y="1683274"/>
                    <a:pt x="541838" y="1676758"/>
                  </a:cubicBezTo>
                  <a:cubicBezTo>
                    <a:pt x="531732" y="1667717"/>
                    <a:pt x="522158" y="1659074"/>
                    <a:pt x="513648" y="1650963"/>
                  </a:cubicBezTo>
                  <a:cubicBezTo>
                    <a:pt x="521228" y="1622773"/>
                    <a:pt x="527477" y="1599770"/>
                    <a:pt x="530801" y="1587005"/>
                  </a:cubicBezTo>
                  <a:close/>
                  <a:moveTo>
                    <a:pt x="549949" y="1603626"/>
                  </a:moveTo>
                  <a:cubicBezTo>
                    <a:pt x="543167" y="1596047"/>
                    <a:pt x="538381" y="1589797"/>
                    <a:pt x="535455" y="1585675"/>
                  </a:cubicBezTo>
                  <a:cubicBezTo>
                    <a:pt x="558060" y="1579559"/>
                    <a:pt x="580132" y="1573575"/>
                    <a:pt x="601541" y="1567724"/>
                  </a:cubicBezTo>
                  <a:lnTo>
                    <a:pt x="594626" y="1589265"/>
                  </a:lnTo>
                  <a:cubicBezTo>
                    <a:pt x="590770" y="1601498"/>
                    <a:pt x="585584" y="1616790"/>
                    <a:pt x="580266" y="1633943"/>
                  </a:cubicBezTo>
                  <a:cubicBezTo>
                    <a:pt x="568165" y="1622773"/>
                    <a:pt x="557661" y="1612535"/>
                    <a:pt x="549949" y="1603626"/>
                  </a:cubicBezTo>
                  <a:close/>
                  <a:moveTo>
                    <a:pt x="803918" y="1532887"/>
                  </a:moveTo>
                  <a:cubicBezTo>
                    <a:pt x="802722" y="1531690"/>
                    <a:pt x="801525" y="1530626"/>
                    <a:pt x="800461" y="1529563"/>
                  </a:cubicBezTo>
                  <a:cubicBezTo>
                    <a:pt x="792882" y="1522116"/>
                    <a:pt x="786898" y="1516532"/>
                    <a:pt x="783441" y="1513207"/>
                  </a:cubicBezTo>
                  <a:cubicBezTo>
                    <a:pt x="799929" y="1507756"/>
                    <a:pt x="815088" y="1502437"/>
                    <a:pt x="828518" y="1497650"/>
                  </a:cubicBezTo>
                  <a:cubicBezTo>
                    <a:pt x="826257" y="1503102"/>
                    <a:pt x="823199" y="1510814"/>
                    <a:pt x="819742" y="1520521"/>
                  </a:cubicBezTo>
                  <a:cubicBezTo>
                    <a:pt x="818944" y="1522648"/>
                    <a:pt x="818146" y="1525042"/>
                    <a:pt x="817348" y="1527302"/>
                  </a:cubicBezTo>
                  <a:cubicBezTo>
                    <a:pt x="815752" y="1531823"/>
                    <a:pt x="814157" y="1536610"/>
                    <a:pt x="812561" y="1541663"/>
                  </a:cubicBezTo>
                  <a:cubicBezTo>
                    <a:pt x="809503" y="1538604"/>
                    <a:pt x="806578" y="1535679"/>
                    <a:pt x="803785" y="1533020"/>
                  </a:cubicBezTo>
                  <a:close/>
                  <a:moveTo>
                    <a:pt x="823996" y="1524377"/>
                  </a:moveTo>
                  <a:cubicBezTo>
                    <a:pt x="824528" y="1521983"/>
                    <a:pt x="825060" y="1519723"/>
                    <a:pt x="825592" y="1517595"/>
                  </a:cubicBezTo>
                  <a:cubicBezTo>
                    <a:pt x="827454" y="1509484"/>
                    <a:pt x="829049" y="1502969"/>
                    <a:pt x="830246" y="1498049"/>
                  </a:cubicBezTo>
                  <a:lnTo>
                    <a:pt x="840750" y="1510415"/>
                  </a:lnTo>
                  <a:lnTo>
                    <a:pt x="845006" y="1515468"/>
                  </a:lnTo>
                  <a:lnTo>
                    <a:pt x="846335" y="1517064"/>
                  </a:lnTo>
                  <a:cubicBezTo>
                    <a:pt x="853515" y="1525574"/>
                    <a:pt x="862424" y="1536344"/>
                    <a:pt x="872796" y="1548178"/>
                  </a:cubicBezTo>
                  <a:cubicBezTo>
                    <a:pt x="871466" y="1556954"/>
                    <a:pt x="870136" y="1566262"/>
                    <a:pt x="868940" y="1575836"/>
                  </a:cubicBezTo>
                  <a:cubicBezTo>
                    <a:pt x="868009" y="1583282"/>
                    <a:pt x="867211" y="1590462"/>
                    <a:pt x="866546" y="1597376"/>
                  </a:cubicBezTo>
                  <a:cubicBezTo>
                    <a:pt x="861361" y="1591659"/>
                    <a:pt x="855909" y="1585675"/>
                    <a:pt x="850191" y="1579692"/>
                  </a:cubicBezTo>
                  <a:cubicBezTo>
                    <a:pt x="839022" y="1567990"/>
                    <a:pt x="828385" y="1557087"/>
                    <a:pt x="818811" y="1547513"/>
                  </a:cubicBezTo>
                  <a:cubicBezTo>
                    <a:pt x="820672" y="1539136"/>
                    <a:pt x="822534" y="1531291"/>
                    <a:pt x="824129" y="1524377"/>
                  </a:cubicBezTo>
                  <a:close/>
                  <a:moveTo>
                    <a:pt x="568697" y="1214959"/>
                  </a:moveTo>
                  <a:cubicBezTo>
                    <a:pt x="570293" y="1218018"/>
                    <a:pt x="571888" y="1221209"/>
                    <a:pt x="573484" y="1224533"/>
                  </a:cubicBezTo>
                  <a:cubicBezTo>
                    <a:pt x="569628" y="1229320"/>
                    <a:pt x="565905" y="1233974"/>
                    <a:pt x="562182" y="1238628"/>
                  </a:cubicBezTo>
                  <a:cubicBezTo>
                    <a:pt x="523887" y="1286496"/>
                    <a:pt x="490911" y="1331440"/>
                    <a:pt x="466445" y="1373990"/>
                  </a:cubicBezTo>
                  <a:cubicBezTo>
                    <a:pt x="455541" y="1392605"/>
                    <a:pt x="446499" y="1410955"/>
                    <a:pt x="439319" y="1428374"/>
                  </a:cubicBezTo>
                  <a:cubicBezTo>
                    <a:pt x="437989" y="1421991"/>
                    <a:pt x="436527" y="1415609"/>
                    <a:pt x="434665" y="1409226"/>
                  </a:cubicBezTo>
                  <a:cubicBezTo>
                    <a:pt x="433203" y="1404040"/>
                    <a:pt x="431474" y="1398988"/>
                    <a:pt x="429613" y="1393935"/>
                  </a:cubicBezTo>
                  <a:lnTo>
                    <a:pt x="427884" y="1389281"/>
                  </a:lnTo>
                  <a:lnTo>
                    <a:pt x="425091" y="1382234"/>
                  </a:lnTo>
                  <a:cubicBezTo>
                    <a:pt x="425091" y="1382234"/>
                    <a:pt x="424825" y="1381702"/>
                    <a:pt x="424692" y="1381436"/>
                  </a:cubicBezTo>
                  <a:cubicBezTo>
                    <a:pt x="424161" y="1380239"/>
                    <a:pt x="423629" y="1379175"/>
                    <a:pt x="423097" y="1377979"/>
                  </a:cubicBezTo>
                  <a:cubicBezTo>
                    <a:pt x="423230" y="1377048"/>
                    <a:pt x="423496" y="1376117"/>
                    <a:pt x="423629" y="1375186"/>
                  </a:cubicBezTo>
                  <a:cubicBezTo>
                    <a:pt x="425224" y="1368405"/>
                    <a:pt x="427751" y="1362022"/>
                    <a:pt x="431208" y="1355906"/>
                  </a:cubicBezTo>
                  <a:cubicBezTo>
                    <a:pt x="431873" y="1355241"/>
                    <a:pt x="432272" y="1354576"/>
                    <a:pt x="432937" y="1353911"/>
                  </a:cubicBezTo>
                  <a:cubicBezTo>
                    <a:pt x="448760" y="1335961"/>
                    <a:pt x="468040" y="1316547"/>
                    <a:pt x="489847" y="1295272"/>
                  </a:cubicBezTo>
                  <a:cubicBezTo>
                    <a:pt x="514047" y="1271338"/>
                    <a:pt x="540375" y="1244345"/>
                    <a:pt x="568432" y="1215092"/>
                  </a:cubicBezTo>
                  <a:close/>
                  <a:moveTo>
                    <a:pt x="598216" y="1134779"/>
                  </a:moveTo>
                  <a:cubicBezTo>
                    <a:pt x="628134" y="1174005"/>
                    <a:pt x="664035" y="1259105"/>
                    <a:pt x="665897" y="1287161"/>
                  </a:cubicBezTo>
                  <a:cubicBezTo>
                    <a:pt x="667094" y="1305245"/>
                    <a:pt x="656589" y="1317611"/>
                    <a:pt x="647149" y="1322797"/>
                  </a:cubicBezTo>
                  <a:cubicBezTo>
                    <a:pt x="640899" y="1326254"/>
                    <a:pt x="634384" y="1327052"/>
                    <a:pt x="629331" y="1324924"/>
                  </a:cubicBezTo>
                  <a:cubicBezTo>
                    <a:pt x="624943" y="1323063"/>
                    <a:pt x="621885" y="1319207"/>
                    <a:pt x="620156" y="1313090"/>
                  </a:cubicBezTo>
                  <a:cubicBezTo>
                    <a:pt x="614837" y="1298995"/>
                    <a:pt x="610050" y="1286230"/>
                    <a:pt x="605397" y="1274263"/>
                  </a:cubicBezTo>
                  <a:cubicBezTo>
                    <a:pt x="603535" y="1269343"/>
                    <a:pt x="601674" y="1264690"/>
                    <a:pt x="599812" y="1260169"/>
                  </a:cubicBezTo>
                  <a:cubicBezTo>
                    <a:pt x="585451" y="1224533"/>
                    <a:pt x="572554" y="1197674"/>
                    <a:pt x="555401" y="1175069"/>
                  </a:cubicBezTo>
                  <a:cubicBezTo>
                    <a:pt x="555002" y="1174670"/>
                    <a:pt x="555002" y="1173606"/>
                    <a:pt x="555401" y="1172277"/>
                  </a:cubicBezTo>
                  <a:cubicBezTo>
                    <a:pt x="557528" y="1162437"/>
                    <a:pt x="573750" y="1144752"/>
                    <a:pt x="587446" y="1137306"/>
                  </a:cubicBezTo>
                  <a:cubicBezTo>
                    <a:pt x="593562" y="1133982"/>
                    <a:pt x="597285" y="1133716"/>
                    <a:pt x="598216" y="1134912"/>
                  </a:cubicBezTo>
                  <a:close/>
                  <a:moveTo>
                    <a:pt x="643425" y="1071619"/>
                  </a:moveTo>
                  <a:cubicBezTo>
                    <a:pt x="645021" y="1070689"/>
                    <a:pt x="645952" y="1070556"/>
                    <a:pt x="646484" y="1070556"/>
                  </a:cubicBezTo>
                  <a:cubicBezTo>
                    <a:pt x="702463" y="1068029"/>
                    <a:pt x="743152" y="1085581"/>
                    <a:pt x="776660" y="1102335"/>
                  </a:cubicBezTo>
                  <a:cubicBezTo>
                    <a:pt x="780782" y="1104463"/>
                    <a:pt x="785037" y="1106457"/>
                    <a:pt x="789159" y="1108452"/>
                  </a:cubicBezTo>
                  <a:cubicBezTo>
                    <a:pt x="806312" y="1116563"/>
                    <a:pt x="823996" y="1124940"/>
                    <a:pt x="829581" y="1135311"/>
                  </a:cubicBezTo>
                  <a:cubicBezTo>
                    <a:pt x="830379" y="1136774"/>
                    <a:pt x="830911" y="1138370"/>
                    <a:pt x="831177" y="1139965"/>
                  </a:cubicBezTo>
                  <a:cubicBezTo>
                    <a:pt x="831576" y="1142226"/>
                    <a:pt x="831177" y="1144619"/>
                    <a:pt x="830379" y="1147146"/>
                  </a:cubicBezTo>
                  <a:cubicBezTo>
                    <a:pt x="829049" y="1151400"/>
                    <a:pt x="826257" y="1156054"/>
                    <a:pt x="821869" y="1161107"/>
                  </a:cubicBezTo>
                  <a:cubicBezTo>
                    <a:pt x="820007" y="1163235"/>
                    <a:pt x="818013" y="1165495"/>
                    <a:pt x="815487" y="1167889"/>
                  </a:cubicBezTo>
                  <a:cubicBezTo>
                    <a:pt x="813226" y="1170016"/>
                    <a:pt x="810833" y="1171745"/>
                    <a:pt x="808439" y="1173074"/>
                  </a:cubicBezTo>
                  <a:cubicBezTo>
                    <a:pt x="805780" y="1174537"/>
                    <a:pt x="802988" y="1175468"/>
                    <a:pt x="800062" y="1176000"/>
                  </a:cubicBezTo>
                  <a:cubicBezTo>
                    <a:pt x="781181" y="1179723"/>
                    <a:pt x="758443" y="1165362"/>
                    <a:pt x="738232" y="1152464"/>
                  </a:cubicBezTo>
                  <a:cubicBezTo>
                    <a:pt x="732647" y="1148874"/>
                    <a:pt x="727462" y="1145550"/>
                    <a:pt x="722409" y="1142758"/>
                  </a:cubicBezTo>
                  <a:cubicBezTo>
                    <a:pt x="700602" y="1130259"/>
                    <a:pt x="672147" y="1124807"/>
                    <a:pt x="649276" y="1120286"/>
                  </a:cubicBezTo>
                  <a:cubicBezTo>
                    <a:pt x="636112" y="1117760"/>
                    <a:pt x="614305" y="1113505"/>
                    <a:pt x="612976" y="1109516"/>
                  </a:cubicBezTo>
                  <a:cubicBezTo>
                    <a:pt x="616965" y="1100075"/>
                    <a:pt x="632921" y="1077470"/>
                    <a:pt x="643292" y="1071752"/>
                  </a:cubicBezTo>
                  <a:close/>
                  <a:moveTo>
                    <a:pt x="924122" y="655163"/>
                  </a:moveTo>
                  <a:cubicBezTo>
                    <a:pt x="924653" y="675108"/>
                    <a:pt x="914149" y="693059"/>
                    <a:pt x="896198" y="702100"/>
                  </a:cubicBezTo>
                  <a:cubicBezTo>
                    <a:pt x="890880" y="704760"/>
                    <a:pt x="885295" y="706621"/>
                    <a:pt x="879444" y="707552"/>
                  </a:cubicBezTo>
                  <a:cubicBezTo>
                    <a:pt x="882635" y="686942"/>
                    <a:pt x="886891" y="666199"/>
                    <a:pt x="898991" y="647583"/>
                  </a:cubicBezTo>
                  <a:cubicBezTo>
                    <a:pt x="903910" y="640137"/>
                    <a:pt x="910825" y="632957"/>
                    <a:pt x="919468" y="626043"/>
                  </a:cubicBezTo>
                  <a:cubicBezTo>
                    <a:pt x="920266" y="635084"/>
                    <a:pt x="921728" y="644791"/>
                    <a:pt x="923989" y="655163"/>
                  </a:cubicBezTo>
                  <a:close/>
                  <a:moveTo>
                    <a:pt x="866147" y="770047"/>
                  </a:moveTo>
                  <a:cubicBezTo>
                    <a:pt x="872929" y="753559"/>
                    <a:pt x="875455" y="735475"/>
                    <a:pt x="877982" y="718057"/>
                  </a:cubicBezTo>
                  <a:cubicBezTo>
                    <a:pt x="877982" y="718057"/>
                    <a:pt x="877982" y="717924"/>
                    <a:pt x="877982" y="717791"/>
                  </a:cubicBezTo>
                  <a:cubicBezTo>
                    <a:pt x="885960" y="716860"/>
                    <a:pt x="893539" y="714599"/>
                    <a:pt x="900719" y="711009"/>
                  </a:cubicBezTo>
                  <a:cubicBezTo>
                    <a:pt x="922127" y="700106"/>
                    <a:pt x="934759" y="678432"/>
                    <a:pt x="933961" y="654365"/>
                  </a:cubicBezTo>
                  <a:lnTo>
                    <a:pt x="933961" y="653434"/>
                  </a:lnTo>
                  <a:cubicBezTo>
                    <a:pt x="931302" y="641201"/>
                    <a:pt x="929706" y="629766"/>
                    <a:pt x="928909" y="618862"/>
                  </a:cubicBezTo>
                  <a:cubicBezTo>
                    <a:pt x="939679" y="611283"/>
                    <a:pt x="952178" y="604369"/>
                    <a:pt x="965475" y="598119"/>
                  </a:cubicBezTo>
                  <a:cubicBezTo>
                    <a:pt x="963214" y="615671"/>
                    <a:pt x="965209" y="635084"/>
                    <a:pt x="967337" y="654232"/>
                  </a:cubicBezTo>
                  <a:cubicBezTo>
                    <a:pt x="969198" y="671119"/>
                    <a:pt x="970793" y="687075"/>
                    <a:pt x="969597" y="701037"/>
                  </a:cubicBezTo>
                  <a:cubicBezTo>
                    <a:pt x="968533" y="704494"/>
                    <a:pt x="967868" y="707818"/>
                    <a:pt x="967735" y="711142"/>
                  </a:cubicBezTo>
                  <a:cubicBezTo>
                    <a:pt x="959890" y="739199"/>
                    <a:pt x="928244" y="774036"/>
                    <a:pt x="862690" y="776962"/>
                  </a:cubicBezTo>
                  <a:cubicBezTo>
                    <a:pt x="864020" y="774568"/>
                    <a:pt x="865217" y="772175"/>
                    <a:pt x="866014" y="770047"/>
                  </a:cubicBezTo>
                  <a:close/>
                  <a:moveTo>
                    <a:pt x="1058553" y="478980"/>
                  </a:moveTo>
                  <a:cubicBezTo>
                    <a:pt x="1045256" y="472996"/>
                    <a:pt x="1031959" y="466879"/>
                    <a:pt x="1018662" y="460896"/>
                  </a:cubicBezTo>
                  <a:cubicBezTo>
                    <a:pt x="1000978" y="452785"/>
                    <a:pt x="982894" y="444674"/>
                    <a:pt x="964677" y="436563"/>
                  </a:cubicBezTo>
                  <a:cubicBezTo>
                    <a:pt x="1009487" y="446668"/>
                    <a:pt x="1055362" y="469007"/>
                    <a:pt x="1090864" y="487091"/>
                  </a:cubicBezTo>
                  <a:cubicBezTo>
                    <a:pt x="1089933" y="488287"/>
                    <a:pt x="1089003" y="489484"/>
                    <a:pt x="1088205" y="490681"/>
                  </a:cubicBezTo>
                  <a:cubicBezTo>
                    <a:pt x="1078498" y="487356"/>
                    <a:pt x="1068791" y="483633"/>
                    <a:pt x="1058686" y="479112"/>
                  </a:cubicBezTo>
                  <a:close/>
                  <a:moveTo>
                    <a:pt x="1077833" y="535890"/>
                  </a:moveTo>
                  <a:cubicBezTo>
                    <a:pt x="1061079" y="532566"/>
                    <a:pt x="1044591" y="527380"/>
                    <a:pt x="1029433" y="520333"/>
                  </a:cubicBezTo>
                  <a:cubicBezTo>
                    <a:pt x="1011748" y="512089"/>
                    <a:pt x="997387" y="504376"/>
                    <a:pt x="983558" y="496930"/>
                  </a:cubicBezTo>
                  <a:cubicBezTo>
                    <a:pt x="959624" y="484032"/>
                    <a:pt x="937019" y="471932"/>
                    <a:pt x="902847" y="460763"/>
                  </a:cubicBezTo>
                  <a:cubicBezTo>
                    <a:pt x="883301" y="454380"/>
                    <a:pt x="864286" y="445737"/>
                    <a:pt x="845936" y="437493"/>
                  </a:cubicBezTo>
                  <a:cubicBezTo>
                    <a:pt x="811897" y="422069"/>
                    <a:pt x="779718" y="407443"/>
                    <a:pt x="743285" y="405315"/>
                  </a:cubicBezTo>
                  <a:cubicBezTo>
                    <a:pt x="736769" y="404916"/>
                    <a:pt x="730520" y="404650"/>
                    <a:pt x="724403" y="404517"/>
                  </a:cubicBezTo>
                  <a:cubicBezTo>
                    <a:pt x="710442" y="404251"/>
                    <a:pt x="697278" y="404650"/>
                    <a:pt x="684646" y="406246"/>
                  </a:cubicBezTo>
                  <a:cubicBezTo>
                    <a:pt x="663504" y="408905"/>
                    <a:pt x="643425" y="414623"/>
                    <a:pt x="623081" y="425792"/>
                  </a:cubicBezTo>
                  <a:cubicBezTo>
                    <a:pt x="614305" y="430579"/>
                    <a:pt x="605663" y="436164"/>
                    <a:pt x="596753" y="442945"/>
                  </a:cubicBezTo>
                  <a:cubicBezTo>
                    <a:pt x="593297" y="445471"/>
                    <a:pt x="590504" y="447466"/>
                    <a:pt x="587978" y="448796"/>
                  </a:cubicBezTo>
                  <a:cubicBezTo>
                    <a:pt x="585451" y="450125"/>
                    <a:pt x="583324" y="450923"/>
                    <a:pt x="581329" y="451189"/>
                  </a:cubicBezTo>
                  <a:cubicBezTo>
                    <a:pt x="580798" y="451189"/>
                    <a:pt x="580132" y="451455"/>
                    <a:pt x="579601" y="451455"/>
                  </a:cubicBezTo>
                  <a:cubicBezTo>
                    <a:pt x="579601" y="451455"/>
                    <a:pt x="579601" y="451322"/>
                    <a:pt x="579601" y="451189"/>
                  </a:cubicBezTo>
                  <a:cubicBezTo>
                    <a:pt x="582659" y="445338"/>
                    <a:pt x="581462" y="437360"/>
                    <a:pt x="575878" y="431643"/>
                  </a:cubicBezTo>
                  <a:cubicBezTo>
                    <a:pt x="569362" y="424861"/>
                    <a:pt x="558991" y="423931"/>
                    <a:pt x="553140" y="429648"/>
                  </a:cubicBezTo>
                  <a:lnTo>
                    <a:pt x="548752" y="433903"/>
                  </a:lnTo>
                  <a:cubicBezTo>
                    <a:pt x="546625" y="432175"/>
                    <a:pt x="545295" y="430579"/>
                    <a:pt x="545162" y="429249"/>
                  </a:cubicBezTo>
                  <a:cubicBezTo>
                    <a:pt x="544896" y="426457"/>
                    <a:pt x="549018" y="422202"/>
                    <a:pt x="553007" y="418080"/>
                  </a:cubicBezTo>
                  <a:lnTo>
                    <a:pt x="554735" y="416218"/>
                  </a:lnTo>
                  <a:cubicBezTo>
                    <a:pt x="562980" y="407575"/>
                    <a:pt x="573218" y="399730"/>
                    <a:pt x="585451" y="393082"/>
                  </a:cubicBezTo>
                  <a:cubicBezTo>
                    <a:pt x="596887" y="386832"/>
                    <a:pt x="609120" y="382179"/>
                    <a:pt x="621220" y="378455"/>
                  </a:cubicBezTo>
                  <a:cubicBezTo>
                    <a:pt x="629331" y="375929"/>
                    <a:pt x="637442" y="373934"/>
                    <a:pt x="645154" y="372339"/>
                  </a:cubicBezTo>
                  <a:cubicBezTo>
                    <a:pt x="661509" y="368882"/>
                    <a:pt x="676402" y="367286"/>
                    <a:pt x="686906" y="366488"/>
                  </a:cubicBezTo>
                  <a:cubicBezTo>
                    <a:pt x="759108" y="361302"/>
                    <a:pt x="801525" y="378721"/>
                    <a:pt x="865749" y="405049"/>
                  </a:cubicBezTo>
                  <a:cubicBezTo>
                    <a:pt x="871732" y="407575"/>
                    <a:pt x="877982" y="410102"/>
                    <a:pt x="884364" y="412628"/>
                  </a:cubicBezTo>
                  <a:cubicBezTo>
                    <a:pt x="928643" y="430579"/>
                    <a:pt x="972256" y="450524"/>
                    <a:pt x="1014540" y="469672"/>
                  </a:cubicBezTo>
                  <a:cubicBezTo>
                    <a:pt x="1027837" y="475788"/>
                    <a:pt x="1041134" y="481772"/>
                    <a:pt x="1054564" y="487755"/>
                  </a:cubicBezTo>
                  <a:cubicBezTo>
                    <a:pt x="1064270" y="492143"/>
                    <a:pt x="1073711" y="495867"/>
                    <a:pt x="1083019" y="499058"/>
                  </a:cubicBezTo>
                  <a:cubicBezTo>
                    <a:pt x="1081024" y="503047"/>
                    <a:pt x="1079429" y="507036"/>
                    <a:pt x="1078365" y="511291"/>
                  </a:cubicBezTo>
                  <a:cubicBezTo>
                    <a:pt x="1076237" y="519668"/>
                    <a:pt x="1076105" y="527912"/>
                    <a:pt x="1077833" y="535624"/>
                  </a:cubicBezTo>
                  <a:close/>
                  <a:moveTo>
                    <a:pt x="734908" y="525253"/>
                  </a:moveTo>
                  <a:cubicBezTo>
                    <a:pt x="760836" y="486559"/>
                    <a:pt x="795807" y="459034"/>
                    <a:pt x="836096" y="443876"/>
                  </a:cubicBezTo>
                  <a:cubicBezTo>
                    <a:pt x="838091" y="444807"/>
                    <a:pt x="839953" y="445604"/>
                    <a:pt x="841947" y="446535"/>
                  </a:cubicBezTo>
                  <a:cubicBezTo>
                    <a:pt x="860563" y="454912"/>
                    <a:pt x="879710" y="463688"/>
                    <a:pt x="899788" y="470204"/>
                  </a:cubicBezTo>
                  <a:cubicBezTo>
                    <a:pt x="907368" y="472730"/>
                    <a:pt x="914282" y="475256"/>
                    <a:pt x="920798" y="477783"/>
                  </a:cubicBezTo>
                  <a:cubicBezTo>
                    <a:pt x="912288" y="478980"/>
                    <a:pt x="904177" y="480575"/>
                    <a:pt x="896198" y="482570"/>
                  </a:cubicBezTo>
                  <a:cubicBezTo>
                    <a:pt x="840884" y="489218"/>
                    <a:pt x="784904" y="505440"/>
                    <a:pt x="731849" y="529773"/>
                  </a:cubicBezTo>
                  <a:cubicBezTo>
                    <a:pt x="732780" y="528311"/>
                    <a:pt x="733844" y="526715"/>
                    <a:pt x="734775" y="525253"/>
                  </a:cubicBezTo>
                  <a:close/>
                  <a:moveTo>
                    <a:pt x="570426" y="447599"/>
                  </a:moveTo>
                  <a:lnTo>
                    <a:pt x="503809" y="512222"/>
                  </a:lnTo>
                  <a:lnTo>
                    <a:pt x="500618" y="515280"/>
                  </a:lnTo>
                  <a:cubicBezTo>
                    <a:pt x="499288" y="516610"/>
                    <a:pt x="496628" y="516610"/>
                    <a:pt x="493969" y="515014"/>
                  </a:cubicBezTo>
                  <a:cubicBezTo>
                    <a:pt x="493304" y="514615"/>
                    <a:pt x="492639" y="514083"/>
                    <a:pt x="491975" y="513551"/>
                  </a:cubicBezTo>
                  <a:cubicBezTo>
                    <a:pt x="489182" y="510759"/>
                    <a:pt x="488517" y="506637"/>
                    <a:pt x="490379" y="504775"/>
                  </a:cubicBezTo>
                  <a:lnTo>
                    <a:pt x="560187" y="437094"/>
                  </a:lnTo>
                  <a:cubicBezTo>
                    <a:pt x="560187" y="437094"/>
                    <a:pt x="560586" y="436696"/>
                    <a:pt x="560852" y="436563"/>
                  </a:cubicBezTo>
                  <a:cubicBezTo>
                    <a:pt x="562714" y="435632"/>
                    <a:pt x="566038" y="436031"/>
                    <a:pt x="568830" y="438823"/>
                  </a:cubicBezTo>
                  <a:cubicBezTo>
                    <a:pt x="571623" y="441615"/>
                    <a:pt x="572287" y="445737"/>
                    <a:pt x="570293" y="447599"/>
                  </a:cubicBezTo>
                  <a:close/>
                  <a:moveTo>
                    <a:pt x="1088072" y="514083"/>
                  </a:moveTo>
                  <a:cubicBezTo>
                    <a:pt x="1090864" y="503446"/>
                    <a:pt x="1097113" y="493473"/>
                    <a:pt x="1105491" y="485362"/>
                  </a:cubicBezTo>
                  <a:cubicBezTo>
                    <a:pt x="1104826" y="497861"/>
                    <a:pt x="1108150" y="510892"/>
                    <a:pt x="1115596" y="523790"/>
                  </a:cubicBezTo>
                  <a:cubicBezTo>
                    <a:pt x="1114266" y="528843"/>
                    <a:pt x="1113469" y="534028"/>
                    <a:pt x="1113336" y="539214"/>
                  </a:cubicBezTo>
                  <a:lnTo>
                    <a:pt x="1112937" y="551580"/>
                  </a:lnTo>
                  <a:lnTo>
                    <a:pt x="1113868" y="550649"/>
                  </a:lnTo>
                  <a:lnTo>
                    <a:pt x="1121713" y="542937"/>
                  </a:lnTo>
                  <a:cubicBezTo>
                    <a:pt x="1121713" y="542937"/>
                    <a:pt x="1121713" y="542937"/>
                    <a:pt x="1121713" y="542937"/>
                  </a:cubicBezTo>
                  <a:cubicBezTo>
                    <a:pt x="1121048" y="543735"/>
                    <a:pt x="1120250" y="544533"/>
                    <a:pt x="1119585" y="545331"/>
                  </a:cubicBezTo>
                  <a:cubicBezTo>
                    <a:pt x="1117458" y="547591"/>
                    <a:pt x="1115330" y="549852"/>
                    <a:pt x="1113203" y="552245"/>
                  </a:cubicBezTo>
                  <a:lnTo>
                    <a:pt x="1112139" y="555037"/>
                  </a:lnTo>
                  <a:lnTo>
                    <a:pt x="1109214" y="562883"/>
                  </a:lnTo>
                  <a:cubicBezTo>
                    <a:pt x="1090598" y="550517"/>
                    <a:pt x="1083152" y="533364"/>
                    <a:pt x="1088072" y="514482"/>
                  </a:cubicBezTo>
                  <a:close/>
                  <a:moveTo>
                    <a:pt x="974783" y="608491"/>
                  </a:moveTo>
                  <a:cubicBezTo>
                    <a:pt x="975049" y="603172"/>
                    <a:pt x="975447" y="598119"/>
                    <a:pt x="976511" y="593332"/>
                  </a:cubicBezTo>
                  <a:cubicBezTo>
                    <a:pt x="976777" y="593332"/>
                    <a:pt x="977043" y="593199"/>
                    <a:pt x="977309" y="593066"/>
                  </a:cubicBezTo>
                  <a:cubicBezTo>
                    <a:pt x="1016800" y="576312"/>
                    <a:pt x="1060680" y="566606"/>
                    <a:pt x="1087939" y="570063"/>
                  </a:cubicBezTo>
                  <a:cubicBezTo>
                    <a:pt x="1090731" y="570462"/>
                    <a:pt x="1093523" y="570728"/>
                    <a:pt x="1095917" y="571393"/>
                  </a:cubicBezTo>
                  <a:cubicBezTo>
                    <a:pt x="1094853" y="572589"/>
                    <a:pt x="1093922" y="573786"/>
                    <a:pt x="1092858" y="574983"/>
                  </a:cubicBezTo>
                  <a:cubicBezTo>
                    <a:pt x="1090465" y="577775"/>
                    <a:pt x="1087939" y="580700"/>
                    <a:pt x="1085412" y="583626"/>
                  </a:cubicBezTo>
                  <a:lnTo>
                    <a:pt x="1077567" y="593332"/>
                  </a:lnTo>
                  <a:lnTo>
                    <a:pt x="1069988" y="603172"/>
                  </a:lnTo>
                  <a:cubicBezTo>
                    <a:pt x="1062542" y="612879"/>
                    <a:pt x="1054564" y="622984"/>
                    <a:pt x="1046319" y="633090"/>
                  </a:cubicBezTo>
                  <a:cubicBezTo>
                    <a:pt x="1045389" y="634287"/>
                    <a:pt x="1044591" y="635350"/>
                    <a:pt x="1043660" y="636414"/>
                  </a:cubicBezTo>
                  <a:cubicBezTo>
                    <a:pt x="1041267" y="637212"/>
                    <a:pt x="1039006" y="638010"/>
                    <a:pt x="1036746" y="638940"/>
                  </a:cubicBezTo>
                  <a:cubicBezTo>
                    <a:pt x="1027438" y="642398"/>
                    <a:pt x="1019327" y="646121"/>
                    <a:pt x="1013609" y="649711"/>
                  </a:cubicBezTo>
                  <a:cubicBezTo>
                    <a:pt x="1005365" y="654897"/>
                    <a:pt x="990340" y="667396"/>
                    <a:pt x="979835" y="682022"/>
                  </a:cubicBezTo>
                  <a:cubicBezTo>
                    <a:pt x="979304" y="672581"/>
                    <a:pt x="978373" y="662875"/>
                    <a:pt x="977309" y="653301"/>
                  </a:cubicBezTo>
                  <a:cubicBezTo>
                    <a:pt x="975713" y="638143"/>
                    <a:pt x="974118" y="622718"/>
                    <a:pt x="974650" y="608624"/>
                  </a:cubicBezTo>
                  <a:close/>
                  <a:moveTo>
                    <a:pt x="1258936" y="644924"/>
                  </a:moveTo>
                  <a:cubicBezTo>
                    <a:pt x="1263723" y="644924"/>
                    <a:pt x="1268510" y="646254"/>
                    <a:pt x="1272499" y="649046"/>
                  </a:cubicBezTo>
                  <a:cubicBezTo>
                    <a:pt x="1284466" y="657556"/>
                    <a:pt x="1285796" y="676305"/>
                    <a:pt x="1275424" y="690931"/>
                  </a:cubicBezTo>
                  <a:cubicBezTo>
                    <a:pt x="1269707" y="698909"/>
                    <a:pt x="1261861" y="703962"/>
                    <a:pt x="1253750" y="705558"/>
                  </a:cubicBezTo>
                  <a:cubicBezTo>
                    <a:pt x="1259734" y="702100"/>
                    <a:pt x="1264787" y="698111"/>
                    <a:pt x="1268643" y="694122"/>
                  </a:cubicBezTo>
                  <a:lnTo>
                    <a:pt x="1269707" y="694654"/>
                  </a:lnTo>
                  <a:lnTo>
                    <a:pt x="1270504" y="693192"/>
                  </a:lnTo>
                  <a:cubicBezTo>
                    <a:pt x="1270903" y="692394"/>
                    <a:pt x="1271302" y="691596"/>
                    <a:pt x="1271701" y="690931"/>
                  </a:cubicBezTo>
                  <a:cubicBezTo>
                    <a:pt x="1275158" y="686676"/>
                    <a:pt x="1277153" y="682687"/>
                    <a:pt x="1277419" y="679629"/>
                  </a:cubicBezTo>
                  <a:lnTo>
                    <a:pt x="1276355" y="679629"/>
                  </a:lnTo>
                  <a:cubicBezTo>
                    <a:pt x="1278615" y="671252"/>
                    <a:pt x="1276621" y="663939"/>
                    <a:pt x="1266781" y="651971"/>
                  </a:cubicBezTo>
                  <a:cubicBezTo>
                    <a:pt x="1264388" y="649179"/>
                    <a:pt x="1261861" y="646919"/>
                    <a:pt x="1259069" y="644924"/>
                  </a:cubicBezTo>
                  <a:close/>
                  <a:moveTo>
                    <a:pt x="1280211" y="694388"/>
                  </a:moveTo>
                  <a:cubicBezTo>
                    <a:pt x="1288455" y="682820"/>
                    <a:pt x="1290583" y="669124"/>
                    <a:pt x="1287125" y="658088"/>
                  </a:cubicBezTo>
                  <a:cubicBezTo>
                    <a:pt x="1285264" y="652104"/>
                    <a:pt x="1281807" y="646919"/>
                    <a:pt x="1276754" y="643195"/>
                  </a:cubicBezTo>
                  <a:cubicBezTo>
                    <a:pt x="1275956" y="642664"/>
                    <a:pt x="1275025" y="642265"/>
                    <a:pt x="1274227" y="641866"/>
                  </a:cubicBezTo>
                  <a:cubicBezTo>
                    <a:pt x="1268377" y="638675"/>
                    <a:pt x="1261728" y="637611"/>
                    <a:pt x="1254947" y="638808"/>
                  </a:cubicBezTo>
                  <a:cubicBezTo>
                    <a:pt x="1253351" y="639073"/>
                    <a:pt x="1251623" y="639339"/>
                    <a:pt x="1250027" y="639871"/>
                  </a:cubicBezTo>
                  <a:cubicBezTo>
                    <a:pt x="1246703" y="638409"/>
                    <a:pt x="1243379" y="637079"/>
                    <a:pt x="1239922" y="635882"/>
                  </a:cubicBezTo>
                  <a:cubicBezTo>
                    <a:pt x="1237794" y="635084"/>
                    <a:pt x="1235799" y="634287"/>
                    <a:pt x="1233672" y="633489"/>
                  </a:cubicBezTo>
                  <a:cubicBezTo>
                    <a:pt x="1233672" y="633489"/>
                    <a:pt x="1233406" y="633489"/>
                    <a:pt x="1233273" y="633489"/>
                  </a:cubicBezTo>
                  <a:cubicBezTo>
                    <a:pt x="1233938" y="632957"/>
                    <a:pt x="1234736" y="632691"/>
                    <a:pt x="1235400" y="632159"/>
                  </a:cubicBezTo>
                  <a:cubicBezTo>
                    <a:pt x="1251889" y="621788"/>
                    <a:pt x="1271435" y="620458"/>
                    <a:pt x="1285796" y="630696"/>
                  </a:cubicBezTo>
                  <a:cubicBezTo>
                    <a:pt x="1306140" y="645057"/>
                    <a:pt x="1308400" y="677102"/>
                    <a:pt x="1290715" y="701834"/>
                  </a:cubicBezTo>
                  <a:cubicBezTo>
                    <a:pt x="1273031" y="726700"/>
                    <a:pt x="1242182" y="735210"/>
                    <a:pt x="1221838" y="720716"/>
                  </a:cubicBezTo>
                  <a:cubicBezTo>
                    <a:pt x="1213594" y="714865"/>
                    <a:pt x="1208275" y="705956"/>
                    <a:pt x="1206148" y="695984"/>
                  </a:cubicBezTo>
                  <a:cubicBezTo>
                    <a:pt x="1210137" y="697446"/>
                    <a:pt x="1213993" y="699042"/>
                    <a:pt x="1217982" y="700771"/>
                  </a:cubicBezTo>
                  <a:cubicBezTo>
                    <a:pt x="1220774" y="701967"/>
                    <a:pt x="1223700" y="703164"/>
                    <a:pt x="1226625" y="704361"/>
                  </a:cubicBezTo>
                  <a:cubicBezTo>
                    <a:pt x="1227822" y="705691"/>
                    <a:pt x="1229284" y="707020"/>
                    <a:pt x="1230880" y="708084"/>
                  </a:cubicBezTo>
                  <a:cubicBezTo>
                    <a:pt x="1245506" y="718456"/>
                    <a:pt x="1267712" y="712339"/>
                    <a:pt x="1280344" y="694521"/>
                  </a:cubicBezTo>
                  <a:close/>
                  <a:moveTo>
                    <a:pt x="1193649" y="633755"/>
                  </a:moveTo>
                  <a:cubicBezTo>
                    <a:pt x="1204552" y="635084"/>
                    <a:pt x="1213993" y="636281"/>
                    <a:pt x="1229816" y="642664"/>
                  </a:cubicBezTo>
                  <a:cubicBezTo>
                    <a:pt x="1231944" y="643594"/>
                    <a:pt x="1234204" y="644392"/>
                    <a:pt x="1236331" y="645190"/>
                  </a:cubicBezTo>
                  <a:cubicBezTo>
                    <a:pt x="1245107" y="648514"/>
                    <a:pt x="1253351" y="651439"/>
                    <a:pt x="1259069" y="658354"/>
                  </a:cubicBezTo>
                  <a:cubicBezTo>
                    <a:pt x="1263989" y="664337"/>
                    <a:pt x="1266515" y="668193"/>
                    <a:pt x="1267047" y="671917"/>
                  </a:cubicBezTo>
                  <a:cubicBezTo>
                    <a:pt x="1267047" y="672050"/>
                    <a:pt x="1267047" y="672182"/>
                    <a:pt x="1267047" y="672315"/>
                  </a:cubicBezTo>
                  <a:cubicBezTo>
                    <a:pt x="1267579" y="676039"/>
                    <a:pt x="1266116" y="679762"/>
                    <a:pt x="1263191" y="685479"/>
                  </a:cubicBezTo>
                  <a:cubicBezTo>
                    <a:pt x="1259601" y="689601"/>
                    <a:pt x="1253351" y="695053"/>
                    <a:pt x="1244044" y="699574"/>
                  </a:cubicBezTo>
                  <a:cubicBezTo>
                    <a:pt x="1236464" y="697845"/>
                    <a:pt x="1229284" y="694787"/>
                    <a:pt x="1221572" y="691463"/>
                  </a:cubicBezTo>
                  <a:cubicBezTo>
                    <a:pt x="1212663" y="687740"/>
                    <a:pt x="1203488" y="683751"/>
                    <a:pt x="1193383" y="681889"/>
                  </a:cubicBezTo>
                  <a:cubicBezTo>
                    <a:pt x="1174501" y="678565"/>
                    <a:pt x="1154556" y="677501"/>
                    <a:pt x="1135275" y="676570"/>
                  </a:cubicBezTo>
                  <a:cubicBezTo>
                    <a:pt x="1129691" y="676305"/>
                    <a:pt x="1124106" y="676039"/>
                    <a:pt x="1118522" y="675773"/>
                  </a:cubicBezTo>
                  <a:cubicBezTo>
                    <a:pt x="1083551" y="673645"/>
                    <a:pt x="1014806" y="693192"/>
                    <a:pt x="977575" y="711940"/>
                  </a:cubicBezTo>
                  <a:cubicBezTo>
                    <a:pt x="977575" y="692394"/>
                    <a:pt x="1005764" y="666199"/>
                    <a:pt x="1018795" y="657955"/>
                  </a:cubicBezTo>
                  <a:cubicBezTo>
                    <a:pt x="1046851" y="640403"/>
                    <a:pt x="1134079" y="620591"/>
                    <a:pt x="1164263" y="628303"/>
                  </a:cubicBezTo>
                  <a:cubicBezTo>
                    <a:pt x="1176629" y="631494"/>
                    <a:pt x="1185537" y="632558"/>
                    <a:pt x="1193383" y="633622"/>
                  </a:cubicBezTo>
                  <a:close/>
                  <a:moveTo>
                    <a:pt x="1098975" y="567935"/>
                  </a:moveTo>
                  <a:lnTo>
                    <a:pt x="1098975" y="567536"/>
                  </a:lnTo>
                  <a:cubicBezTo>
                    <a:pt x="1098975" y="567536"/>
                    <a:pt x="1099241" y="567536"/>
                    <a:pt x="1099241" y="567536"/>
                  </a:cubicBezTo>
                  <a:cubicBezTo>
                    <a:pt x="1099241" y="567536"/>
                    <a:pt x="1099108" y="567802"/>
                    <a:pt x="1098975" y="567802"/>
                  </a:cubicBezTo>
                  <a:close/>
                  <a:moveTo>
                    <a:pt x="1403340" y="507036"/>
                  </a:moveTo>
                  <a:cubicBezTo>
                    <a:pt x="1392968" y="521662"/>
                    <a:pt x="1374751" y="526582"/>
                    <a:pt x="1362784" y="518072"/>
                  </a:cubicBezTo>
                  <a:cubicBezTo>
                    <a:pt x="1360524" y="516477"/>
                    <a:pt x="1358662" y="514482"/>
                    <a:pt x="1357200" y="512355"/>
                  </a:cubicBezTo>
                  <a:cubicBezTo>
                    <a:pt x="1371028" y="517673"/>
                    <a:pt x="1381134" y="520333"/>
                    <a:pt x="1392170" y="514349"/>
                  </a:cubicBezTo>
                  <a:cubicBezTo>
                    <a:pt x="1393766" y="513418"/>
                    <a:pt x="1395494" y="512355"/>
                    <a:pt x="1397223" y="511025"/>
                  </a:cubicBezTo>
                  <a:lnTo>
                    <a:pt x="1397888" y="510493"/>
                  </a:lnTo>
                  <a:cubicBezTo>
                    <a:pt x="1408791" y="498526"/>
                    <a:pt x="1411982" y="486692"/>
                    <a:pt x="1407196" y="475123"/>
                  </a:cubicBezTo>
                  <a:cubicBezTo>
                    <a:pt x="1405866" y="471799"/>
                    <a:pt x="1403738" y="468741"/>
                    <a:pt x="1401212" y="465816"/>
                  </a:cubicBezTo>
                  <a:cubicBezTo>
                    <a:pt x="1412514" y="474592"/>
                    <a:pt x="1413578" y="492808"/>
                    <a:pt x="1403340" y="507169"/>
                  </a:cubicBezTo>
                  <a:close/>
                  <a:moveTo>
                    <a:pt x="1390840" y="503313"/>
                  </a:moveTo>
                  <a:cubicBezTo>
                    <a:pt x="1381001" y="510759"/>
                    <a:pt x="1373954" y="508366"/>
                    <a:pt x="1354142" y="500387"/>
                  </a:cubicBezTo>
                  <a:cubicBezTo>
                    <a:pt x="1349488" y="498526"/>
                    <a:pt x="1344302" y="496398"/>
                    <a:pt x="1338318" y="494271"/>
                  </a:cubicBezTo>
                  <a:cubicBezTo>
                    <a:pt x="1316777" y="486426"/>
                    <a:pt x="1274094" y="476320"/>
                    <a:pt x="1250027" y="478049"/>
                  </a:cubicBezTo>
                  <a:cubicBezTo>
                    <a:pt x="1211599" y="480708"/>
                    <a:pt x="1184740" y="487622"/>
                    <a:pt x="1160407" y="500919"/>
                  </a:cubicBezTo>
                  <a:cubicBezTo>
                    <a:pt x="1148439" y="507435"/>
                    <a:pt x="1137004" y="515546"/>
                    <a:pt x="1125170" y="526050"/>
                  </a:cubicBezTo>
                  <a:cubicBezTo>
                    <a:pt x="1132084" y="498792"/>
                    <a:pt x="1156949" y="471533"/>
                    <a:pt x="1194313" y="451056"/>
                  </a:cubicBezTo>
                  <a:cubicBezTo>
                    <a:pt x="1220641" y="436696"/>
                    <a:pt x="1248830" y="428584"/>
                    <a:pt x="1269972" y="429382"/>
                  </a:cubicBezTo>
                  <a:cubicBezTo>
                    <a:pt x="1298029" y="430446"/>
                    <a:pt x="1385655" y="448929"/>
                    <a:pt x="1398021" y="478714"/>
                  </a:cubicBezTo>
                  <a:cubicBezTo>
                    <a:pt x="1401212" y="486426"/>
                    <a:pt x="1398819" y="494404"/>
                    <a:pt x="1390840" y="503180"/>
                  </a:cubicBezTo>
                  <a:close/>
                  <a:moveTo>
                    <a:pt x="1349753" y="536555"/>
                  </a:moveTo>
                  <a:cubicBezTo>
                    <a:pt x="1339116" y="528976"/>
                    <a:pt x="1333531" y="516610"/>
                    <a:pt x="1333000" y="502914"/>
                  </a:cubicBezTo>
                  <a:cubicBezTo>
                    <a:pt x="1333664" y="503180"/>
                    <a:pt x="1334329" y="503313"/>
                    <a:pt x="1334861" y="503579"/>
                  </a:cubicBezTo>
                  <a:cubicBezTo>
                    <a:pt x="1339781" y="505307"/>
                    <a:pt x="1344036" y="507036"/>
                    <a:pt x="1348025" y="508631"/>
                  </a:cubicBezTo>
                  <a:cubicBezTo>
                    <a:pt x="1349886" y="514881"/>
                    <a:pt x="1353344" y="520200"/>
                    <a:pt x="1358662" y="523923"/>
                  </a:cubicBezTo>
                  <a:cubicBezTo>
                    <a:pt x="1373289" y="534294"/>
                    <a:pt x="1395494" y="528178"/>
                    <a:pt x="1408127" y="510360"/>
                  </a:cubicBezTo>
                  <a:cubicBezTo>
                    <a:pt x="1420891" y="492542"/>
                    <a:pt x="1419296" y="469539"/>
                    <a:pt x="1404669" y="459167"/>
                  </a:cubicBezTo>
                  <a:cubicBezTo>
                    <a:pt x="1399750" y="455577"/>
                    <a:pt x="1393899" y="454114"/>
                    <a:pt x="1387915" y="454114"/>
                  </a:cubicBezTo>
                  <a:cubicBezTo>
                    <a:pt x="1384059" y="451588"/>
                    <a:pt x="1379671" y="449195"/>
                    <a:pt x="1375150" y="446801"/>
                  </a:cubicBezTo>
                  <a:cubicBezTo>
                    <a:pt x="1373422" y="446003"/>
                    <a:pt x="1371693" y="445073"/>
                    <a:pt x="1369965" y="444142"/>
                  </a:cubicBezTo>
                  <a:cubicBezTo>
                    <a:pt x="1370496" y="443876"/>
                    <a:pt x="1371028" y="443743"/>
                    <a:pt x="1371560" y="443477"/>
                  </a:cubicBezTo>
                  <a:cubicBezTo>
                    <a:pt x="1386054" y="437360"/>
                    <a:pt x="1401744" y="437759"/>
                    <a:pt x="1413711" y="446269"/>
                  </a:cubicBezTo>
                  <a:cubicBezTo>
                    <a:pt x="1434055" y="460763"/>
                    <a:pt x="1436183" y="492675"/>
                    <a:pt x="1418631" y="517540"/>
                  </a:cubicBezTo>
                  <a:cubicBezTo>
                    <a:pt x="1417434" y="519269"/>
                    <a:pt x="1415972" y="520732"/>
                    <a:pt x="1414642" y="522327"/>
                  </a:cubicBezTo>
                  <a:cubicBezTo>
                    <a:pt x="1408392" y="529507"/>
                    <a:pt x="1401212" y="535092"/>
                    <a:pt x="1393367" y="538682"/>
                  </a:cubicBezTo>
                  <a:cubicBezTo>
                    <a:pt x="1378475" y="545464"/>
                    <a:pt x="1362119" y="545331"/>
                    <a:pt x="1349753" y="536422"/>
                  </a:cubicBezTo>
                  <a:close/>
                  <a:moveTo>
                    <a:pt x="1211333" y="432042"/>
                  </a:moveTo>
                  <a:cubicBezTo>
                    <a:pt x="1204020" y="434967"/>
                    <a:pt x="1196707" y="438424"/>
                    <a:pt x="1189527" y="442413"/>
                  </a:cubicBezTo>
                  <a:cubicBezTo>
                    <a:pt x="1155487" y="461029"/>
                    <a:pt x="1131153" y="485229"/>
                    <a:pt x="1120117" y="510626"/>
                  </a:cubicBezTo>
                  <a:cubicBezTo>
                    <a:pt x="1108283" y="482570"/>
                    <a:pt x="1121048" y="462358"/>
                    <a:pt x="1130489" y="452253"/>
                  </a:cubicBezTo>
                  <a:cubicBezTo>
                    <a:pt x="1151099" y="430313"/>
                    <a:pt x="1186468" y="421803"/>
                    <a:pt x="1211333" y="432042"/>
                  </a:cubicBezTo>
                  <a:close/>
                  <a:moveTo>
                    <a:pt x="1109878" y="791455"/>
                  </a:moveTo>
                  <a:cubicBezTo>
                    <a:pt x="1109878" y="791455"/>
                    <a:pt x="1110942" y="791189"/>
                    <a:pt x="1111474" y="790923"/>
                  </a:cubicBezTo>
                  <a:cubicBezTo>
                    <a:pt x="1125968" y="786003"/>
                    <a:pt x="1141126" y="787599"/>
                    <a:pt x="1152428" y="796508"/>
                  </a:cubicBezTo>
                  <a:cubicBezTo>
                    <a:pt x="1171842" y="812065"/>
                    <a:pt x="1172240" y="844111"/>
                    <a:pt x="1153093" y="867912"/>
                  </a:cubicBezTo>
                  <a:cubicBezTo>
                    <a:pt x="1134079" y="891713"/>
                    <a:pt x="1102698" y="898229"/>
                    <a:pt x="1083285" y="882671"/>
                  </a:cubicBezTo>
                  <a:cubicBezTo>
                    <a:pt x="1076636" y="877353"/>
                    <a:pt x="1072248" y="870039"/>
                    <a:pt x="1070121" y="861795"/>
                  </a:cubicBezTo>
                  <a:cubicBezTo>
                    <a:pt x="1070387" y="861928"/>
                    <a:pt x="1070786" y="862061"/>
                    <a:pt x="1071052" y="862194"/>
                  </a:cubicBezTo>
                  <a:cubicBezTo>
                    <a:pt x="1076237" y="864588"/>
                    <a:pt x="1082753" y="866582"/>
                    <a:pt x="1089933" y="867513"/>
                  </a:cubicBezTo>
                  <a:cubicBezTo>
                    <a:pt x="1090864" y="868577"/>
                    <a:pt x="1091928" y="869641"/>
                    <a:pt x="1093125" y="870571"/>
                  </a:cubicBezTo>
                  <a:cubicBezTo>
                    <a:pt x="1107086" y="881741"/>
                    <a:pt x="1129691" y="877087"/>
                    <a:pt x="1143387" y="859934"/>
                  </a:cubicBezTo>
                  <a:cubicBezTo>
                    <a:pt x="1157082" y="842914"/>
                    <a:pt x="1156817" y="819777"/>
                    <a:pt x="1142855" y="808608"/>
                  </a:cubicBezTo>
                  <a:cubicBezTo>
                    <a:pt x="1138201" y="804885"/>
                    <a:pt x="1132616" y="803023"/>
                    <a:pt x="1126766" y="802625"/>
                  </a:cubicBezTo>
                  <a:cubicBezTo>
                    <a:pt x="1122245" y="798635"/>
                    <a:pt x="1116660" y="795045"/>
                    <a:pt x="1110676" y="791721"/>
                  </a:cubicBezTo>
                  <a:cubicBezTo>
                    <a:pt x="1110410" y="791721"/>
                    <a:pt x="1110278" y="791455"/>
                    <a:pt x="1110145" y="791322"/>
                  </a:cubicBezTo>
                  <a:close/>
                  <a:moveTo>
                    <a:pt x="1105624" y="867247"/>
                  </a:moveTo>
                  <a:cubicBezTo>
                    <a:pt x="1110809" y="866449"/>
                    <a:pt x="1115995" y="865120"/>
                    <a:pt x="1120782" y="862460"/>
                  </a:cubicBezTo>
                  <a:cubicBezTo>
                    <a:pt x="1129026" y="857939"/>
                    <a:pt x="1135143" y="851025"/>
                    <a:pt x="1138998" y="841584"/>
                  </a:cubicBezTo>
                  <a:cubicBezTo>
                    <a:pt x="1142855" y="831346"/>
                    <a:pt x="1141525" y="821506"/>
                    <a:pt x="1135408" y="812331"/>
                  </a:cubicBezTo>
                  <a:cubicBezTo>
                    <a:pt x="1136339" y="812863"/>
                    <a:pt x="1137403" y="813528"/>
                    <a:pt x="1138334" y="814326"/>
                  </a:cubicBezTo>
                  <a:cubicBezTo>
                    <a:pt x="1149769" y="823501"/>
                    <a:pt x="1149902" y="842382"/>
                    <a:pt x="1138733" y="856344"/>
                  </a:cubicBezTo>
                  <a:cubicBezTo>
                    <a:pt x="1130356" y="866715"/>
                    <a:pt x="1117990" y="871502"/>
                    <a:pt x="1107618" y="869508"/>
                  </a:cubicBezTo>
                  <a:cubicBezTo>
                    <a:pt x="1105756" y="869109"/>
                    <a:pt x="1104028" y="868710"/>
                    <a:pt x="1102432" y="867912"/>
                  </a:cubicBezTo>
                  <a:cubicBezTo>
                    <a:pt x="1103629" y="867912"/>
                    <a:pt x="1104693" y="867513"/>
                    <a:pt x="1105889" y="867247"/>
                  </a:cubicBezTo>
                  <a:close/>
                  <a:moveTo>
                    <a:pt x="1126766" y="817384"/>
                  </a:moveTo>
                  <a:cubicBezTo>
                    <a:pt x="1131420" y="824032"/>
                    <a:pt x="1132350" y="830814"/>
                    <a:pt x="1129691" y="838127"/>
                  </a:cubicBezTo>
                  <a:cubicBezTo>
                    <a:pt x="1126766" y="845174"/>
                    <a:pt x="1122245" y="850493"/>
                    <a:pt x="1115995" y="853817"/>
                  </a:cubicBezTo>
                  <a:cubicBezTo>
                    <a:pt x="1103363" y="860732"/>
                    <a:pt x="1086476" y="858471"/>
                    <a:pt x="1075174" y="853285"/>
                  </a:cubicBezTo>
                  <a:cubicBezTo>
                    <a:pt x="1055229" y="843978"/>
                    <a:pt x="949652" y="821373"/>
                    <a:pt x="849526" y="853285"/>
                  </a:cubicBezTo>
                  <a:cubicBezTo>
                    <a:pt x="852851" y="829883"/>
                    <a:pt x="866945" y="811267"/>
                    <a:pt x="891411" y="797838"/>
                  </a:cubicBezTo>
                  <a:cubicBezTo>
                    <a:pt x="917340" y="783743"/>
                    <a:pt x="954306" y="775765"/>
                    <a:pt x="998584" y="775100"/>
                  </a:cubicBezTo>
                  <a:cubicBezTo>
                    <a:pt x="1026773" y="774568"/>
                    <a:pt x="1106421" y="788796"/>
                    <a:pt x="1126766" y="817517"/>
                  </a:cubicBezTo>
                  <a:close/>
                  <a:moveTo>
                    <a:pt x="803785" y="923094"/>
                  </a:moveTo>
                  <a:cubicBezTo>
                    <a:pt x="830911" y="918573"/>
                    <a:pt x="874658" y="925221"/>
                    <a:pt x="913484" y="937587"/>
                  </a:cubicBezTo>
                  <a:cubicBezTo>
                    <a:pt x="936754" y="945034"/>
                    <a:pt x="958162" y="954474"/>
                    <a:pt x="973320" y="964713"/>
                  </a:cubicBezTo>
                  <a:cubicBezTo>
                    <a:pt x="983159" y="971494"/>
                    <a:pt x="990340" y="978542"/>
                    <a:pt x="993265" y="985589"/>
                  </a:cubicBezTo>
                  <a:cubicBezTo>
                    <a:pt x="994595" y="988647"/>
                    <a:pt x="998451" y="998088"/>
                    <a:pt x="983027" y="1009257"/>
                  </a:cubicBezTo>
                  <a:cubicBezTo>
                    <a:pt x="981697" y="1010321"/>
                    <a:pt x="980234" y="1011119"/>
                    <a:pt x="978772" y="1011917"/>
                  </a:cubicBezTo>
                  <a:cubicBezTo>
                    <a:pt x="957763" y="1023352"/>
                    <a:pt x="932233" y="1010853"/>
                    <a:pt x="907501" y="998620"/>
                  </a:cubicBezTo>
                  <a:cubicBezTo>
                    <a:pt x="898592" y="994232"/>
                    <a:pt x="890082" y="989977"/>
                    <a:pt x="881838" y="987052"/>
                  </a:cubicBezTo>
                  <a:cubicBezTo>
                    <a:pt x="857238" y="978010"/>
                    <a:pt x="832640" y="971893"/>
                    <a:pt x="808838" y="968702"/>
                  </a:cubicBezTo>
                  <a:cubicBezTo>
                    <a:pt x="775064" y="964181"/>
                    <a:pt x="743019" y="978143"/>
                    <a:pt x="729057" y="985589"/>
                  </a:cubicBezTo>
                  <a:cubicBezTo>
                    <a:pt x="734110" y="966575"/>
                    <a:pt x="752061" y="945964"/>
                    <a:pt x="775862" y="932933"/>
                  </a:cubicBezTo>
                  <a:cubicBezTo>
                    <a:pt x="785170" y="927881"/>
                    <a:pt x="794744" y="924423"/>
                    <a:pt x="803652" y="922961"/>
                  </a:cubicBezTo>
                  <a:close/>
                  <a:moveTo>
                    <a:pt x="1002440" y="981866"/>
                  </a:moveTo>
                  <a:cubicBezTo>
                    <a:pt x="1002041" y="980935"/>
                    <a:pt x="1001509" y="980004"/>
                    <a:pt x="1001110" y="979073"/>
                  </a:cubicBezTo>
                  <a:cubicBezTo>
                    <a:pt x="1001908" y="979605"/>
                    <a:pt x="1002573" y="980137"/>
                    <a:pt x="1003371" y="980802"/>
                  </a:cubicBezTo>
                  <a:cubicBezTo>
                    <a:pt x="1014274" y="990642"/>
                    <a:pt x="1013476" y="1009390"/>
                    <a:pt x="1001509" y="1022820"/>
                  </a:cubicBezTo>
                  <a:cubicBezTo>
                    <a:pt x="989542" y="1036117"/>
                    <a:pt x="970927" y="1039042"/>
                    <a:pt x="960023" y="1029336"/>
                  </a:cubicBezTo>
                  <a:cubicBezTo>
                    <a:pt x="958960" y="1028405"/>
                    <a:pt x="958162" y="1027474"/>
                    <a:pt x="957364" y="1026410"/>
                  </a:cubicBezTo>
                  <a:cubicBezTo>
                    <a:pt x="966406" y="1026942"/>
                    <a:pt x="975182" y="1025480"/>
                    <a:pt x="983691" y="1020826"/>
                  </a:cubicBezTo>
                  <a:cubicBezTo>
                    <a:pt x="985553" y="1019895"/>
                    <a:pt x="987282" y="1018698"/>
                    <a:pt x="989010" y="1017501"/>
                  </a:cubicBezTo>
                  <a:cubicBezTo>
                    <a:pt x="1006961" y="1004470"/>
                    <a:pt x="1006296" y="990908"/>
                    <a:pt x="1002573" y="981999"/>
                  </a:cubicBezTo>
                  <a:close/>
                  <a:moveTo>
                    <a:pt x="948455" y="1025347"/>
                  </a:moveTo>
                  <a:cubicBezTo>
                    <a:pt x="950050" y="1028937"/>
                    <a:pt x="952178" y="1032128"/>
                    <a:pt x="955236" y="1034787"/>
                  </a:cubicBezTo>
                  <a:cubicBezTo>
                    <a:pt x="968666" y="1046754"/>
                    <a:pt x="991404" y="1043164"/>
                    <a:pt x="1005897" y="1026809"/>
                  </a:cubicBezTo>
                  <a:cubicBezTo>
                    <a:pt x="1020524" y="1010454"/>
                    <a:pt x="1021454" y="987451"/>
                    <a:pt x="1008158" y="975483"/>
                  </a:cubicBezTo>
                  <a:cubicBezTo>
                    <a:pt x="1003903" y="971760"/>
                    <a:pt x="998850" y="969500"/>
                    <a:pt x="993265" y="968702"/>
                  </a:cubicBezTo>
                  <a:cubicBezTo>
                    <a:pt x="989143" y="964314"/>
                    <a:pt x="983958" y="960059"/>
                    <a:pt x="977841" y="956070"/>
                  </a:cubicBezTo>
                  <a:cubicBezTo>
                    <a:pt x="992601" y="951948"/>
                    <a:pt x="1007759" y="954341"/>
                    <a:pt x="1018396" y="963915"/>
                  </a:cubicBezTo>
                  <a:cubicBezTo>
                    <a:pt x="1037012" y="980536"/>
                    <a:pt x="1035549" y="1012582"/>
                    <a:pt x="1015338" y="1035186"/>
                  </a:cubicBezTo>
                  <a:cubicBezTo>
                    <a:pt x="994994" y="1057924"/>
                    <a:pt x="963347" y="1062844"/>
                    <a:pt x="944865" y="1046223"/>
                  </a:cubicBezTo>
                  <a:cubicBezTo>
                    <a:pt x="937419" y="1039574"/>
                    <a:pt x="933296" y="1030532"/>
                    <a:pt x="932100" y="1020693"/>
                  </a:cubicBezTo>
                  <a:cubicBezTo>
                    <a:pt x="937551" y="1022687"/>
                    <a:pt x="943003" y="1024283"/>
                    <a:pt x="948455" y="1025347"/>
                  </a:cubicBezTo>
                  <a:close/>
                  <a:moveTo>
                    <a:pt x="841017" y="1146215"/>
                  </a:moveTo>
                  <a:cubicBezTo>
                    <a:pt x="843942" y="1156187"/>
                    <a:pt x="840884" y="1168553"/>
                    <a:pt x="831975" y="1177994"/>
                  </a:cubicBezTo>
                  <a:cubicBezTo>
                    <a:pt x="821204" y="1189297"/>
                    <a:pt x="805647" y="1192621"/>
                    <a:pt x="794744" y="1186504"/>
                  </a:cubicBezTo>
                  <a:cubicBezTo>
                    <a:pt x="801126" y="1186504"/>
                    <a:pt x="807375" y="1185042"/>
                    <a:pt x="813359" y="1181717"/>
                  </a:cubicBezTo>
                  <a:cubicBezTo>
                    <a:pt x="816550" y="1179989"/>
                    <a:pt x="819609" y="1177728"/>
                    <a:pt x="822534" y="1174936"/>
                  </a:cubicBezTo>
                  <a:cubicBezTo>
                    <a:pt x="833570" y="1164431"/>
                    <a:pt x="839687" y="1154858"/>
                    <a:pt x="841149" y="1146082"/>
                  </a:cubicBezTo>
                  <a:close/>
                  <a:moveTo>
                    <a:pt x="836230" y="1182116"/>
                  </a:moveTo>
                  <a:cubicBezTo>
                    <a:pt x="851255" y="1166160"/>
                    <a:pt x="852984" y="1143289"/>
                    <a:pt x="839953" y="1130923"/>
                  </a:cubicBezTo>
                  <a:cubicBezTo>
                    <a:pt x="839155" y="1130126"/>
                    <a:pt x="838224" y="1129461"/>
                    <a:pt x="837293" y="1128663"/>
                  </a:cubicBezTo>
                  <a:cubicBezTo>
                    <a:pt x="832506" y="1121350"/>
                    <a:pt x="824129" y="1115366"/>
                    <a:pt x="814024" y="1109781"/>
                  </a:cubicBezTo>
                  <a:cubicBezTo>
                    <a:pt x="827587" y="1107388"/>
                    <a:pt x="841017" y="1110579"/>
                    <a:pt x="850590" y="1119621"/>
                  </a:cubicBezTo>
                  <a:cubicBezTo>
                    <a:pt x="868674" y="1136774"/>
                    <a:pt x="866413" y="1168686"/>
                    <a:pt x="845538" y="1190892"/>
                  </a:cubicBezTo>
                  <a:cubicBezTo>
                    <a:pt x="824661" y="1212965"/>
                    <a:pt x="792882" y="1217087"/>
                    <a:pt x="774665" y="1199934"/>
                  </a:cubicBezTo>
                  <a:cubicBezTo>
                    <a:pt x="768549" y="1194216"/>
                    <a:pt x="764826" y="1186770"/>
                    <a:pt x="763230" y="1178526"/>
                  </a:cubicBezTo>
                  <a:cubicBezTo>
                    <a:pt x="769480" y="1181451"/>
                    <a:pt x="775995" y="1183978"/>
                    <a:pt x="782378" y="1185307"/>
                  </a:cubicBezTo>
                  <a:cubicBezTo>
                    <a:pt x="783308" y="1186504"/>
                    <a:pt x="784239" y="1187568"/>
                    <a:pt x="785303" y="1188632"/>
                  </a:cubicBezTo>
                  <a:cubicBezTo>
                    <a:pt x="798334" y="1200998"/>
                    <a:pt x="821204" y="1198072"/>
                    <a:pt x="836230" y="1182116"/>
                  </a:cubicBezTo>
                  <a:close/>
                  <a:moveTo>
                    <a:pt x="638772" y="1141029"/>
                  </a:moveTo>
                  <a:cubicBezTo>
                    <a:pt x="642096" y="1137439"/>
                    <a:pt x="645420" y="1133982"/>
                    <a:pt x="648744" y="1130392"/>
                  </a:cubicBezTo>
                  <a:cubicBezTo>
                    <a:pt x="649276" y="1130392"/>
                    <a:pt x="649941" y="1130657"/>
                    <a:pt x="650606" y="1130790"/>
                  </a:cubicBezTo>
                  <a:cubicBezTo>
                    <a:pt x="642894" y="1140098"/>
                    <a:pt x="635315" y="1149273"/>
                    <a:pt x="627735" y="1158315"/>
                  </a:cubicBezTo>
                  <a:cubicBezTo>
                    <a:pt x="627203" y="1158847"/>
                    <a:pt x="626671" y="1159512"/>
                    <a:pt x="626272" y="1160043"/>
                  </a:cubicBezTo>
                  <a:cubicBezTo>
                    <a:pt x="625608" y="1158847"/>
                    <a:pt x="624943" y="1157650"/>
                    <a:pt x="624278" y="1156586"/>
                  </a:cubicBezTo>
                  <a:cubicBezTo>
                    <a:pt x="624810" y="1156054"/>
                    <a:pt x="625342" y="1155390"/>
                    <a:pt x="625874" y="1154858"/>
                  </a:cubicBezTo>
                  <a:cubicBezTo>
                    <a:pt x="630129" y="1150337"/>
                    <a:pt x="634384" y="1145683"/>
                    <a:pt x="638772" y="1141029"/>
                  </a:cubicBezTo>
                  <a:close/>
                  <a:moveTo>
                    <a:pt x="602205" y="1293145"/>
                  </a:moveTo>
                  <a:cubicBezTo>
                    <a:pt x="604200" y="1298198"/>
                    <a:pt x="606061" y="1303383"/>
                    <a:pt x="608056" y="1308702"/>
                  </a:cubicBezTo>
                  <a:cubicBezTo>
                    <a:pt x="606992" y="1316547"/>
                    <a:pt x="608588" y="1324259"/>
                    <a:pt x="613242" y="1330509"/>
                  </a:cubicBezTo>
                  <a:cubicBezTo>
                    <a:pt x="624012" y="1344869"/>
                    <a:pt x="647015" y="1345667"/>
                    <a:pt x="664567" y="1332503"/>
                  </a:cubicBezTo>
                  <a:cubicBezTo>
                    <a:pt x="681986" y="1319340"/>
                    <a:pt x="687438" y="1297001"/>
                    <a:pt x="676668" y="1282640"/>
                  </a:cubicBezTo>
                  <a:cubicBezTo>
                    <a:pt x="676136" y="1281975"/>
                    <a:pt x="675737" y="1281444"/>
                    <a:pt x="675205" y="1280912"/>
                  </a:cubicBezTo>
                  <a:cubicBezTo>
                    <a:pt x="674274" y="1275061"/>
                    <a:pt x="672546" y="1268014"/>
                    <a:pt x="670152" y="1259903"/>
                  </a:cubicBezTo>
                  <a:cubicBezTo>
                    <a:pt x="677731" y="1262429"/>
                    <a:pt x="684247" y="1266817"/>
                    <a:pt x="689167" y="1273200"/>
                  </a:cubicBezTo>
                  <a:cubicBezTo>
                    <a:pt x="704192" y="1293145"/>
                    <a:pt x="696613" y="1324259"/>
                    <a:pt x="672280" y="1342609"/>
                  </a:cubicBezTo>
                  <a:cubicBezTo>
                    <a:pt x="647946" y="1360959"/>
                    <a:pt x="616034" y="1359629"/>
                    <a:pt x="601009" y="1339817"/>
                  </a:cubicBezTo>
                  <a:cubicBezTo>
                    <a:pt x="592765" y="1328913"/>
                    <a:pt x="591435" y="1314553"/>
                    <a:pt x="595823" y="1300857"/>
                  </a:cubicBezTo>
                  <a:cubicBezTo>
                    <a:pt x="597020" y="1297001"/>
                    <a:pt x="598748" y="1293145"/>
                    <a:pt x="600875" y="1289555"/>
                  </a:cubicBezTo>
                  <a:cubicBezTo>
                    <a:pt x="601274" y="1290751"/>
                    <a:pt x="601806" y="1291948"/>
                    <a:pt x="602205" y="1293145"/>
                  </a:cubicBezTo>
                  <a:close/>
                  <a:moveTo>
                    <a:pt x="642628" y="1335296"/>
                  </a:moveTo>
                  <a:cubicBezTo>
                    <a:pt x="645819" y="1334498"/>
                    <a:pt x="649010" y="1333434"/>
                    <a:pt x="652068" y="1331706"/>
                  </a:cubicBezTo>
                  <a:cubicBezTo>
                    <a:pt x="661775" y="1326387"/>
                    <a:pt x="672546" y="1314952"/>
                    <a:pt x="675338" y="1298331"/>
                  </a:cubicBezTo>
                  <a:cubicBezTo>
                    <a:pt x="676402" y="1308569"/>
                    <a:pt x="671216" y="1320137"/>
                    <a:pt x="661110" y="1327850"/>
                  </a:cubicBezTo>
                  <a:cubicBezTo>
                    <a:pt x="655393" y="1332238"/>
                    <a:pt x="649010" y="1334631"/>
                    <a:pt x="642761" y="1335296"/>
                  </a:cubicBezTo>
                  <a:close/>
                  <a:moveTo>
                    <a:pt x="423895" y="1558018"/>
                  </a:moveTo>
                  <a:cubicBezTo>
                    <a:pt x="419507" y="1559347"/>
                    <a:pt x="415119" y="1560677"/>
                    <a:pt x="410864" y="1562007"/>
                  </a:cubicBezTo>
                  <a:cubicBezTo>
                    <a:pt x="411529" y="1561475"/>
                    <a:pt x="412326" y="1560810"/>
                    <a:pt x="412992" y="1560278"/>
                  </a:cubicBezTo>
                  <a:cubicBezTo>
                    <a:pt x="413390" y="1560012"/>
                    <a:pt x="413656" y="1559746"/>
                    <a:pt x="414055" y="1559481"/>
                  </a:cubicBezTo>
                  <a:cubicBezTo>
                    <a:pt x="416980" y="1556954"/>
                    <a:pt x="419773" y="1553896"/>
                    <a:pt x="422432" y="1550837"/>
                  </a:cubicBezTo>
                  <a:cubicBezTo>
                    <a:pt x="422831" y="1553231"/>
                    <a:pt x="423363" y="1555624"/>
                    <a:pt x="423895" y="1557752"/>
                  </a:cubicBezTo>
                  <a:cubicBezTo>
                    <a:pt x="423895" y="1557752"/>
                    <a:pt x="423895" y="1557752"/>
                    <a:pt x="423895" y="1557885"/>
                  </a:cubicBezTo>
                  <a:close/>
                  <a:moveTo>
                    <a:pt x="457004" y="1546715"/>
                  </a:moveTo>
                  <a:cubicBezTo>
                    <a:pt x="458600" y="1545652"/>
                    <a:pt x="460461" y="1544588"/>
                    <a:pt x="462588" y="1543125"/>
                  </a:cubicBezTo>
                  <a:cubicBezTo>
                    <a:pt x="462588" y="1543125"/>
                    <a:pt x="462588" y="1543125"/>
                    <a:pt x="462588" y="1543125"/>
                  </a:cubicBezTo>
                  <a:cubicBezTo>
                    <a:pt x="462588" y="1544056"/>
                    <a:pt x="462588" y="1545120"/>
                    <a:pt x="462588" y="1545918"/>
                  </a:cubicBezTo>
                  <a:cubicBezTo>
                    <a:pt x="460727" y="1546449"/>
                    <a:pt x="458998" y="1547114"/>
                    <a:pt x="457137" y="1547646"/>
                  </a:cubicBezTo>
                  <a:cubicBezTo>
                    <a:pt x="457137" y="1547380"/>
                    <a:pt x="457004" y="1546981"/>
                    <a:pt x="456871" y="1546715"/>
                  </a:cubicBezTo>
                  <a:close/>
                  <a:moveTo>
                    <a:pt x="2518412" y="338565"/>
                  </a:moveTo>
                  <a:cubicBezTo>
                    <a:pt x="2521072" y="342953"/>
                    <a:pt x="2523465" y="347208"/>
                    <a:pt x="2525991" y="351197"/>
                  </a:cubicBezTo>
                  <a:cubicBezTo>
                    <a:pt x="2531044" y="359707"/>
                    <a:pt x="2535432" y="367685"/>
                    <a:pt x="2539155" y="374732"/>
                  </a:cubicBezTo>
                  <a:cubicBezTo>
                    <a:pt x="2539288" y="375131"/>
                    <a:pt x="2539421" y="375397"/>
                    <a:pt x="2539687" y="375663"/>
                  </a:cubicBezTo>
                  <a:cubicBezTo>
                    <a:pt x="2539820" y="387098"/>
                    <a:pt x="2537826" y="400661"/>
                    <a:pt x="2532773" y="414224"/>
                  </a:cubicBezTo>
                  <a:cubicBezTo>
                    <a:pt x="2527454" y="428186"/>
                    <a:pt x="2518811" y="442147"/>
                    <a:pt x="2505514" y="453583"/>
                  </a:cubicBezTo>
                  <a:cubicBezTo>
                    <a:pt x="2505248" y="453848"/>
                    <a:pt x="2504982" y="454114"/>
                    <a:pt x="2504849" y="454247"/>
                  </a:cubicBezTo>
                  <a:cubicBezTo>
                    <a:pt x="2492085" y="465151"/>
                    <a:pt x="2486234" y="495601"/>
                    <a:pt x="2266570" y="640669"/>
                  </a:cubicBezTo>
                  <a:cubicBezTo>
                    <a:pt x="2253938" y="648913"/>
                    <a:pt x="1844662" y="926152"/>
                    <a:pt x="1809292" y="947959"/>
                  </a:cubicBezTo>
                  <a:cubicBezTo>
                    <a:pt x="1773790" y="969766"/>
                    <a:pt x="1737356" y="991706"/>
                    <a:pt x="1699992" y="1013645"/>
                  </a:cubicBezTo>
                  <a:cubicBezTo>
                    <a:pt x="1625397" y="1057658"/>
                    <a:pt x="1547211" y="1101803"/>
                    <a:pt x="1466234" y="1144885"/>
                  </a:cubicBezTo>
                  <a:cubicBezTo>
                    <a:pt x="1304145" y="1231315"/>
                    <a:pt x="1145115" y="1305245"/>
                    <a:pt x="997254" y="1364017"/>
                  </a:cubicBezTo>
                  <a:cubicBezTo>
                    <a:pt x="923324" y="1393403"/>
                    <a:pt x="852186" y="1419199"/>
                    <a:pt x="784904" y="1441405"/>
                  </a:cubicBezTo>
                  <a:cubicBezTo>
                    <a:pt x="717755" y="1463876"/>
                    <a:pt x="654994" y="1484353"/>
                    <a:pt x="597684" y="1502969"/>
                  </a:cubicBezTo>
                  <a:cubicBezTo>
                    <a:pt x="552475" y="1517595"/>
                    <a:pt x="510590" y="1530892"/>
                    <a:pt x="472561" y="1542859"/>
                  </a:cubicBezTo>
                  <a:cubicBezTo>
                    <a:pt x="472561" y="1542195"/>
                    <a:pt x="472561" y="1541663"/>
                    <a:pt x="472561" y="1540998"/>
                  </a:cubicBezTo>
                  <a:cubicBezTo>
                    <a:pt x="472561" y="1539003"/>
                    <a:pt x="472561" y="1537275"/>
                    <a:pt x="472561" y="1535679"/>
                  </a:cubicBezTo>
                  <a:cubicBezTo>
                    <a:pt x="477215" y="1531557"/>
                    <a:pt x="477614" y="1529430"/>
                    <a:pt x="476683" y="1527967"/>
                  </a:cubicBezTo>
                  <a:cubicBezTo>
                    <a:pt x="476018" y="1526903"/>
                    <a:pt x="474822" y="1526371"/>
                    <a:pt x="472295" y="1527036"/>
                  </a:cubicBezTo>
                  <a:cubicBezTo>
                    <a:pt x="471763" y="1522648"/>
                    <a:pt x="470700" y="1521318"/>
                    <a:pt x="468971" y="1521052"/>
                  </a:cubicBezTo>
                  <a:cubicBezTo>
                    <a:pt x="467109" y="1520787"/>
                    <a:pt x="464849" y="1522382"/>
                    <a:pt x="463652" y="1531158"/>
                  </a:cubicBezTo>
                  <a:cubicBezTo>
                    <a:pt x="461924" y="1532222"/>
                    <a:pt x="459796" y="1533552"/>
                    <a:pt x="457536" y="1535014"/>
                  </a:cubicBezTo>
                  <a:cubicBezTo>
                    <a:pt x="444106" y="1544056"/>
                    <a:pt x="442244" y="1547912"/>
                    <a:pt x="443707" y="1550040"/>
                  </a:cubicBezTo>
                  <a:cubicBezTo>
                    <a:pt x="444106" y="1550705"/>
                    <a:pt x="444638" y="1551103"/>
                    <a:pt x="445569" y="1551236"/>
                  </a:cubicBezTo>
                  <a:cubicBezTo>
                    <a:pt x="439186" y="1553231"/>
                    <a:pt x="432804" y="1555225"/>
                    <a:pt x="426687" y="1557087"/>
                  </a:cubicBezTo>
                  <a:cubicBezTo>
                    <a:pt x="426687" y="1557087"/>
                    <a:pt x="426554" y="1557087"/>
                    <a:pt x="426421" y="1557087"/>
                  </a:cubicBezTo>
                  <a:lnTo>
                    <a:pt x="426421" y="1557087"/>
                  </a:lnTo>
                  <a:cubicBezTo>
                    <a:pt x="425889" y="1554162"/>
                    <a:pt x="425491" y="1551103"/>
                    <a:pt x="425224" y="1547912"/>
                  </a:cubicBezTo>
                  <a:cubicBezTo>
                    <a:pt x="428682" y="1543524"/>
                    <a:pt x="431740" y="1538737"/>
                    <a:pt x="434133" y="1533552"/>
                  </a:cubicBezTo>
                  <a:cubicBezTo>
                    <a:pt x="436527" y="1528499"/>
                    <a:pt x="438388" y="1523180"/>
                    <a:pt x="439585" y="1517728"/>
                  </a:cubicBezTo>
                  <a:cubicBezTo>
                    <a:pt x="439851" y="1516399"/>
                    <a:pt x="440117" y="1515069"/>
                    <a:pt x="440383" y="1513606"/>
                  </a:cubicBezTo>
                  <a:lnTo>
                    <a:pt x="440915" y="1510016"/>
                  </a:lnTo>
                  <a:cubicBezTo>
                    <a:pt x="441313" y="1507889"/>
                    <a:pt x="441712" y="1505229"/>
                    <a:pt x="442112" y="1502703"/>
                  </a:cubicBezTo>
                  <a:cubicBezTo>
                    <a:pt x="444904" y="1483821"/>
                    <a:pt x="445037" y="1464009"/>
                    <a:pt x="442510" y="1444330"/>
                  </a:cubicBezTo>
                  <a:cubicBezTo>
                    <a:pt x="450089" y="1426113"/>
                    <a:pt x="460062" y="1407099"/>
                    <a:pt x="472162" y="1387552"/>
                  </a:cubicBezTo>
                  <a:cubicBezTo>
                    <a:pt x="472295" y="1390212"/>
                    <a:pt x="475486" y="1392073"/>
                    <a:pt x="492107" y="1391674"/>
                  </a:cubicBezTo>
                  <a:cubicBezTo>
                    <a:pt x="499288" y="1391674"/>
                    <a:pt x="503809" y="1391143"/>
                    <a:pt x="506867" y="1390478"/>
                  </a:cubicBezTo>
                  <a:cubicBezTo>
                    <a:pt x="505936" y="1392206"/>
                    <a:pt x="504872" y="1394068"/>
                    <a:pt x="503676" y="1396461"/>
                  </a:cubicBezTo>
                  <a:cubicBezTo>
                    <a:pt x="496363" y="1411088"/>
                    <a:pt x="497027" y="1415476"/>
                    <a:pt x="499288" y="1416540"/>
                  </a:cubicBezTo>
                  <a:cubicBezTo>
                    <a:pt x="501814" y="1417736"/>
                    <a:pt x="504740" y="1415875"/>
                    <a:pt x="512186" y="1400849"/>
                  </a:cubicBezTo>
                  <a:cubicBezTo>
                    <a:pt x="519632" y="1386223"/>
                    <a:pt x="519632" y="1382500"/>
                    <a:pt x="517239" y="1381170"/>
                  </a:cubicBezTo>
                  <a:cubicBezTo>
                    <a:pt x="515776" y="1380372"/>
                    <a:pt x="513914" y="1380638"/>
                    <a:pt x="510856" y="1384627"/>
                  </a:cubicBezTo>
                  <a:cubicBezTo>
                    <a:pt x="509260" y="1383430"/>
                    <a:pt x="505670" y="1382500"/>
                    <a:pt x="498224" y="1382234"/>
                  </a:cubicBezTo>
                  <a:cubicBezTo>
                    <a:pt x="499820" y="1379973"/>
                    <a:pt x="501681" y="1376915"/>
                    <a:pt x="504074" y="1372793"/>
                  </a:cubicBezTo>
                  <a:cubicBezTo>
                    <a:pt x="512319" y="1358565"/>
                    <a:pt x="512452" y="1354842"/>
                    <a:pt x="510191" y="1353379"/>
                  </a:cubicBezTo>
                  <a:cubicBezTo>
                    <a:pt x="508064" y="1352050"/>
                    <a:pt x="504473" y="1353114"/>
                    <a:pt x="495831" y="1368006"/>
                  </a:cubicBezTo>
                  <a:cubicBezTo>
                    <a:pt x="491975" y="1374787"/>
                    <a:pt x="490113" y="1379175"/>
                    <a:pt x="489315" y="1382234"/>
                  </a:cubicBezTo>
                  <a:cubicBezTo>
                    <a:pt x="480672" y="1382500"/>
                    <a:pt x="476151" y="1383563"/>
                    <a:pt x="474024" y="1384893"/>
                  </a:cubicBezTo>
                  <a:cubicBezTo>
                    <a:pt x="475087" y="1383297"/>
                    <a:pt x="476018" y="1381569"/>
                    <a:pt x="477082" y="1379973"/>
                  </a:cubicBezTo>
                  <a:cubicBezTo>
                    <a:pt x="502878" y="1339418"/>
                    <a:pt x="537184" y="1296336"/>
                    <a:pt x="576941" y="1250329"/>
                  </a:cubicBezTo>
                  <a:cubicBezTo>
                    <a:pt x="578936" y="1248069"/>
                    <a:pt x="580798" y="1245808"/>
                    <a:pt x="582792" y="1243548"/>
                  </a:cubicBezTo>
                  <a:cubicBezTo>
                    <a:pt x="583324" y="1244744"/>
                    <a:pt x="583856" y="1245808"/>
                    <a:pt x="584254" y="1247138"/>
                  </a:cubicBezTo>
                  <a:cubicBezTo>
                    <a:pt x="584254" y="1247138"/>
                    <a:pt x="584254" y="1247271"/>
                    <a:pt x="584122" y="1247404"/>
                  </a:cubicBezTo>
                  <a:cubicBezTo>
                    <a:pt x="573617" y="1259770"/>
                    <a:pt x="572952" y="1264025"/>
                    <a:pt x="574947" y="1265753"/>
                  </a:cubicBezTo>
                  <a:cubicBezTo>
                    <a:pt x="576808" y="1267349"/>
                    <a:pt x="579867" y="1266684"/>
                    <a:pt x="588509" y="1257110"/>
                  </a:cubicBezTo>
                  <a:cubicBezTo>
                    <a:pt x="589706" y="1259903"/>
                    <a:pt x="590903" y="1262828"/>
                    <a:pt x="592100" y="1265753"/>
                  </a:cubicBezTo>
                  <a:cubicBezTo>
                    <a:pt x="590504" y="1267482"/>
                    <a:pt x="588776" y="1269476"/>
                    <a:pt x="586781" y="1272003"/>
                  </a:cubicBezTo>
                  <a:cubicBezTo>
                    <a:pt x="576542" y="1284635"/>
                    <a:pt x="576144" y="1289023"/>
                    <a:pt x="578138" y="1290618"/>
                  </a:cubicBezTo>
                  <a:cubicBezTo>
                    <a:pt x="580266" y="1292214"/>
                    <a:pt x="583590" y="1291283"/>
                    <a:pt x="594227" y="1278119"/>
                  </a:cubicBezTo>
                  <a:cubicBezTo>
                    <a:pt x="594892" y="1277322"/>
                    <a:pt x="595424" y="1276524"/>
                    <a:pt x="596089" y="1275859"/>
                  </a:cubicBezTo>
                  <a:cubicBezTo>
                    <a:pt x="596887" y="1277986"/>
                    <a:pt x="597817" y="1280247"/>
                    <a:pt x="598615" y="1282374"/>
                  </a:cubicBezTo>
                  <a:cubicBezTo>
                    <a:pt x="584521" y="1302453"/>
                    <a:pt x="582526" y="1327185"/>
                    <a:pt x="595557" y="1344471"/>
                  </a:cubicBezTo>
                  <a:cubicBezTo>
                    <a:pt x="612577" y="1367075"/>
                    <a:pt x="648877" y="1368538"/>
                    <a:pt x="676534" y="1347662"/>
                  </a:cubicBezTo>
                  <a:cubicBezTo>
                    <a:pt x="704059" y="1326786"/>
                    <a:pt x="712702" y="1291549"/>
                    <a:pt x="695682" y="1268945"/>
                  </a:cubicBezTo>
                  <a:cubicBezTo>
                    <a:pt x="688901" y="1260036"/>
                    <a:pt x="679194" y="1254451"/>
                    <a:pt x="668291" y="1252191"/>
                  </a:cubicBezTo>
                  <a:cubicBezTo>
                    <a:pt x="664169" y="1239691"/>
                    <a:pt x="658584" y="1225464"/>
                    <a:pt x="652335" y="1210970"/>
                  </a:cubicBezTo>
                  <a:cubicBezTo>
                    <a:pt x="654329" y="1209109"/>
                    <a:pt x="656722" y="1206848"/>
                    <a:pt x="659648" y="1203657"/>
                  </a:cubicBezTo>
                  <a:cubicBezTo>
                    <a:pt x="670950" y="1191557"/>
                    <a:pt x="671615" y="1187568"/>
                    <a:pt x="669620" y="1185839"/>
                  </a:cubicBezTo>
                  <a:cubicBezTo>
                    <a:pt x="667626" y="1183978"/>
                    <a:pt x="664169" y="1184643"/>
                    <a:pt x="652600" y="1197142"/>
                  </a:cubicBezTo>
                  <a:cubicBezTo>
                    <a:pt x="651005" y="1198870"/>
                    <a:pt x="649542" y="1200599"/>
                    <a:pt x="648345" y="1202062"/>
                  </a:cubicBezTo>
                  <a:cubicBezTo>
                    <a:pt x="646750" y="1198737"/>
                    <a:pt x="645287" y="1195413"/>
                    <a:pt x="643691" y="1191956"/>
                  </a:cubicBezTo>
                  <a:cubicBezTo>
                    <a:pt x="646218" y="1191424"/>
                    <a:pt x="650207" y="1188366"/>
                    <a:pt x="657919" y="1179723"/>
                  </a:cubicBezTo>
                  <a:cubicBezTo>
                    <a:pt x="668956" y="1167224"/>
                    <a:pt x="669487" y="1163368"/>
                    <a:pt x="667493" y="1161639"/>
                  </a:cubicBezTo>
                  <a:cubicBezTo>
                    <a:pt x="665498" y="1159910"/>
                    <a:pt x="662041" y="1160708"/>
                    <a:pt x="650739" y="1173340"/>
                  </a:cubicBezTo>
                  <a:cubicBezTo>
                    <a:pt x="645154" y="1179590"/>
                    <a:pt x="642229" y="1183712"/>
                    <a:pt x="641032" y="1186371"/>
                  </a:cubicBezTo>
                  <a:cubicBezTo>
                    <a:pt x="640101" y="1184377"/>
                    <a:pt x="639170" y="1182515"/>
                    <a:pt x="638107" y="1180521"/>
                  </a:cubicBezTo>
                  <a:cubicBezTo>
                    <a:pt x="650739" y="1166293"/>
                    <a:pt x="663637" y="1151666"/>
                    <a:pt x="676801" y="1136774"/>
                  </a:cubicBezTo>
                  <a:cubicBezTo>
                    <a:pt x="676933" y="1136641"/>
                    <a:pt x="677200" y="1136375"/>
                    <a:pt x="677332" y="1136242"/>
                  </a:cubicBezTo>
                  <a:cubicBezTo>
                    <a:pt x="678928" y="1136641"/>
                    <a:pt x="680656" y="1137040"/>
                    <a:pt x="682385" y="1137572"/>
                  </a:cubicBezTo>
                  <a:cubicBezTo>
                    <a:pt x="682119" y="1137838"/>
                    <a:pt x="681986" y="1138104"/>
                    <a:pt x="681720" y="1138370"/>
                  </a:cubicBezTo>
                  <a:cubicBezTo>
                    <a:pt x="672944" y="1148741"/>
                    <a:pt x="672147" y="1152597"/>
                    <a:pt x="674008" y="1154193"/>
                  </a:cubicBezTo>
                  <a:cubicBezTo>
                    <a:pt x="676003" y="1155921"/>
                    <a:pt x="679460" y="1155257"/>
                    <a:pt x="690762" y="1142492"/>
                  </a:cubicBezTo>
                  <a:cubicBezTo>
                    <a:pt x="691161" y="1142093"/>
                    <a:pt x="691427" y="1141694"/>
                    <a:pt x="691826" y="1141295"/>
                  </a:cubicBezTo>
                  <a:cubicBezTo>
                    <a:pt x="692092" y="1141029"/>
                    <a:pt x="692225" y="1140763"/>
                    <a:pt x="692491" y="1140497"/>
                  </a:cubicBezTo>
                  <a:cubicBezTo>
                    <a:pt x="695815" y="1141561"/>
                    <a:pt x="698873" y="1142758"/>
                    <a:pt x="701931" y="1143954"/>
                  </a:cubicBezTo>
                  <a:cubicBezTo>
                    <a:pt x="707649" y="1146215"/>
                    <a:pt x="713234" y="1148475"/>
                    <a:pt x="718287" y="1151400"/>
                  </a:cubicBezTo>
                  <a:cubicBezTo>
                    <a:pt x="723073" y="1154193"/>
                    <a:pt x="728259" y="1157384"/>
                    <a:pt x="733711" y="1160974"/>
                  </a:cubicBezTo>
                  <a:cubicBezTo>
                    <a:pt x="740891" y="1165495"/>
                    <a:pt x="748604" y="1170415"/>
                    <a:pt x="756582" y="1174670"/>
                  </a:cubicBezTo>
                  <a:cubicBezTo>
                    <a:pt x="757379" y="1186371"/>
                    <a:pt x="761767" y="1197275"/>
                    <a:pt x="770277" y="1205253"/>
                  </a:cubicBezTo>
                  <a:cubicBezTo>
                    <a:pt x="790887" y="1224666"/>
                    <a:pt x="826922" y="1220145"/>
                    <a:pt x="850590" y="1195014"/>
                  </a:cubicBezTo>
                  <a:cubicBezTo>
                    <a:pt x="874391" y="1169883"/>
                    <a:pt x="876918" y="1133716"/>
                    <a:pt x="856441" y="1114169"/>
                  </a:cubicBezTo>
                  <a:cubicBezTo>
                    <a:pt x="843543" y="1101936"/>
                    <a:pt x="824396" y="1099277"/>
                    <a:pt x="806046" y="1105261"/>
                  </a:cubicBezTo>
                  <a:cubicBezTo>
                    <a:pt x="802190" y="1103399"/>
                    <a:pt x="798334" y="1101537"/>
                    <a:pt x="794345" y="1099676"/>
                  </a:cubicBezTo>
                  <a:cubicBezTo>
                    <a:pt x="790223" y="1097681"/>
                    <a:pt x="786101" y="1095687"/>
                    <a:pt x="781979" y="1093692"/>
                  </a:cubicBezTo>
                  <a:cubicBezTo>
                    <a:pt x="777059" y="1091299"/>
                    <a:pt x="772139" y="1088772"/>
                    <a:pt x="766953" y="1086379"/>
                  </a:cubicBezTo>
                  <a:cubicBezTo>
                    <a:pt x="771873" y="1079864"/>
                    <a:pt x="771873" y="1077204"/>
                    <a:pt x="770410" y="1075874"/>
                  </a:cubicBezTo>
                  <a:cubicBezTo>
                    <a:pt x="768815" y="1074412"/>
                    <a:pt x="765889" y="1074678"/>
                    <a:pt x="758177" y="1082390"/>
                  </a:cubicBezTo>
                  <a:cubicBezTo>
                    <a:pt x="754454" y="1080794"/>
                    <a:pt x="750731" y="1079199"/>
                    <a:pt x="746875" y="1077736"/>
                  </a:cubicBezTo>
                  <a:cubicBezTo>
                    <a:pt x="749268" y="1075874"/>
                    <a:pt x="752327" y="1072816"/>
                    <a:pt x="756582" y="1068029"/>
                  </a:cubicBezTo>
                  <a:cubicBezTo>
                    <a:pt x="767618" y="1055663"/>
                    <a:pt x="768150" y="1051674"/>
                    <a:pt x="766155" y="1049946"/>
                  </a:cubicBezTo>
                  <a:cubicBezTo>
                    <a:pt x="764161" y="1048217"/>
                    <a:pt x="760704" y="1048882"/>
                    <a:pt x="749401" y="1061647"/>
                  </a:cubicBezTo>
                  <a:cubicBezTo>
                    <a:pt x="743684" y="1068029"/>
                    <a:pt x="740758" y="1072284"/>
                    <a:pt x="739562" y="1074944"/>
                  </a:cubicBezTo>
                  <a:cubicBezTo>
                    <a:pt x="737700" y="1074279"/>
                    <a:pt x="735839" y="1073614"/>
                    <a:pt x="734110" y="1073082"/>
                  </a:cubicBezTo>
                  <a:cubicBezTo>
                    <a:pt x="760836" y="1043696"/>
                    <a:pt x="788627" y="1013379"/>
                    <a:pt x="817082" y="981733"/>
                  </a:cubicBezTo>
                  <a:cubicBezTo>
                    <a:pt x="817481" y="981334"/>
                    <a:pt x="817880" y="980802"/>
                    <a:pt x="818279" y="980403"/>
                  </a:cubicBezTo>
                  <a:cubicBezTo>
                    <a:pt x="819343" y="980536"/>
                    <a:pt x="820406" y="980669"/>
                    <a:pt x="821603" y="980935"/>
                  </a:cubicBezTo>
                  <a:cubicBezTo>
                    <a:pt x="821337" y="981201"/>
                    <a:pt x="820938" y="981600"/>
                    <a:pt x="820539" y="981999"/>
                  </a:cubicBezTo>
                  <a:cubicBezTo>
                    <a:pt x="819077" y="983461"/>
                    <a:pt x="817348" y="985190"/>
                    <a:pt x="815487" y="987451"/>
                  </a:cubicBezTo>
                  <a:cubicBezTo>
                    <a:pt x="804716" y="999551"/>
                    <a:pt x="803918" y="1003673"/>
                    <a:pt x="805913" y="1005534"/>
                  </a:cubicBezTo>
                  <a:cubicBezTo>
                    <a:pt x="807907" y="1007263"/>
                    <a:pt x="811365" y="1006598"/>
                    <a:pt x="822667" y="993833"/>
                  </a:cubicBezTo>
                  <a:cubicBezTo>
                    <a:pt x="826922" y="989046"/>
                    <a:pt x="829581" y="985456"/>
                    <a:pt x="831177" y="982930"/>
                  </a:cubicBezTo>
                  <a:cubicBezTo>
                    <a:pt x="835831" y="983860"/>
                    <a:pt x="840485" y="984924"/>
                    <a:pt x="845139" y="986121"/>
                  </a:cubicBezTo>
                  <a:cubicBezTo>
                    <a:pt x="841947" y="991041"/>
                    <a:pt x="841947" y="993301"/>
                    <a:pt x="843277" y="994498"/>
                  </a:cubicBezTo>
                  <a:cubicBezTo>
                    <a:pt x="844872" y="995961"/>
                    <a:pt x="847532" y="995695"/>
                    <a:pt x="854579" y="988780"/>
                  </a:cubicBezTo>
                  <a:cubicBezTo>
                    <a:pt x="862823" y="991174"/>
                    <a:pt x="871067" y="993700"/>
                    <a:pt x="879311" y="996758"/>
                  </a:cubicBezTo>
                  <a:cubicBezTo>
                    <a:pt x="887024" y="999551"/>
                    <a:pt x="895268" y="1003540"/>
                    <a:pt x="903910" y="1007928"/>
                  </a:cubicBezTo>
                  <a:cubicBezTo>
                    <a:pt x="910958" y="1011385"/>
                    <a:pt x="918271" y="1014975"/>
                    <a:pt x="925850" y="1018166"/>
                  </a:cubicBezTo>
                  <a:cubicBezTo>
                    <a:pt x="926249" y="1031330"/>
                    <a:pt x="931036" y="1043430"/>
                    <a:pt x="940610" y="1052073"/>
                  </a:cubicBezTo>
                  <a:cubicBezTo>
                    <a:pt x="961752" y="1070955"/>
                    <a:pt x="997653" y="1065370"/>
                    <a:pt x="1020657" y="1039574"/>
                  </a:cubicBezTo>
                  <a:cubicBezTo>
                    <a:pt x="1043660" y="1013778"/>
                    <a:pt x="1045256" y="977478"/>
                    <a:pt x="1024247" y="958596"/>
                  </a:cubicBezTo>
                  <a:cubicBezTo>
                    <a:pt x="1010418" y="946230"/>
                    <a:pt x="990340" y="944502"/>
                    <a:pt x="971591" y="951815"/>
                  </a:cubicBezTo>
                  <a:cubicBezTo>
                    <a:pt x="949386" y="938518"/>
                    <a:pt x="918936" y="927216"/>
                    <a:pt x="888353" y="920168"/>
                  </a:cubicBezTo>
                  <a:cubicBezTo>
                    <a:pt x="888353" y="920168"/>
                    <a:pt x="888619" y="919903"/>
                    <a:pt x="888752" y="919770"/>
                  </a:cubicBezTo>
                  <a:cubicBezTo>
                    <a:pt x="899788" y="907271"/>
                    <a:pt x="900320" y="903415"/>
                    <a:pt x="898326" y="901686"/>
                  </a:cubicBezTo>
                  <a:cubicBezTo>
                    <a:pt x="896331" y="899957"/>
                    <a:pt x="892874" y="900622"/>
                    <a:pt x="881572" y="913387"/>
                  </a:cubicBezTo>
                  <a:cubicBezTo>
                    <a:pt x="880109" y="914983"/>
                    <a:pt x="878912" y="916445"/>
                    <a:pt x="877716" y="917775"/>
                  </a:cubicBezTo>
                  <a:cubicBezTo>
                    <a:pt x="876652" y="917509"/>
                    <a:pt x="875588" y="917376"/>
                    <a:pt x="874525" y="917110"/>
                  </a:cubicBezTo>
                  <a:cubicBezTo>
                    <a:pt x="893805" y="894639"/>
                    <a:pt x="913351" y="871635"/>
                    <a:pt x="932897" y="848100"/>
                  </a:cubicBezTo>
                  <a:cubicBezTo>
                    <a:pt x="935158" y="847967"/>
                    <a:pt x="937419" y="847834"/>
                    <a:pt x="939679" y="847701"/>
                  </a:cubicBezTo>
                  <a:cubicBezTo>
                    <a:pt x="935956" y="853152"/>
                    <a:pt x="936089" y="855546"/>
                    <a:pt x="937419" y="856743"/>
                  </a:cubicBezTo>
                  <a:cubicBezTo>
                    <a:pt x="939280" y="858338"/>
                    <a:pt x="942471" y="857806"/>
                    <a:pt x="952045" y="847169"/>
                  </a:cubicBezTo>
                  <a:cubicBezTo>
                    <a:pt x="1001642" y="845972"/>
                    <a:pt x="1043926" y="853551"/>
                    <a:pt x="1063339" y="859402"/>
                  </a:cubicBezTo>
                  <a:cubicBezTo>
                    <a:pt x="1065068" y="870970"/>
                    <a:pt x="1070387" y="881475"/>
                    <a:pt x="1079429" y="888655"/>
                  </a:cubicBezTo>
                  <a:cubicBezTo>
                    <a:pt x="1101502" y="906340"/>
                    <a:pt x="1137004" y="898894"/>
                    <a:pt x="1158678" y="871901"/>
                  </a:cubicBezTo>
                  <a:cubicBezTo>
                    <a:pt x="1180219" y="844908"/>
                    <a:pt x="1179953" y="808608"/>
                    <a:pt x="1157880" y="790923"/>
                  </a:cubicBezTo>
                  <a:cubicBezTo>
                    <a:pt x="1142988" y="778956"/>
                    <a:pt x="1121846" y="778557"/>
                    <a:pt x="1103097" y="787865"/>
                  </a:cubicBezTo>
                  <a:cubicBezTo>
                    <a:pt x="1077168" y="775898"/>
                    <a:pt x="1043527" y="768984"/>
                    <a:pt x="1019726" y="766457"/>
                  </a:cubicBezTo>
                  <a:cubicBezTo>
                    <a:pt x="1028502" y="755288"/>
                    <a:pt x="1028635" y="751698"/>
                    <a:pt x="1026773" y="750235"/>
                  </a:cubicBezTo>
                  <a:cubicBezTo>
                    <a:pt x="1024646" y="748639"/>
                    <a:pt x="1021189" y="749437"/>
                    <a:pt x="1010551" y="762601"/>
                  </a:cubicBezTo>
                  <a:cubicBezTo>
                    <a:pt x="1009753" y="763665"/>
                    <a:pt x="1008955" y="764596"/>
                    <a:pt x="1008291" y="765526"/>
                  </a:cubicBezTo>
                  <a:cubicBezTo>
                    <a:pt x="1005498" y="765393"/>
                    <a:pt x="1003105" y="765260"/>
                    <a:pt x="1000844" y="765260"/>
                  </a:cubicBezTo>
                  <a:cubicBezTo>
                    <a:pt x="1008955" y="755288"/>
                    <a:pt x="1016934" y="745182"/>
                    <a:pt x="1025045" y="735077"/>
                  </a:cubicBezTo>
                  <a:cubicBezTo>
                    <a:pt x="1035549" y="721913"/>
                    <a:pt x="1046054" y="708483"/>
                    <a:pt x="1056558" y="695053"/>
                  </a:cubicBezTo>
                  <a:cubicBezTo>
                    <a:pt x="1060015" y="694122"/>
                    <a:pt x="1063339" y="693325"/>
                    <a:pt x="1066797" y="692527"/>
                  </a:cubicBezTo>
                  <a:cubicBezTo>
                    <a:pt x="1062276" y="699574"/>
                    <a:pt x="1062276" y="702366"/>
                    <a:pt x="1063871" y="703563"/>
                  </a:cubicBezTo>
                  <a:cubicBezTo>
                    <a:pt x="1065999" y="705159"/>
                    <a:pt x="1069456" y="704228"/>
                    <a:pt x="1079828" y="690798"/>
                  </a:cubicBezTo>
                  <a:cubicBezTo>
                    <a:pt x="1080227" y="690399"/>
                    <a:pt x="1080492" y="690000"/>
                    <a:pt x="1080759" y="689601"/>
                  </a:cubicBezTo>
                  <a:cubicBezTo>
                    <a:pt x="1087407" y="688405"/>
                    <a:pt x="1093789" y="687341"/>
                    <a:pt x="1099773" y="686676"/>
                  </a:cubicBezTo>
                  <a:cubicBezTo>
                    <a:pt x="1098842" y="689203"/>
                    <a:pt x="1099241" y="690532"/>
                    <a:pt x="1100172" y="691330"/>
                  </a:cubicBezTo>
                  <a:cubicBezTo>
                    <a:pt x="1101767" y="692660"/>
                    <a:pt x="1104294" y="692394"/>
                    <a:pt x="1110278" y="685878"/>
                  </a:cubicBezTo>
                  <a:cubicBezTo>
                    <a:pt x="1113469" y="685878"/>
                    <a:pt x="1116394" y="685745"/>
                    <a:pt x="1119053" y="685878"/>
                  </a:cubicBezTo>
                  <a:cubicBezTo>
                    <a:pt x="1124638" y="686144"/>
                    <a:pt x="1130223" y="686410"/>
                    <a:pt x="1135940" y="686809"/>
                  </a:cubicBezTo>
                  <a:cubicBezTo>
                    <a:pt x="1154955" y="687740"/>
                    <a:pt x="1174501" y="688671"/>
                    <a:pt x="1192718" y="691995"/>
                  </a:cubicBezTo>
                  <a:cubicBezTo>
                    <a:pt x="1195111" y="692394"/>
                    <a:pt x="1197372" y="693059"/>
                    <a:pt x="1199765" y="693590"/>
                  </a:cubicBezTo>
                  <a:cubicBezTo>
                    <a:pt x="1201361" y="707153"/>
                    <a:pt x="1207610" y="719253"/>
                    <a:pt x="1218381" y="726832"/>
                  </a:cubicBezTo>
                  <a:cubicBezTo>
                    <a:pt x="1241517" y="743188"/>
                    <a:pt x="1276488" y="733614"/>
                    <a:pt x="1296433" y="705425"/>
                  </a:cubicBezTo>
                  <a:cubicBezTo>
                    <a:pt x="1316379" y="677235"/>
                    <a:pt x="1313852" y="640935"/>
                    <a:pt x="1290848" y="624580"/>
                  </a:cubicBezTo>
                  <a:cubicBezTo>
                    <a:pt x="1272632" y="611682"/>
                    <a:pt x="1246969" y="615006"/>
                    <a:pt x="1227156" y="630829"/>
                  </a:cubicBezTo>
                  <a:cubicBezTo>
                    <a:pt x="1214392" y="626308"/>
                    <a:pt x="1205616" y="625245"/>
                    <a:pt x="1195909" y="623915"/>
                  </a:cubicBezTo>
                  <a:cubicBezTo>
                    <a:pt x="1192452" y="623516"/>
                    <a:pt x="1188995" y="622984"/>
                    <a:pt x="1185138" y="622452"/>
                  </a:cubicBezTo>
                  <a:cubicBezTo>
                    <a:pt x="1183942" y="622319"/>
                    <a:pt x="1182612" y="622053"/>
                    <a:pt x="1181283" y="621788"/>
                  </a:cubicBezTo>
                  <a:cubicBezTo>
                    <a:pt x="1177293" y="621123"/>
                    <a:pt x="1173038" y="620192"/>
                    <a:pt x="1168119" y="618862"/>
                  </a:cubicBezTo>
                  <a:cubicBezTo>
                    <a:pt x="1160141" y="616868"/>
                    <a:pt x="1148838" y="616469"/>
                    <a:pt x="1135807" y="617400"/>
                  </a:cubicBezTo>
                  <a:cubicBezTo>
                    <a:pt x="1137137" y="615804"/>
                    <a:pt x="1138600" y="613942"/>
                    <a:pt x="1140328" y="611682"/>
                  </a:cubicBezTo>
                  <a:cubicBezTo>
                    <a:pt x="1150301" y="598385"/>
                    <a:pt x="1150567" y="594529"/>
                    <a:pt x="1148439" y="592933"/>
                  </a:cubicBezTo>
                  <a:cubicBezTo>
                    <a:pt x="1146312" y="591338"/>
                    <a:pt x="1142855" y="592401"/>
                    <a:pt x="1132749" y="605964"/>
                  </a:cubicBezTo>
                  <a:cubicBezTo>
                    <a:pt x="1128494" y="611682"/>
                    <a:pt x="1125968" y="615671"/>
                    <a:pt x="1124771" y="618463"/>
                  </a:cubicBezTo>
                  <a:cubicBezTo>
                    <a:pt x="1121580" y="618862"/>
                    <a:pt x="1118255" y="619261"/>
                    <a:pt x="1114931" y="619793"/>
                  </a:cubicBezTo>
                  <a:cubicBezTo>
                    <a:pt x="1140195" y="586684"/>
                    <a:pt x="1165459" y="552910"/>
                    <a:pt x="1190989" y="518737"/>
                  </a:cubicBezTo>
                  <a:cubicBezTo>
                    <a:pt x="1197106" y="510493"/>
                    <a:pt x="1203355" y="502116"/>
                    <a:pt x="1209472" y="493872"/>
                  </a:cubicBezTo>
                  <a:cubicBezTo>
                    <a:pt x="1211599" y="493340"/>
                    <a:pt x="1213860" y="492808"/>
                    <a:pt x="1216120" y="492409"/>
                  </a:cubicBezTo>
                  <a:cubicBezTo>
                    <a:pt x="1211201" y="500653"/>
                    <a:pt x="1211466" y="503712"/>
                    <a:pt x="1213195" y="504908"/>
                  </a:cubicBezTo>
                  <a:cubicBezTo>
                    <a:pt x="1215323" y="506371"/>
                    <a:pt x="1218779" y="505307"/>
                    <a:pt x="1228353" y="491213"/>
                  </a:cubicBezTo>
                  <a:cubicBezTo>
                    <a:pt x="1228486" y="490947"/>
                    <a:pt x="1228752" y="490681"/>
                    <a:pt x="1228885" y="490415"/>
                  </a:cubicBezTo>
                  <a:cubicBezTo>
                    <a:pt x="1233805" y="489750"/>
                    <a:pt x="1239124" y="489218"/>
                    <a:pt x="1244575" y="488686"/>
                  </a:cubicBezTo>
                  <a:cubicBezTo>
                    <a:pt x="1244708" y="489218"/>
                    <a:pt x="1245107" y="489484"/>
                    <a:pt x="1245506" y="489750"/>
                  </a:cubicBezTo>
                  <a:cubicBezTo>
                    <a:pt x="1246703" y="490548"/>
                    <a:pt x="1248298" y="490548"/>
                    <a:pt x="1251091" y="488021"/>
                  </a:cubicBezTo>
                  <a:cubicBezTo>
                    <a:pt x="1251490" y="488021"/>
                    <a:pt x="1251756" y="488021"/>
                    <a:pt x="1252022" y="488021"/>
                  </a:cubicBezTo>
                  <a:cubicBezTo>
                    <a:pt x="1271834" y="486559"/>
                    <a:pt x="1305741" y="493872"/>
                    <a:pt x="1327681" y="500786"/>
                  </a:cubicBezTo>
                  <a:cubicBezTo>
                    <a:pt x="1327149" y="517806"/>
                    <a:pt x="1333664" y="533497"/>
                    <a:pt x="1346695" y="542804"/>
                  </a:cubicBezTo>
                  <a:cubicBezTo>
                    <a:pt x="1369699" y="559159"/>
                    <a:pt x="1404802" y="549586"/>
                    <a:pt x="1424880" y="521396"/>
                  </a:cubicBezTo>
                  <a:cubicBezTo>
                    <a:pt x="1444826" y="493207"/>
                    <a:pt x="1442432" y="456907"/>
                    <a:pt x="1419296" y="440552"/>
                  </a:cubicBezTo>
                  <a:cubicBezTo>
                    <a:pt x="1403473" y="429382"/>
                    <a:pt x="1382065" y="430313"/>
                    <a:pt x="1363715" y="441084"/>
                  </a:cubicBezTo>
                  <a:cubicBezTo>
                    <a:pt x="1344036" y="433105"/>
                    <a:pt x="1321697" y="427521"/>
                    <a:pt x="1303481" y="423931"/>
                  </a:cubicBezTo>
                  <a:cubicBezTo>
                    <a:pt x="1303746" y="422734"/>
                    <a:pt x="1303481" y="422069"/>
                    <a:pt x="1302816" y="421404"/>
                  </a:cubicBezTo>
                  <a:cubicBezTo>
                    <a:pt x="1301752" y="420207"/>
                    <a:pt x="1299890" y="419809"/>
                    <a:pt x="1295768" y="422601"/>
                  </a:cubicBezTo>
                  <a:cubicBezTo>
                    <a:pt x="1290051" y="421670"/>
                    <a:pt x="1284998" y="420872"/>
                    <a:pt x="1280876" y="420340"/>
                  </a:cubicBezTo>
                  <a:cubicBezTo>
                    <a:pt x="1282870" y="418479"/>
                    <a:pt x="1285264" y="416085"/>
                    <a:pt x="1288189" y="413027"/>
                  </a:cubicBezTo>
                  <a:cubicBezTo>
                    <a:pt x="1299491" y="401326"/>
                    <a:pt x="1300821" y="398002"/>
                    <a:pt x="1298959" y="395874"/>
                  </a:cubicBezTo>
                  <a:cubicBezTo>
                    <a:pt x="1297364" y="394013"/>
                    <a:pt x="1293375" y="393880"/>
                    <a:pt x="1281275" y="406379"/>
                  </a:cubicBezTo>
                  <a:cubicBezTo>
                    <a:pt x="1275557" y="412495"/>
                    <a:pt x="1272632" y="416750"/>
                    <a:pt x="1271302" y="419543"/>
                  </a:cubicBezTo>
                  <a:cubicBezTo>
                    <a:pt x="1269440" y="419543"/>
                    <a:pt x="1267446" y="419543"/>
                    <a:pt x="1265451" y="419543"/>
                  </a:cubicBezTo>
                  <a:cubicBezTo>
                    <a:pt x="1268244" y="415952"/>
                    <a:pt x="1270903" y="412362"/>
                    <a:pt x="1273695" y="408772"/>
                  </a:cubicBezTo>
                  <a:cubicBezTo>
                    <a:pt x="1280477" y="400129"/>
                    <a:pt x="1287391" y="391885"/>
                    <a:pt x="1294438" y="384838"/>
                  </a:cubicBezTo>
                  <a:cubicBezTo>
                    <a:pt x="1301486" y="377791"/>
                    <a:pt x="1308799" y="372073"/>
                    <a:pt x="1316910" y="367685"/>
                  </a:cubicBezTo>
                  <a:cubicBezTo>
                    <a:pt x="1317442" y="367419"/>
                    <a:pt x="1318107" y="367153"/>
                    <a:pt x="1318639" y="366887"/>
                  </a:cubicBezTo>
                  <a:cubicBezTo>
                    <a:pt x="1314384" y="372206"/>
                    <a:pt x="1312256" y="375264"/>
                    <a:pt x="1312256" y="375264"/>
                  </a:cubicBezTo>
                  <a:cubicBezTo>
                    <a:pt x="1312256" y="375264"/>
                    <a:pt x="1316245" y="371275"/>
                    <a:pt x="1324356" y="364228"/>
                  </a:cubicBezTo>
                  <a:cubicBezTo>
                    <a:pt x="1339249" y="357978"/>
                    <a:pt x="1356668" y="354654"/>
                    <a:pt x="1374751" y="351995"/>
                  </a:cubicBezTo>
                  <a:cubicBezTo>
                    <a:pt x="1413445" y="345612"/>
                    <a:pt x="1452937" y="358377"/>
                    <a:pt x="1490168" y="375131"/>
                  </a:cubicBezTo>
                  <a:cubicBezTo>
                    <a:pt x="1508916" y="383508"/>
                    <a:pt x="1527266" y="393082"/>
                    <a:pt x="1545882" y="402257"/>
                  </a:cubicBezTo>
                  <a:cubicBezTo>
                    <a:pt x="1555190" y="406911"/>
                    <a:pt x="1564630" y="411565"/>
                    <a:pt x="1574204" y="415952"/>
                  </a:cubicBezTo>
                  <a:lnTo>
                    <a:pt x="1588299" y="422202"/>
                  </a:lnTo>
                  <a:cubicBezTo>
                    <a:pt x="1593086" y="424330"/>
                    <a:pt x="1597872" y="426324"/>
                    <a:pt x="1602659" y="428319"/>
                  </a:cubicBezTo>
                  <a:cubicBezTo>
                    <a:pt x="1611036" y="431643"/>
                    <a:pt x="1619413" y="434834"/>
                    <a:pt x="1627923" y="437626"/>
                  </a:cubicBezTo>
                  <a:cubicBezTo>
                    <a:pt x="1630849" y="438690"/>
                    <a:pt x="1633774" y="439621"/>
                    <a:pt x="1636699" y="440552"/>
                  </a:cubicBezTo>
                  <a:cubicBezTo>
                    <a:pt x="1655448" y="446535"/>
                    <a:pt x="1674196" y="451189"/>
                    <a:pt x="1693078" y="454513"/>
                  </a:cubicBezTo>
                  <a:cubicBezTo>
                    <a:pt x="1701455" y="455976"/>
                    <a:pt x="1709832" y="457173"/>
                    <a:pt x="1718209" y="458103"/>
                  </a:cubicBezTo>
                  <a:cubicBezTo>
                    <a:pt x="1719007" y="458103"/>
                    <a:pt x="1719671" y="458369"/>
                    <a:pt x="1720469" y="458369"/>
                  </a:cubicBezTo>
                  <a:cubicBezTo>
                    <a:pt x="1759828" y="462624"/>
                    <a:pt x="1798920" y="460763"/>
                    <a:pt x="1835354" y="452652"/>
                  </a:cubicBezTo>
                  <a:cubicBezTo>
                    <a:pt x="1871787" y="444674"/>
                    <a:pt x="1905561" y="430579"/>
                    <a:pt x="1934814" y="412229"/>
                  </a:cubicBezTo>
                  <a:cubicBezTo>
                    <a:pt x="1964067" y="393880"/>
                    <a:pt x="1988932" y="371541"/>
                    <a:pt x="2009143" y="347740"/>
                  </a:cubicBezTo>
                  <a:cubicBezTo>
                    <a:pt x="2029355" y="323938"/>
                    <a:pt x="2045976" y="299472"/>
                    <a:pt x="2060469" y="275804"/>
                  </a:cubicBezTo>
                  <a:cubicBezTo>
                    <a:pt x="2074830" y="252003"/>
                    <a:pt x="2086930" y="228866"/>
                    <a:pt x="2097700" y="207059"/>
                  </a:cubicBezTo>
                  <a:cubicBezTo>
                    <a:pt x="2103019" y="196156"/>
                    <a:pt x="2108072" y="185518"/>
                    <a:pt x="2112726" y="175280"/>
                  </a:cubicBezTo>
                  <a:cubicBezTo>
                    <a:pt x="2115119" y="170094"/>
                    <a:pt x="2117380" y="165174"/>
                    <a:pt x="2119640" y="159988"/>
                  </a:cubicBezTo>
                  <a:cubicBezTo>
                    <a:pt x="2121768" y="154803"/>
                    <a:pt x="2123496" y="149750"/>
                    <a:pt x="2125092" y="144697"/>
                  </a:cubicBezTo>
                  <a:cubicBezTo>
                    <a:pt x="2126422" y="140442"/>
                    <a:pt x="2127751" y="136187"/>
                    <a:pt x="2128948" y="132198"/>
                  </a:cubicBezTo>
                  <a:cubicBezTo>
                    <a:pt x="2128815" y="134591"/>
                    <a:pt x="2128948" y="136054"/>
                    <a:pt x="2129347" y="135522"/>
                  </a:cubicBezTo>
                  <a:cubicBezTo>
                    <a:pt x="2131076" y="130071"/>
                    <a:pt x="2134400" y="119167"/>
                    <a:pt x="2138123" y="107067"/>
                  </a:cubicBezTo>
                  <a:cubicBezTo>
                    <a:pt x="2140117" y="100552"/>
                    <a:pt x="2142245" y="93770"/>
                    <a:pt x="2144505" y="86989"/>
                  </a:cubicBezTo>
                  <a:cubicBezTo>
                    <a:pt x="2149957" y="69969"/>
                    <a:pt x="2155409" y="54013"/>
                    <a:pt x="2158467" y="48827"/>
                  </a:cubicBezTo>
                  <a:cubicBezTo>
                    <a:pt x="2164850" y="37525"/>
                    <a:pt x="2172030" y="29015"/>
                    <a:pt x="2178811" y="23297"/>
                  </a:cubicBezTo>
                  <a:cubicBezTo>
                    <a:pt x="2185593" y="17579"/>
                    <a:pt x="2191842" y="14388"/>
                    <a:pt x="2195964" y="12526"/>
                  </a:cubicBezTo>
                  <a:cubicBezTo>
                    <a:pt x="2196230" y="12526"/>
                    <a:pt x="2196496" y="12261"/>
                    <a:pt x="2196762" y="12128"/>
                  </a:cubicBezTo>
                  <a:cubicBezTo>
                    <a:pt x="2196097" y="12792"/>
                    <a:pt x="2195565" y="13324"/>
                    <a:pt x="2195166" y="13989"/>
                  </a:cubicBezTo>
                  <a:cubicBezTo>
                    <a:pt x="2192906" y="17313"/>
                    <a:pt x="2192507" y="19308"/>
                    <a:pt x="2192507" y="19308"/>
                  </a:cubicBezTo>
                  <a:cubicBezTo>
                    <a:pt x="2192507" y="19308"/>
                    <a:pt x="2193570" y="17446"/>
                    <a:pt x="2196363" y="15053"/>
                  </a:cubicBezTo>
                  <a:cubicBezTo>
                    <a:pt x="2196363" y="15053"/>
                    <a:pt x="2196496" y="15053"/>
                    <a:pt x="2196629" y="14920"/>
                  </a:cubicBezTo>
                  <a:cubicBezTo>
                    <a:pt x="2195432" y="17313"/>
                    <a:pt x="2194102" y="20638"/>
                    <a:pt x="2192507" y="25424"/>
                  </a:cubicBezTo>
                  <a:cubicBezTo>
                    <a:pt x="2187986" y="39120"/>
                    <a:pt x="2188917" y="42976"/>
                    <a:pt x="2191443" y="43774"/>
                  </a:cubicBezTo>
                  <a:cubicBezTo>
                    <a:pt x="2193970" y="44572"/>
                    <a:pt x="2196762" y="42843"/>
                    <a:pt x="2201549" y="28350"/>
                  </a:cubicBezTo>
                  <a:cubicBezTo>
                    <a:pt x="2204607" y="19175"/>
                    <a:pt x="2205139" y="14521"/>
                    <a:pt x="2204474" y="12128"/>
                  </a:cubicBezTo>
                  <a:cubicBezTo>
                    <a:pt x="2206336" y="12128"/>
                    <a:pt x="2208463" y="12394"/>
                    <a:pt x="2210723" y="13058"/>
                  </a:cubicBezTo>
                  <a:cubicBezTo>
                    <a:pt x="2223488" y="16914"/>
                    <a:pt x="2239312" y="30344"/>
                    <a:pt x="2257794" y="47763"/>
                  </a:cubicBezTo>
                  <a:cubicBezTo>
                    <a:pt x="2267102" y="56539"/>
                    <a:pt x="2276942" y="66379"/>
                    <a:pt x="2288909" y="76750"/>
                  </a:cubicBezTo>
                  <a:cubicBezTo>
                    <a:pt x="2291967" y="79410"/>
                    <a:pt x="2295025" y="81936"/>
                    <a:pt x="2298882" y="84595"/>
                  </a:cubicBezTo>
                  <a:cubicBezTo>
                    <a:pt x="2300743" y="85925"/>
                    <a:pt x="2303269" y="87388"/>
                    <a:pt x="2304599" y="88318"/>
                  </a:cubicBezTo>
                  <a:lnTo>
                    <a:pt x="2309120" y="91377"/>
                  </a:lnTo>
                  <a:cubicBezTo>
                    <a:pt x="2315636" y="95765"/>
                    <a:pt x="2322284" y="100419"/>
                    <a:pt x="2328932" y="105205"/>
                  </a:cubicBezTo>
                  <a:cubicBezTo>
                    <a:pt x="2355526" y="124619"/>
                    <a:pt x="2382386" y="148154"/>
                    <a:pt x="2406453" y="176742"/>
                  </a:cubicBezTo>
                  <a:cubicBezTo>
                    <a:pt x="2412437" y="183790"/>
                    <a:pt x="2418154" y="191103"/>
                    <a:pt x="2423739" y="198416"/>
                  </a:cubicBezTo>
                  <a:lnTo>
                    <a:pt x="2440493" y="220755"/>
                  </a:lnTo>
                  <a:cubicBezTo>
                    <a:pt x="2451263" y="235381"/>
                    <a:pt x="2461369" y="249742"/>
                    <a:pt x="2470810" y="263571"/>
                  </a:cubicBezTo>
                  <a:cubicBezTo>
                    <a:pt x="2489824" y="291228"/>
                    <a:pt x="2506312" y="316758"/>
                    <a:pt x="2519476" y="338565"/>
                  </a:cubicBezTo>
                  <a:close/>
                  <a:moveTo>
                    <a:pt x="1493758" y="164243"/>
                  </a:moveTo>
                  <a:cubicBezTo>
                    <a:pt x="1494955" y="164243"/>
                    <a:pt x="1496152" y="164243"/>
                    <a:pt x="1497348" y="164509"/>
                  </a:cubicBezTo>
                  <a:cubicBezTo>
                    <a:pt x="1499875" y="164775"/>
                    <a:pt x="1502401" y="165307"/>
                    <a:pt x="1505193" y="165972"/>
                  </a:cubicBezTo>
                  <a:cubicBezTo>
                    <a:pt x="1515964" y="168897"/>
                    <a:pt x="1527665" y="175280"/>
                    <a:pt x="1538967" y="182859"/>
                  </a:cubicBezTo>
                  <a:cubicBezTo>
                    <a:pt x="1561705" y="198283"/>
                    <a:pt x="1583778" y="218893"/>
                    <a:pt x="1606116" y="240434"/>
                  </a:cubicBezTo>
                  <a:cubicBezTo>
                    <a:pt x="1617286" y="251205"/>
                    <a:pt x="1628322" y="262241"/>
                    <a:pt x="1639890" y="273012"/>
                  </a:cubicBezTo>
                  <a:lnTo>
                    <a:pt x="1644411" y="277001"/>
                  </a:lnTo>
                  <a:lnTo>
                    <a:pt x="1645608" y="278197"/>
                  </a:lnTo>
                  <a:lnTo>
                    <a:pt x="1647602" y="280192"/>
                  </a:lnTo>
                  <a:lnTo>
                    <a:pt x="1655315" y="288170"/>
                  </a:lnTo>
                  <a:cubicBezTo>
                    <a:pt x="1660368" y="293489"/>
                    <a:pt x="1665287" y="298807"/>
                    <a:pt x="1669808" y="304126"/>
                  </a:cubicBezTo>
                  <a:cubicBezTo>
                    <a:pt x="1679914" y="315694"/>
                    <a:pt x="1688823" y="327662"/>
                    <a:pt x="1695870" y="339895"/>
                  </a:cubicBezTo>
                  <a:cubicBezTo>
                    <a:pt x="1699859" y="346942"/>
                    <a:pt x="1703316" y="353989"/>
                    <a:pt x="1705976" y="361170"/>
                  </a:cubicBezTo>
                  <a:cubicBezTo>
                    <a:pt x="1707172" y="364361"/>
                    <a:pt x="1708103" y="367552"/>
                    <a:pt x="1708901" y="370743"/>
                  </a:cubicBezTo>
                  <a:cubicBezTo>
                    <a:pt x="1711826" y="382179"/>
                    <a:pt x="1712491" y="393481"/>
                    <a:pt x="1710895" y="404517"/>
                  </a:cubicBezTo>
                  <a:cubicBezTo>
                    <a:pt x="1710098" y="409969"/>
                    <a:pt x="1708768" y="415421"/>
                    <a:pt x="1707039" y="420606"/>
                  </a:cubicBezTo>
                  <a:cubicBezTo>
                    <a:pt x="1706241" y="423000"/>
                    <a:pt x="1705311" y="425260"/>
                    <a:pt x="1704380" y="427787"/>
                  </a:cubicBezTo>
                  <a:cubicBezTo>
                    <a:pt x="1673797" y="422202"/>
                    <a:pt x="1643215" y="412894"/>
                    <a:pt x="1613297" y="400129"/>
                  </a:cubicBezTo>
                  <a:cubicBezTo>
                    <a:pt x="1608776" y="398268"/>
                    <a:pt x="1604388" y="396140"/>
                    <a:pt x="1599867" y="394146"/>
                  </a:cubicBezTo>
                  <a:lnTo>
                    <a:pt x="1586171" y="387763"/>
                  </a:lnTo>
                  <a:cubicBezTo>
                    <a:pt x="1577262" y="383508"/>
                    <a:pt x="1568220" y="378854"/>
                    <a:pt x="1559178" y="374067"/>
                  </a:cubicBezTo>
                  <a:cubicBezTo>
                    <a:pt x="1540962" y="364494"/>
                    <a:pt x="1522346" y="354521"/>
                    <a:pt x="1502667" y="345213"/>
                  </a:cubicBezTo>
                  <a:cubicBezTo>
                    <a:pt x="1482988" y="336039"/>
                    <a:pt x="1462112" y="327529"/>
                    <a:pt x="1439640" y="321944"/>
                  </a:cubicBezTo>
                  <a:cubicBezTo>
                    <a:pt x="1428338" y="319152"/>
                    <a:pt x="1416636" y="317157"/>
                    <a:pt x="1404669" y="316359"/>
                  </a:cubicBezTo>
                  <a:cubicBezTo>
                    <a:pt x="1392835" y="315561"/>
                    <a:pt x="1380203" y="315960"/>
                    <a:pt x="1368369" y="317689"/>
                  </a:cubicBezTo>
                  <a:cubicBezTo>
                    <a:pt x="1368369" y="317689"/>
                    <a:pt x="1368369" y="317689"/>
                    <a:pt x="1368369" y="317689"/>
                  </a:cubicBezTo>
                  <a:cubicBezTo>
                    <a:pt x="1376613" y="303195"/>
                    <a:pt x="1383262" y="286574"/>
                    <a:pt x="1391372" y="268624"/>
                  </a:cubicBezTo>
                  <a:cubicBezTo>
                    <a:pt x="1399750" y="250008"/>
                    <a:pt x="1409190" y="229664"/>
                    <a:pt x="1421955" y="210649"/>
                  </a:cubicBezTo>
                  <a:cubicBezTo>
                    <a:pt x="1434720" y="191768"/>
                    <a:pt x="1451474" y="174216"/>
                    <a:pt x="1472882" y="167568"/>
                  </a:cubicBezTo>
                  <a:cubicBezTo>
                    <a:pt x="1478201" y="165839"/>
                    <a:pt x="1483786" y="164908"/>
                    <a:pt x="1489503" y="164509"/>
                  </a:cubicBezTo>
                  <a:cubicBezTo>
                    <a:pt x="1490833" y="164509"/>
                    <a:pt x="1492562" y="164376"/>
                    <a:pt x="1493758" y="164376"/>
                  </a:cubicBezTo>
                  <a:close/>
                  <a:moveTo>
                    <a:pt x="1738553" y="409570"/>
                  </a:moveTo>
                  <a:cubicBezTo>
                    <a:pt x="1741345" y="397071"/>
                    <a:pt x="1741744" y="383641"/>
                    <a:pt x="1740016" y="370477"/>
                  </a:cubicBezTo>
                  <a:cubicBezTo>
                    <a:pt x="1745467" y="371541"/>
                    <a:pt x="1751052" y="372472"/>
                    <a:pt x="1756770" y="373004"/>
                  </a:cubicBezTo>
                  <a:cubicBezTo>
                    <a:pt x="1775651" y="374998"/>
                    <a:pt x="1796261" y="374466"/>
                    <a:pt x="1817403" y="370743"/>
                  </a:cubicBezTo>
                  <a:cubicBezTo>
                    <a:pt x="1838545" y="367020"/>
                    <a:pt x="1860086" y="359973"/>
                    <a:pt x="1881095" y="350399"/>
                  </a:cubicBezTo>
                  <a:cubicBezTo>
                    <a:pt x="1902104" y="340825"/>
                    <a:pt x="1922581" y="328592"/>
                    <a:pt x="1942128" y="314631"/>
                  </a:cubicBezTo>
                  <a:cubicBezTo>
                    <a:pt x="1981220" y="286441"/>
                    <a:pt x="2013265" y="254529"/>
                    <a:pt x="2040657" y="224478"/>
                  </a:cubicBezTo>
                  <a:cubicBezTo>
                    <a:pt x="2068049" y="194427"/>
                    <a:pt x="2090786" y="165972"/>
                    <a:pt x="2109667" y="142038"/>
                  </a:cubicBezTo>
                  <a:lnTo>
                    <a:pt x="2121369" y="127145"/>
                  </a:lnTo>
                  <a:cubicBezTo>
                    <a:pt x="2119640" y="131932"/>
                    <a:pt x="2117912" y="136852"/>
                    <a:pt x="2116050" y="141905"/>
                  </a:cubicBezTo>
                  <a:cubicBezTo>
                    <a:pt x="2114189" y="146692"/>
                    <a:pt x="2112194" y="151611"/>
                    <a:pt x="2110066" y="156398"/>
                  </a:cubicBezTo>
                  <a:cubicBezTo>
                    <a:pt x="2107806" y="161052"/>
                    <a:pt x="2105280" y="165972"/>
                    <a:pt x="2102753" y="171025"/>
                  </a:cubicBezTo>
                  <a:cubicBezTo>
                    <a:pt x="2097568" y="180997"/>
                    <a:pt x="2092116" y="191369"/>
                    <a:pt x="2086398" y="201873"/>
                  </a:cubicBezTo>
                  <a:cubicBezTo>
                    <a:pt x="2074830" y="223015"/>
                    <a:pt x="2061932" y="245354"/>
                    <a:pt x="2046906" y="268092"/>
                  </a:cubicBezTo>
                  <a:cubicBezTo>
                    <a:pt x="2031881" y="290829"/>
                    <a:pt x="2014728" y="313833"/>
                    <a:pt x="1994517" y="335906"/>
                  </a:cubicBezTo>
                  <a:cubicBezTo>
                    <a:pt x="1974439" y="357845"/>
                    <a:pt x="1950372" y="377924"/>
                    <a:pt x="1922581" y="394013"/>
                  </a:cubicBezTo>
                  <a:cubicBezTo>
                    <a:pt x="1894791" y="410102"/>
                    <a:pt x="1863277" y="422202"/>
                    <a:pt x="1829370" y="428452"/>
                  </a:cubicBezTo>
                  <a:cubicBezTo>
                    <a:pt x="1800516" y="433903"/>
                    <a:pt x="1770199" y="434967"/>
                    <a:pt x="1739218" y="432308"/>
                  </a:cubicBezTo>
                  <a:cubicBezTo>
                    <a:pt x="1736558" y="432042"/>
                    <a:pt x="1733899" y="432042"/>
                    <a:pt x="1731240" y="431776"/>
                  </a:cubicBezTo>
                  <a:cubicBezTo>
                    <a:pt x="1731505" y="431244"/>
                    <a:pt x="1731772" y="430712"/>
                    <a:pt x="1731905" y="430313"/>
                  </a:cubicBezTo>
                  <a:cubicBezTo>
                    <a:pt x="1734697" y="423931"/>
                    <a:pt x="1736957" y="417016"/>
                    <a:pt x="1738553" y="409703"/>
                  </a:cubicBezTo>
                  <a:close/>
                  <a:moveTo>
                    <a:pt x="567234" y="655296"/>
                  </a:moveTo>
                  <a:cubicBezTo>
                    <a:pt x="572155" y="650376"/>
                    <a:pt x="577207" y="645722"/>
                    <a:pt x="582393" y="640935"/>
                  </a:cubicBezTo>
                  <a:cubicBezTo>
                    <a:pt x="584122" y="639339"/>
                    <a:pt x="585850" y="637744"/>
                    <a:pt x="587579" y="636148"/>
                  </a:cubicBezTo>
                  <a:cubicBezTo>
                    <a:pt x="681854" y="551580"/>
                    <a:pt x="805913" y="497462"/>
                    <a:pt x="924521" y="490149"/>
                  </a:cubicBezTo>
                  <a:cubicBezTo>
                    <a:pt x="932100" y="489617"/>
                    <a:pt x="939546" y="489484"/>
                    <a:pt x="947125" y="489351"/>
                  </a:cubicBezTo>
                  <a:cubicBezTo>
                    <a:pt x="958029" y="494670"/>
                    <a:pt x="968267" y="500121"/>
                    <a:pt x="979037" y="505972"/>
                  </a:cubicBezTo>
                  <a:cubicBezTo>
                    <a:pt x="984357" y="508764"/>
                    <a:pt x="989808" y="511690"/>
                    <a:pt x="995393" y="514615"/>
                  </a:cubicBezTo>
                  <a:cubicBezTo>
                    <a:pt x="1002839" y="518471"/>
                    <a:pt x="1010684" y="522460"/>
                    <a:pt x="1019194" y="526582"/>
                  </a:cubicBezTo>
                  <a:cubicBezTo>
                    <a:pt x="1017864" y="526582"/>
                    <a:pt x="1016535" y="526582"/>
                    <a:pt x="1015072" y="526582"/>
                  </a:cubicBezTo>
                  <a:cubicBezTo>
                    <a:pt x="969065" y="526981"/>
                    <a:pt x="917207" y="530704"/>
                    <a:pt x="896198" y="535358"/>
                  </a:cubicBezTo>
                  <a:cubicBezTo>
                    <a:pt x="805514" y="555303"/>
                    <a:pt x="733977" y="590008"/>
                    <a:pt x="656988" y="651174"/>
                  </a:cubicBezTo>
                  <a:cubicBezTo>
                    <a:pt x="638905" y="665534"/>
                    <a:pt x="623879" y="679097"/>
                    <a:pt x="612178" y="691862"/>
                  </a:cubicBezTo>
                  <a:cubicBezTo>
                    <a:pt x="592100" y="713536"/>
                    <a:pt x="581063" y="732816"/>
                    <a:pt x="579069" y="750102"/>
                  </a:cubicBezTo>
                  <a:cubicBezTo>
                    <a:pt x="578537" y="754224"/>
                    <a:pt x="578537" y="758213"/>
                    <a:pt x="579069" y="762069"/>
                  </a:cubicBezTo>
                  <a:cubicBezTo>
                    <a:pt x="581728" y="781615"/>
                    <a:pt x="597285" y="797705"/>
                    <a:pt x="625342" y="809672"/>
                  </a:cubicBezTo>
                  <a:cubicBezTo>
                    <a:pt x="662706" y="825495"/>
                    <a:pt x="707915" y="822703"/>
                    <a:pt x="749534" y="801960"/>
                  </a:cubicBezTo>
                  <a:cubicBezTo>
                    <a:pt x="783840" y="784807"/>
                    <a:pt x="808838" y="758346"/>
                    <a:pt x="815088" y="732949"/>
                  </a:cubicBezTo>
                  <a:lnTo>
                    <a:pt x="815088" y="731752"/>
                  </a:lnTo>
                  <a:cubicBezTo>
                    <a:pt x="815088" y="681623"/>
                    <a:pt x="834501" y="638940"/>
                    <a:pt x="873195" y="604635"/>
                  </a:cubicBezTo>
                  <a:cubicBezTo>
                    <a:pt x="885960" y="593332"/>
                    <a:pt x="900320" y="583759"/>
                    <a:pt x="915479" y="575515"/>
                  </a:cubicBezTo>
                  <a:cubicBezTo>
                    <a:pt x="921462" y="572323"/>
                    <a:pt x="927579" y="569265"/>
                    <a:pt x="933695" y="566473"/>
                  </a:cubicBezTo>
                  <a:cubicBezTo>
                    <a:pt x="971857" y="549320"/>
                    <a:pt x="1013742" y="540544"/>
                    <a:pt x="1050309" y="539480"/>
                  </a:cubicBezTo>
                  <a:cubicBezTo>
                    <a:pt x="1060547" y="542804"/>
                    <a:pt x="1070919" y="545331"/>
                    <a:pt x="1081423" y="547059"/>
                  </a:cubicBezTo>
                  <a:cubicBezTo>
                    <a:pt x="1083817" y="551846"/>
                    <a:pt x="1087008" y="556500"/>
                    <a:pt x="1090997" y="560755"/>
                  </a:cubicBezTo>
                  <a:cubicBezTo>
                    <a:pt x="1037012" y="553043"/>
                    <a:pt x="922526" y="593997"/>
                    <a:pt x="890747" y="642664"/>
                  </a:cubicBezTo>
                  <a:cubicBezTo>
                    <a:pt x="875322" y="666199"/>
                    <a:pt x="871599" y="692128"/>
                    <a:pt x="868009" y="717126"/>
                  </a:cubicBezTo>
                  <a:cubicBezTo>
                    <a:pt x="866281" y="729093"/>
                    <a:pt x="864552" y="740661"/>
                    <a:pt x="861760" y="751565"/>
                  </a:cubicBezTo>
                  <a:cubicBezTo>
                    <a:pt x="861228" y="753426"/>
                    <a:pt x="860829" y="755288"/>
                    <a:pt x="860164" y="757016"/>
                  </a:cubicBezTo>
                  <a:cubicBezTo>
                    <a:pt x="859100" y="760341"/>
                    <a:pt x="858169" y="763532"/>
                    <a:pt x="856840" y="766723"/>
                  </a:cubicBezTo>
                  <a:cubicBezTo>
                    <a:pt x="855776" y="769382"/>
                    <a:pt x="854180" y="772175"/>
                    <a:pt x="852585" y="775233"/>
                  </a:cubicBezTo>
                  <a:cubicBezTo>
                    <a:pt x="848994" y="781350"/>
                    <a:pt x="844208" y="787998"/>
                    <a:pt x="837958" y="794912"/>
                  </a:cubicBezTo>
                  <a:cubicBezTo>
                    <a:pt x="809237" y="827091"/>
                    <a:pt x="751662" y="865386"/>
                    <a:pt x="663238" y="884267"/>
                  </a:cubicBezTo>
                  <a:cubicBezTo>
                    <a:pt x="627868" y="891713"/>
                    <a:pt x="589706" y="885065"/>
                    <a:pt x="549550" y="864189"/>
                  </a:cubicBezTo>
                  <a:cubicBezTo>
                    <a:pt x="517903" y="847701"/>
                    <a:pt x="499820" y="825761"/>
                    <a:pt x="495698" y="798768"/>
                  </a:cubicBezTo>
                  <a:cubicBezTo>
                    <a:pt x="489581" y="758612"/>
                    <a:pt x="515643" y="706488"/>
                    <a:pt x="566969" y="655429"/>
                  </a:cubicBezTo>
                  <a:close/>
                  <a:moveTo>
                    <a:pt x="629464" y="800364"/>
                  </a:moveTo>
                  <a:cubicBezTo>
                    <a:pt x="604865" y="789860"/>
                    <a:pt x="591302" y="776563"/>
                    <a:pt x="589041" y="760606"/>
                  </a:cubicBezTo>
                  <a:cubicBezTo>
                    <a:pt x="585584" y="735077"/>
                    <a:pt x="610582" y="700771"/>
                    <a:pt x="663238" y="658886"/>
                  </a:cubicBezTo>
                  <a:cubicBezTo>
                    <a:pt x="674939" y="649578"/>
                    <a:pt x="686507" y="640935"/>
                    <a:pt x="698076" y="632824"/>
                  </a:cubicBezTo>
                  <a:cubicBezTo>
                    <a:pt x="702862" y="669124"/>
                    <a:pt x="721478" y="706754"/>
                    <a:pt x="761103" y="741060"/>
                  </a:cubicBezTo>
                  <a:cubicBezTo>
                    <a:pt x="770144" y="748905"/>
                    <a:pt x="778787" y="755687"/>
                    <a:pt x="787297" y="761537"/>
                  </a:cubicBezTo>
                  <a:cubicBezTo>
                    <a:pt x="776527" y="773371"/>
                    <a:pt x="761900" y="784408"/>
                    <a:pt x="745146" y="792785"/>
                  </a:cubicBezTo>
                  <a:cubicBezTo>
                    <a:pt x="743816" y="793450"/>
                    <a:pt x="742487" y="793849"/>
                    <a:pt x="741290" y="794513"/>
                  </a:cubicBezTo>
                  <a:cubicBezTo>
                    <a:pt x="731450" y="799167"/>
                    <a:pt x="721478" y="802625"/>
                    <a:pt x="711505" y="805151"/>
                  </a:cubicBezTo>
                  <a:cubicBezTo>
                    <a:pt x="682917" y="812331"/>
                    <a:pt x="654196" y="810868"/>
                    <a:pt x="629331" y="800231"/>
                  </a:cubicBezTo>
                  <a:close/>
                  <a:moveTo>
                    <a:pt x="793813" y="753825"/>
                  </a:moveTo>
                  <a:cubicBezTo>
                    <a:pt x="785303" y="748108"/>
                    <a:pt x="776660" y="741326"/>
                    <a:pt x="767751" y="733614"/>
                  </a:cubicBezTo>
                  <a:cubicBezTo>
                    <a:pt x="728392" y="699574"/>
                    <a:pt x="710973" y="662077"/>
                    <a:pt x="707782" y="626308"/>
                  </a:cubicBezTo>
                  <a:cubicBezTo>
                    <a:pt x="723073" y="616070"/>
                    <a:pt x="738232" y="606762"/>
                    <a:pt x="753656" y="598252"/>
                  </a:cubicBezTo>
                  <a:cubicBezTo>
                    <a:pt x="757778" y="595992"/>
                    <a:pt x="762033" y="593864"/>
                    <a:pt x="766155" y="591737"/>
                  </a:cubicBezTo>
                  <a:cubicBezTo>
                    <a:pt x="762299" y="602374"/>
                    <a:pt x="760704" y="612879"/>
                    <a:pt x="761501" y="623383"/>
                  </a:cubicBezTo>
                  <a:cubicBezTo>
                    <a:pt x="763363" y="648381"/>
                    <a:pt x="778654" y="672182"/>
                    <a:pt x="807109" y="694122"/>
                  </a:cubicBezTo>
                  <a:cubicBezTo>
                    <a:pt x="807775" y="694654"/>
                    <a:pt x="808306" y="695053"/>
                    <a:pt x="808971" y="695452"/>
                  </a:cubicBezTo>
                  <a:cubicBezTo>
                    <a:pt x="806711" y="706887"/>
                    <a:pt x="805514" y="718721"/>
                    <a:pt x="805514" y="730822"/>
                  </a:cubicBezTo>
                  <a:cubicBezTo>
                    <a:pt x="803519" y="738401"/>
                    <a:pt x="799530" y="746113"/>
                    <a:pt x="793946" y="753692"/>
                  </a:cubicBezTo>
                  <a:close/>
                  <a:moveTo>
                    <a:pt x="811231" y="684815"/>
                  </a:moveTo>
                  <a:cubicBezTo>
                    <a:pt x="786233" y="665002"/>
                    <a:pt x="772804" y="644126"/>
                    <a:pt x="771208" y="622585"/>
                  </a:cubicBezTo>
                  <a:cubicBezTo>
                    <a:pt x="770543" y="612746"/>
                    <a:pt x="772272" y="602640"/>
                    <a:pt x="776527" y="592269"/>
                  </a:cubicBezTo>
                  <a:cubicBezTo>
                    <a:pt x="777591" y="589742"/>
                    <a:pt x="778521" y="587349"/>
                    <a:pt x="779851" y="584822"/>
                  </a:cubicBezTo>
                  <a:cubicBezTo>
                    <a:pt x="783707" y="582961"/>
                    <a:pt x="787696" y="581365"/>
                    <a:pt x="791685" y="579637"/>
                  </a:cubicBezTo>
                  <a:cubicBezTo>
                    <a:pt x="825060" y="564877"/>
                    <a:pt x="859898" y="553309"/>
                    <a:pt x="898459" y="544932"/>
                  </a:cubicBezTo>
                  <a:cubicBezTo>
                    <a:pt x="906836" y="543070"/>
                    <a:pt x="920266" y="541342"/>
                    <a:pt x="936355" y="540012"/>
                  </a:cubicBezTo>
                  <a:cubicBezTo>
                    <a:pt x="932897" y="545331"/>
                    <a:pt x="929706" y="551314"/>
                    <a:pt x="927047" y="558096"/>
                  </a:cubicBezTo>
                  <a:cubicBezTo>
                    <a:pt x="905506" y="568201"/>
                    <a:pt x="884896" y="580966"/>
                    <a:pt x="866812" y="596922"/>
                  </a:cubicBezTo>
                  <a:cubicBezTo>
                    <a:pt x="856840" y="605698"/>
                    <a:pt x="848064" y="615272"/>
                    <a:pt x="840485" y="625245"/>
                  </a:cubicBezTo>
                  <a:cubicBezTo>
                    <a:pt x="837559" y="629101"/>
                    <a:pt x="834900" y="632957"/>
                    <a:pt x="832373" y="636946"/>
                  </a:cubicBezTo>
                  <a:cubicBezTo>
                    <a:pt x="822933" y="651838"/>
                    <a:pt x="815885" y="667795"/>
                    <a:pt x="811365" y="684682"/>
                  </a:cubicBezTo>
                  <a:close/>
                  <a:moveTo>
                    <a:pt x="949386" y="538948"/>
                  </a:moveTo>
                  <a:cubicBezTo>
                    <a:pt x="962018" y="538017"/>
                    <a:pt x="975713" y="537353"/>
                    <a:pt x="989542" y="536954"/>
                  </a:cubicBezTo>
                  <a:cubicBezTo>
                    <a:pt x="973320" y="540544"/>
                    <a:pt x="956832" y="545730"/>
                    <a:pt x="940743" y="552112"/>
                  </a:cubicBezTo>
                  <a:cubicBezTo>
                    <a:pt x="943269" y="547325"/>
                    <a:pt x="946194" y="542937"/>
                    <a:pt x="949386" y="538948"/>
                  </a:cubicBezTo>
                  <a:close/>
                  <a:moveTo>
                    <a:pt x="175776" y="1493395"/>
                  </a:moveTo>
                  <a:cubicBezTo>
                    <a:pt x="199444" y="1484087"/>
                    <a:pt x="224176" y="1475710"/>
                    <a:pt x="249440" y="1467333"/>
                  </a:cubicBezTo>
                  <a:cubicBezTo>
                    <a:pt x="269917" y="1460552"/>
                    <a:pt x="290660" y="1453638"/>
                    <a:pt x="311802" y="1446191"/>
                  </a:cubicBezTo>
                  <a:cubicBezTo>
                    <a:pt x="328822" y="1440075"/>
                    <a:pt x="345443" y="1433692"/>
                    <a:pt x="361931" y="1425315"/>
                  </a:cubicBezTo>
                  <a:lnTo>
                    <a:pt x="367649" y="1422390"/>
                  </a:lnTo>
                  <a:lnTo>
                    <a:pt x="373234" y="1419598"/>
                  </a:lnTo>
                  <a:cubicBezTo>
                    <a:pt x="377090" y="1417736"/>
                    <a:pt x="381079" y="1415875"/>
                    <a:pt x="385334" y="1413614"/>
                  </a:cubicBezTo>
                  <a:cubicBezTo>
                    <a:pt x="385600" y="1413481"/>
                    <a:pt x="385866" y="1413348"/>
                    <a:pt x="386132" y="1413215"/>
                  </a:cubicBezTo>
                  <a:cubicBezTo>
                    <a:pt x="388392" y="1412018"/>
                    <a:pt x="390653" y="1410689"/>
                    <a:pt x="392913" y="1409226"/>
                  </a:cubicBezTo>
                  <a:cubicBezTo>
                    <a:pt x="394642" y="1408029"/>
                    <a:pt x="396503" y="1406833"/>
                    <a:pt x="398232" y="1405503"/>
                  </a:cubicBezTo>
                  <a:cubicBezTo>
                    <a:pt x="399296" y="1404705"/>
                    <a:pt x="400359" y="1403774"/>
                    <a:pt x="401423" y="1402844"/>
                  </a:cubicBezTo>
                  <a:lnTo>
                    <a:pt x="402886" y="1401381"/>
                  </a:lnTo>
                  <a:lnTo>
                    <a:pt x="403418" y="1400849"/>
                  </a:lnTo>
                  <a:cubicBezTo>
                    <a:pt x="403418" y="1400849"/>
                    <a:pt x="403418" y="1400716"/>
                    <a:pt x="403550" y="1400583"/>
                  </a:cubicBezTo>
                  <a:cubicBezTo>
                    <a:pt x="403550" y="1400450"/>
                    <a:pt x="403550" y="1400317"/>
                    <a:pt x="403684" y="1400051"/>
                  </a:cubicBezTo>
                  <a:cubicBezTo>
                    <a:pt x="403684" y="1400051"/>
                    <a:pt x="403817" y="1400184"/>
                    <a:pt x="403949" y="1400317"/>
                  </a:cubicBezTo>
                  <a:lnTo>
                    <a:pt x="403949" y="1400583"/>
                  </a:lnTo>
                  <a:cubicBezTo>
                    <a:pt x="403949" y="1400583"/>
                    <a:pt x="404216" y="1400583"/>
                    <a:pt x="404216" y="1400583"/>
                  </a:cubicBezTo>
                  <a:lnTo>
                    <a:pt x="404216" y="1400583"/>
                  </a:lnTo>
                  <a:cubicBezTo>
                    <a:pt x="404216" y="1400583"/>
                    <a:pt x="404481" y="1401381"/>
                    <a:pt x="404481" y="1401381"/>
                  </a:cubicBezTo>
                  <a:lnTo>
                    <a:pt x="405146" y="1403110"/>
                  </a:lnTo>
                  <a:cubicBezTo>
                    <a:pt x="406875" y="1407630"/>
                    <a:pt x="408470" y="1412284"/>
                    <a:pt x="409933" y="1416805"/>
                  </a:cubicBezTo>
                  <a:cubicBezTo>
                    <a:pt x="412725" y="1425980"/>
                    <a:pt x="414986" y="1435288"/>
                    <a:pt x="416582" y="1444596"/>
                  </a:cubicBezTo>
                  <a:cubicBezTo>
                    <a:pt x="419374" y="1461483"/>
                    <a:pt x="419906" y="1478370"/>
                    <a:pt x="418443" y="1494858"/>
                  </a:cubicBezTo>
                  <a:cubicBezTo>
                    <a:pt x="418310" y="1496453"/>
                    <a:pt x="418177" y="1498182"/>
                    <a:pt x="418044" y="1499778"/>
                  </a:cubicBezTo>
                  <a:cubicBezTo>
                    <a:pt x="417778" y="1502038"/>
                    <a:pt x="417512" y="1504166"/>
                    <a:pt x="417113" y="1506692"/>
                  </a:cubicBezTo>
                  <a:lnTo>
                    <a:pt x="416715" y="1510149"/>
                  </a:lnTo>
                  <a:cubicBezTo>
                    <a:pt x="416582" y="1511213"/>
                    <a:pt x="416448" y="1512144"/>
                    <a:pt x="416183" y="1513074"/>
                  </a:cubicBezTo>
                  <a:cubicBezTo>
                    <a:pt x="415385" y="1516930"/>
                    <a:pt x="414188" y="1520654"/>
                    <a:pt x="412725" y="1524244"/>
                  </a:cubicBezTo>
                  <a:cubicBezTo>
                    <a:pt x="411928" y="1525972"/>
                    <a:pt x="410864" y="1527568"/>
                    <a:pt x="409800" y="1529297"/>
                  </a:cubicBezTo>
                  <a:cubicBezTo>
                    <a:pt x="406875" y="1534349"/>
                    <a:pt x="403418" y="1539003"/>
                    <a:pt x="399163" y="1543125"/>
                  </a:cubicBezTo>
                  <a:cubicBezTo>
                    <a:pt x="387461" y="1554162"/>
                    <a:pt x="371904" y="1561608"/>
                    <a:pt x="356214" y="1567458"/>
                  </a:cubicBezTo>
                  <a:cubicBezTo>
                    <a:pt x="340390" y="1573309"/>
                    <a:pt x="324168" y="1577697"/>
                    <a:pt x="308345" y="1581819"/>
                  </a:cubicBezTo>
                  <a:cubicBezTo>
                    <a:pt x="292788" y="1585941"/>
                    <a:pt x="276965" y="1589531"/>
                    <a:pt x="262072" y="1593121"/>
                  </a:cubicBezTo>
                  <a:cubicBezTo>
                    <a:pt x="232154" y="1600169"/>
                    <a:pt x="204364" y="1606152"/>
                    <a:pt x="178967" y="1610806"/>
                  </a:cubicBezTo>
                  <a:cubicBezTo>
                    <a:pt x="128040" y="1620247"/>
                    <a:pt x="86687" y="1623438"/>
                    <a:pt x="58232" y="1621710"/>
                  </a:cubicBezTo>
                  <a:cubicBezTo>
                    <a:pt x="43206" y="1620912"/>
                    <a:pt x="32037" y="1618784"/>
                    <a:pt x="24724" y="1617056"/>
                  </a:cubicBezTo>
                  <a:cubicBezTo>
                    <a:pt x="26054" y="1612402"/>
                    <a:pt x="27649" y="1607748"/>
                    <a:pt x="29511" y="1603227"/>
                  </a:cubicBezTo>
                  <a:cubicBezTo>
                    <a:pt x="36691" y="1586074"/>
                    <a:pt x="48525" y="1570384"/>
                    <a:pt x="63418" y="1556688"/>
                  </a:cubicBezTo>
                  <a:cubicBezTo>
                    <a:pt x="64614" y="1555624"/>
                    <a:pt x="65811" y="1554694"/>
                    <a:pt x="67008" y="1553630"/>
                  </a:cubicBezTo>
                  <a:cubicBezTo>
                    <a:pt x="96527" y="1527967"/>
                    <a:pt x="135088" y="1509218"/>
                    <a:pt x="176042" y="1493129"/>
                  </a:cubicBezTo>
                  <a:close/>
                  <a:moveTo>
                    <a:pt x="28314" y="1710399"/>
                  </a:moveTo>
                  <a:cubicBezTo>
                    <a:pt x="28314" y="1711995"/>
                    <a:pt x="28314" y="1713591"/>
                    <a:pt x="28181" y="1715186"/>
                  </a:cubicBezTo>
                  <a:cubicBezTo>
                    <a:pt x="27649" y="1713325"/>
                    <a:pt x="27117" y="1711463"/>
                    <a:pt x="26585" y="1709602"/>
                  </a:cubicBezTo>
                  <a:cubicBezTo>
                    <a:pt x="26054" y="1707341"/>
                    <a:pt x="25522" y="1705081"/>
                    <a:pt x="24990" y="1702820"/>
                  </a:cubicBezTo>
                  <a:cubicBezTo>
                    <a:pt x="26054" y="1704549"/>
                    <a:pt x="27117" y="1706277"/>
                    <a:pt x="28314" y="1708139"/>
                  </a:cubicBezTo>
                  <a:cubicBezTo>
                    <a:pt x="28314" y="1708937"/>
                    <a:pt x="28314" y="1709735"/>
                    <a:pt x="28314" y="1710532"/>
                  </a:cubicBezTo>
                  <a:close/>
                  <a:moveTo>
                    <a:pt x="29112" y="1700028"/>
                  </a:moveTo>
                  <a:cubicBezTo>
                    <a:pt x="28580" y="1699363"/>
                    <a:pt x="28048" y="1698698"/>
                    <a:pt x="27516" y="1698034"/>
                  </a:cubicBezTo>
                  <a:cubicBezTo>
                    <a:pt x="25920" y="1695906"/>
                    <a:pt x="24325" y="1694044"/>
                    <a:pt x="22995" y="1692050"/>
                  </a:cubicBezTo>
                  <a:cubicBezTo>
                    <a:pt x="20868" y="1680614"/>
                    <a:pt x="19538" y="1669046"/>
                    <a:pt x="19538" y="1657079"/>
                  </a:cubicBezTo>
                  <a:cubicBezTo>
                    <a:pt x="19538" y="1655617"/>
                    <a:pt x="19538" y="1654021"/>
                    <a:pt x="19538" y="1652558"/>
                  </a:cubicBezTo>
                  <a:cubicBezTo>
                    <a:pt x="24325" y="1656148"/>
                    <a:pt x="31505" y="1659871"/>
                    <a:pt x="40946" y="1662265"/>
                  </a:cubicBezTo>
                  <a:cubicBezTo>
                    <a:pt x="54509" y="1665988"/>
                    <a:pt x="72326" y="1667850"/>
                    <a:pt x="93202" y="1668249"/>
                  </a:cubicBezTo>
                  <a:cubicBezTo>
                    <a:pt x="91474" y="1671839"/>
                    <a:pt x="88549" y="1678088"/>
                    <a:pt x="86022" y="1686864"/>
                  </a:cubicBezTo>
                  <a:cubicBezTo>
                    <a:pt x="84958" y="1690321"/>
                    <a:pt x="83895" y="1694177"/>
                    <a:pt x="82964" y="1698432"/>
                  </a:cubicBezTo>
                  <a:cubicBezTo>
                    <a:pt x="71263" y="1685800"/>
                    <a:pt x="64348" y="1677822"/>
                    <a:pt x="64348" y="1677822"/>
                  </a:cubicBezTo>
                  <a:cubicBezTo>
                    <a:pt x="64348" y="1677822"/>
                    <a:pt x="70465" y="1688061"/>
                    <a:pt x="81900" y="1703751"/>
                  </a:cubicBezTo>
                  <a:cubicBezTo>
                    <a:pt x="79640" y="1715319"/>
                    <a:pt x="77911" y="1728882"/>
                    <a:pt x="77246" y="1743509"/>
                  </a:cubicBezTo>
                  <a:cubicBezTo>
                    <a:pt x="77113" y="1747365"/>
                    <a:pt x="76980" y="1751088"/>
                    <a:pt x="76847" y="1754811"/>
                  </a:cubicBezTo>
                  <a:cubicBezTo>
                    <a:pt x="61822" y="1738855"/>
                    <a:pt x="48259" y="1723563"/>
                    <a:pt x="37489" y="1710532"/>
                  </a:cubicBezTo>
                  <a:cubicBezTo>
                    <a:pt x="38685" y="1684205"/>
                    <a:pt x="36957" y="1662664"/>
                    <a:pt x="37223" y="1662664"/>
                  </a:cubicBezTo>
                  <a:cubicBezTo>
                    <a:pt x="36957" y="1662664"/>
                    <a:pt x="31505" y="1678487"/>
                    <a:pt x="29112" y="1700294"/>
                  </a:cubicBezTo>
                  <a:close/>
                  <a:moveTo>
                    <a:pt x="42541" y="1756672"/>
                  </a:moveTo>
                  <a:cubicBezTo>
                    <a:pt x="40015" y="1750423"/>
                    <a:pt x="37489" y="1743908"/>
                    <a:pt x="35228" y="1737259"/>
                  </a:cubicBezTo>
                  <a:cubicBezTo>
                    <a:pt x="35760" y="1732206"/>
                    <a:pt x="36425" y="1726356"/>
                    <a:pt x="36957" y="1720106"/>
                  </a:cubicBezTo>
                  <a:cubicBezTo>
                    <a:pt x="46797" y="1733935"/>
                    <a:pt x="59163" y="1749359"/>
                    <a:pt x="73789" y="1764651"/>
                  </a:cubicBezTo>
                  <a:cubicBezTo>
                    <a:pt x="74853" y="1765714"/>
                    <a:pt x="75784" y="1766778"/>
                    <a:pt x="76847" y="1767842"/>
                  </a:cubicBezTo>
                  <a:cubicBezTo>
                    <a:pt x="76980" y="1780208"/>
                    <a:pt x="77645" y="1791377"/>
                    <a:pt x="78177" y="1800286"/>
                  </a:cubicBezTo>
                  <a:cubicBezTo>
                    <a:pt x="78177" y="1801882"/>
                    <a:pt x="78443" y="1803344"/>
                    <a:pt x="78443" y="1804807"/>
                  </a:cubicBezTo>
                  <a:cubicBezTo>
                    <a:pt x="76316" y="1802414"/>
                    <a:pt x="74188" y="1800020"/>
                    <a:pt x="72060" y="1797494"/>
                  </a:cubicBezTo>
                  <a:cubicBezTo>
                    <a:pt x="62487" y="1786457"/>
                    <a:pt x="53977" y="1775820"/>
                    <a:pt x="46797" y="1766778"/>
                  </a:cubicBezTo>
                  <a:cubicBezTo>
                    <a:pt x="45334" y="1763454"/>
                    <a:pt x="43871" y="1760130"/>
                    <a:pt x="42541" y="1756806"/>
                  </a:cubicBezTo>
                  <a:close/>
                  <a:moveTo>
                    <a:pt x="941541" y="1716649"/>
                  </a:moveTo>
                  <a:cubicBezTo>
                    <a:pt x="857238" y="1751487"/>
                    <a:pt x="776394" y="1782601"/>
                    <a:pt x="699804" y="1809062"/>
                  </a:cubicBezTo>
                  <a:cubicBezTo>
                    <a:pt x="623214" y="1835523"/>
                    <a:pt x="550880" y="1857596"/>
                    <a:pt x="484395" y="1875014"/>
                  </a:cubicBezTo>
                  <a:cubicBezTo>
                    <a:pt x="451286" y="1883391"/>
                    <a:pt x="418975" y="1889508"/>
                    <a:pt x="388525" y="1894694"/>
                  </a:cubicBezTo>
                  <a:cubicBezTo>
                    <a:pt x="357942" y="1899746"/>
                    <a:pt x="328955" y="1903602"/>
                    <a:pt x="301697" y="1906528"/>
                  </a:cubicBezTo>
                  <a:cubicBezTo>
                    <a:pt x="247313" y="1912246"/>
                    <a:pt x="200109" y="1913974"/>
                    <a:pt x="161548" y="1912246"/>
                  </a:cubicBezTo>
                  <a:cubicBezTo>
                    <a:pt x="147719" y="1911714"/>
                    <a:pt x="134954" y="1910650"/>
                    <a:pt x="123519" y="1909187"/>
                  </a:cubicBezTo>
                  <a:cubicBezTo>
                    <a:pt x="120594" y="1904001"/>
                    <a:pt x="117403" y="1898151"/>
                    <a:pt x="113680" y="1891768"/>
                  </a:cubicBezTo>
                  <a:cubicBezTo>
                    <a:pt x="111286" y="1887513"/>
                    <a:pt x="108760" y="1883125"/>
                    <a:pt x="105967" y="1878339"/>
                  </a:cubicBezTo>
                  <a:cubicBezTo>
                    <a:pt x="131231" y="1879136"/>
                    <a:pt x="157293" y="1879801"/>
                    <a:pt x="184020" y="1879934"/>
                  </a:cubicBezTo>
                  <a:cubicBezTo>
                    <a:pt x="203832" y="1880067"/>
                    <a:pt x="224043" y="1880067"/>
                    <a:pt x="244520" y="1879801"/>
                  </a:cubicBezTo>
                  <a:cubicBezTo>
                    <a:pt x="254759" y="1879668"/>
                    <a:pt x="264998" y="1879535"/>
                    <a:pt x="275635" y="1879003"/>
                  </a:cubicBezTo>
                  <a:cubicBezTo>
                    <a:pt x="286140" y="1878471"/>
                    <a:pt x="296644" y="1877541"/>
                    <a:pt x="307282" y="1876477"/>
                  </a:cubicBezTo>
                  <a:cubicBezTo>
                    <a:pt x="349433" y="1871823"/>
                    <a:pt x="389988" y="1863978"/>
                    <a:pt x="428682" y="1855202"/>
                  </a:cubicBezTo>
                  <a:cubicBezTo>
                    <a:pt x="467376" y="1846426"/>
                    <a:pt x="504473" y="1836587"/>
                    <a:pt x="539444" y="1826481"/>
                  </a:cubicBezTo>
                  <a:cubicBezTo>
                    <a:pt x="609386" y="1806270"/>
                    <a:pt x="671482" y="1785394"/>
                    <a:pt x="723340" y="1766778"/>
                  </a:cubicBezTo>
                  <a:cubicBezTo>
                    <a:pt x="826922" y="1729680"/>
                    <a:pt x="889018" y="1701624"/>
                    <a:pt x="889018" y="1701624"/>
                  </a:cubicBezTo>
                  <a:cubicBezTo>
                    <a:pt x="889018" y="1701624"/>
                    <a:pt x="825193" y="1725292"/>
                    <a:pt x="720414" y="1758135"/>
                  </a:cubicBezTo>
                  <a:cubicBezTo>
                    <a:pt x="668025" y="1774490"/>
                    <a:pt x="605397" y="1793239"/>
                    <a:pt x="535322" y="1811588"/>
                  </a:cubicBezTo>
                  <a:cubicBezTo>
                    <a:pt x="500351" y="1820763"/>
                    <a:pt x="463386" y="1829805"/>
                    <a:pt x="424959" y="1838049"/>
                  </a:cubicBezTo>
                  <a:cubicBezTo>
                    <a:pt x="386531" y="1846160"/>
                    <a:pt x="346507" y="1853739"/>
                    <a:pt x="305287" y="1858260"/>
                  </a:cubicBezTo>
                  <a:cubicBezTo>
                    <a:pt x="295048" y="1859324"/>
                    <a:pt x="284810" y="1860255"/>
                    <a:pt x="274571" y="1860787"/>
                  </a:cubicBezTo>
                  <a:cubicBezTo>
                    <a:pt x="264466" y="1861319"/>
                    <a:pt x="254227" y="1861452"/>
                    <a:pt x="244122" y="1861718"/>
                  </a:cubicBezTo>
                  <a:cubicBezTo>
                    <a:pt x="223777" y="1862116"/>
                    <a:pt x="203699" y="1862382"/>
                    <a:pt x="184020" y="1862515"/>
                  </a:cubicBezTo>
                  <a:cubicBezTo>
                    <a:pt x="153969" y="1862515"/>
                    <a:pt x="124716" y="1862515"/>
                    <a:pt x="96527" y="1861984"/>
                  </a:cubicBezTo>
                  <a:cubicBezTo>
                    <a:pt x="91607" y="1853340"/>
                    <a:pt x="86288" y="1844166"/>
                    <a:pt x="80836" y="1834326"/>
                  </a:cubicBezTo>
                  <a:cubicBezTo>
                    <a:pt x="74986" y="1823821"/>
                    <a:pt x="69002" y="1812652"/>
                    <a:pt x="62886" y="1800552"/>
                  </a:cubicBezTo>
                  <a:cubicBezTo>
                    <a:pt x="63550" y="1801483"/>
                    <a:pt x="64348" y="1802281"/>
                    <a:pt x="65013" y="1803211"/>
                  </a:cubicBezTo>
                  <a:cubicBezTo>
                    <a:pt x="69667" y="1808663"/>
                    <a:pt x="74587" y="1813716"/>
                    <a:pt x="79374" y="1818237"/>
                  </a:cubicBezTo>
                  <a:cubicBezTo>
                    <a:pt x="79640" y="1821694"/>
                    <a:pt x="79906" y="1823555"/>
                    <a:pt x="79906" y="1823555"/>
                  </a:cubicBezTo>
                  <a:cubicBezTo>
                    <a:pt x="79906" y="1823555"/>
                    <a:pt x="80172" y="1821960"/>
                    <a:pt x="80570" y="1819301"/>
                  </a:cubicBezTo>
                  <a:cubicBezTo>
                    <a:pt x="89080" y="1827279"/>
                    <a:pt x="97590" y="1833661"/>
                    <a:pt x="104638" y="1838182"/>
                  </a:cubicBezTo>
                  <a:cubicBezTo>
                    <a:pt x="116073" y="1845628"/>
                    <a:pt x="123918" y="1848554"/>
                    <a:pt x="123785" y="1848687"/>
                  </a:cubicBezTo>
                  <a:cubicBezTo>
                    <a:pt x="123785" y="1848687"/>
                    <a:pt x="117137" y="1843634"/>
                    <a:pt x="107430" y="1834592"/>
                  </a:cubicBezTo>
                  <a:cubicBezTo>
                    <a:pt x="100117" y="1827943"/>
                    <a:pt x="91341" y="1818902"/>
                    <a:pt x="81900" y="1808397"/>
                  </a:cubicBezTo>
                  <a:cubicBezTo>
                    <a:pt x="82166" y="1805871"/>
                    <a:pt x="82432" y="1803078"/>
                    <a:pt x="82698" y="1800153"/>
                  </a:cubicBezTo>
                  <a:cubicBezTo>
                    <a:pt x="83363" y="1793106"/>
                    <a:pt x="84028" y="1784729"/>
                    <a:pt x="84560" y="1775421"/>
                  </a:cubicBezTo>
                  <a:cubicBezTo>
                    <a:pt x="96261" y="1786856"/>
                    <a:pt x="107829" y="1796696"/>
                    <a:pt x="118466" y="1804940"/>
                  </a:cubicBezTo>
                  <a:cubicBezTo>
                    <a:pt x="118466" y="1807334"/>
                    <a:pt x="118333" y="1809727"/>
                    <a:pt x="118333" y="1811854"/>
                  </a:cubicBezTo>
                  <a:cubicBezTo>
                    <a:pt x="118068" y="1829273"/>
                    <a:pt x="119264" y="1840044"/>
                    <a:pt x="119264" y="1840044"/>
                  </a:cubicBezTo>
                  <a:cubicBezTo>
                    <a:pt x="119264" y="1840044"/>
                    <a:pt x="120328" y="1829273"/>
                    <a:pt x="122987" y="1812253"/>
                  </a:cubicBezTo>
                  <a:cubicBezTo>
                    <a:pt x="123120" y="1811057"/>
                    <a:pt x="123386" y="1809860"/>
                    <a:pt x="123519" y="1808663"/>
                  </a:cubicBezTo>
                  <a:cubicBezTo>
                    <a:pt x="127774" y="1811854"/>
                    <a:pt x="131896" y="1814780"/>
                    <a:pt x="135752" y="1817306"/>
                  </a:cubicBezTo>
                  <a:cubicBezTo>
                    <a:pt x="153038" y="1829007"/>
                    <a:pt x="165005" y="1833927"/>
                    <a:pt x="165005" y="1833927"/>
                  </a:cubicBezTo>
                  <a:cubicBezTo>
                    <a:pt x="165005" y="1833927"/>
                    <a:pt x="154235" y="1826880"/>
                    <a:pt x="138545" y="1813583"/>
                  </a:cubicBezTo>
                  <a:cubicBezTo>
                    <a:pt x="134290" y="1809993"/>
                    <a:pt x="129636" y="1806004"/>
                    <a:pt x="124716" y="1801483"/>
                  </a:cubicBezTo>
                  <a:cubicBezTo>
                    <a:pt x="126578" y="1790048"/>
                    <a:pt x="129104" y="1776884"/>
                    <a:pt x="131896" y="1762390"/>
                  </a:cubicBezTo>
                  <a:cubicBezTo>
                    <a:pt x="132295" y="1762789"/>
                    <a:pt x="132694" y="1763188"/>
                    <a:pt x="133093" y="1763587"/>
                  </a:cubicBezTo>
                  <a:cubicBezTo>
                    <a:pt x="147453" y="1778346"/>
                    <a:pt x="161415" y="1791377"/>
                    <a:pt x="173781" y="1802281"/>
                  </a:cubicBezTo>
                  <a:cubicBezTo>
                    <a:pt x="170590" y="1826614"/>
                    <a:pt x="169925" y="1842570"/>
                    <a:pt x="169792" y="1842570"/>
                  </a:cubicBezTo>
                  <a:cubicBezTo>
                    <a:pt x="169792" y="1842570"/>
                    <a:pt x="173382" y="1828475"/>
                    <a:pt x="178701" y="1806536"/>
                  </a:cubicBezTo>
                  <a:cubicBezTo>
                    <a:pt x="200375" y="1825284"/>
                    <a:pt x="215666" y="1836321"/>
                    <a:pt x="215533" y="1836453"/>
                  </a:cubicBezTo>
                  <a:cubicBezTo>
                    <a:pt x="215533" y="1836453"/>
                    <a:pt x="201572" y="1821561"/>
                    <a:pt x="180430" y="1799488"/>
                  </a:cubicBezTo>
                  <a:cubicBezTo>
                    <a:pt x="183488" y="1786856"/>
                    <a:pt x="186945" y="1772230"/>
                    <a:pt x="190535" y="1756407"/>
                  </a:cubicBezTo>
                  <a:cubicBezTo>
                    <a:pt x="192264" y="1758135"/>
                    <a:pt x="193992" y="1759864"/>
                    <a:pt x="195721" y="1761459"/>
                  </a:cubicBezTo>
                  <a:cubicBezTo>
                    <a:pt x="207821" y="1773161"/>
                    <a:pt x="219921" y="1783399"/>
                    <a:pt x="231091" y="1792042"/>
                  </a:cubicBezTo>
                  <a:cubicBezTo>
                    <a:pt x="230160" y="1795366"/>
                    <a:pt x="229229" y="1798558"/>
                    <a:pt x="228431" y="1801483"/>
                  </a:cubicBezTo>
                  <a:cubicBezTo>
                    <a:pt x="224708" y="1814248"/>
                    <a:pt x="221251" y="1824752"/>
                    <a:pt x="218592" y="1831933"/>
                  </a:cubicBezTo>
                  <a:cubicBezTo>
                    <a:pt x="218592" y="1831933"/>
                    <a:pt x="218592" y="1831933"/>
                    <a:pt x="218326" y="1832066"/>
                  </a:cubicBezTo>
                  <a:cubicBezTo>
                    <a:pt x="217927" y="1832465"/>
                    <a:pt x="217528" y="1832996"/>
                    <a:pt x="217129" y="1833661"/>
                  </a:cubicBezTo>
                  <a:cubicBezTo>
                    <a:pt x="216996" y="1834060"/>
                    <a:pt x="216597" y="1834193"/>
                    <a:pt x="216730" y="1835124"/>
                  </a:cubicBezTo>
                  <a:cubicBezTo>
                    <a:pt x="216730" y="1835390"/>
                    <a:pt x="217262" y="1835922"/>
                    <a:pt x="217528" y="1835789"/>
                  </a:cubicBezTo>
                  <a:cubicBezTo>
                    <a:pt x="217794" y="1835789"/>
                    <a:pt x="217927" y="1835789"/>
                    <a:pt x="218060" y="1835789"/>
                  </a:cubicBezTo>
                  <a:cubicBezTo>
                    <a:pt x="218326" y="1835789"/>
                    <a:pt x="218592" y="1835656"/>
                    <a:pt x="218725" y="1835523"/>
                  </a:cubicBezTo>
                  <a:lnTo>
                    <a:pt x="218858" y="1835523"/>
                  </a:lnTo>
                  <a:cubicBezTo>
                    <a:pt x="218858" y="1835523"/>
                    <a:pt x="218991" y="1835124"/>
                    <a:pt x="218991" y="1835124"/>
                  </a:cubicBezTo>
                  <a:cubicBezTo>
                    <a:pt x="222847" y="1828342"/>
                    <a:pt x="228564" y="1817439"/>
                    <a:pt x="234282" y="1803477"/>
                  </a:cubicBezTo>
                  <a:cubicBezTo>
                    <a:pt x="235213" y="1801217"/>
                    <a:pt x="236143" y="1798824"/>
                    <a:pt x="236941" y="1796563"/>
                  </a:cubicBezTo>
                  <a:cubicBezTo>
                    <a:pt x="242792" y="1800951"/>
                    <a:pt x="248377" y="1804807"/>
                    <a:pt x="253429" y="1808131"/>
                  </a:cubicBezTo>
                  <a:cubicBezTo>
                    <a:pt x="269385" y="1818636"/>
                    <a:pt x="280156" y="1823689"/>
                    <a:pt x="280023" y="1823689"/>
                  </a:cubicBezTo>
                  <a:cubicBezTo>
                    <a:pt x="280023" y="1823689"/>
                    <a:pt x="270582" y="1816641"/>
                    <a:pt x="256089" y="1804408"/>
                  </a:cubicBezTo>
                  <a:cubicBezTo>
                    <a:pt x="251036" y="1800153"/>
                    <a:pt x="245451" y="1795233"/>
                    <a:pt x="239335" y="1789782"/>
                  </a:cubicBezTo>
                  <a:cubicBezTo>
                    <a:pt x="243191" y="1778878"/>
                    <a:pt x="247047" y="1766778"/>
                    <a:pt x="250637" y="1753880"/>
                  </a:cubicBezTo>
                  <a:cubicBezTo>
                    <a:pt x="251568" y="1750290"/>
                    <a:pt x="252499" y="1746833"/>
                    <a:pt x="253562" y="1743509"/>
                  </a:cubicBezTo>
                  <a:cubicBezTo>
                    <a:pt x="270316" y="1759731"/>
                    <a:pt x="286671" y="1773825"/>
                    <a:pt x="299968" y="1784729"/>
                  </a:cubicBezTo>
                  <a:cubicBezTo>
                    <a:pt x="298904" y="1788585"/>
                    <a:pt x="297841" y="1792175"/>
                    <a:pt x="296910" y="1795499"/>
                  </a:cubicBezTo>
                  <a:cubicBezTo>
                    <a:pt x="291724" y="1812918"/>
                    <a:pt x="287336" y="1823423"/>
                    <a:pt x="287336" y="1823423"/>
                  </a:cubicBezTo>
                  <a:cubicBezTo>
                    <a:pt x="287336" y="1823423"/>
                    <a:pt x="293719" y="1813982"/>
                    <a:pt x="301165" y="1797095"/>
                  </a:cubicBezTo>
                  <a:cubicBezTo>
                    <a:pt x="302362" y="1794436"/>
                    <a:pt x="303558" y="1791510"/>
                    <a:pt x="304755" y="1788585"/>
                  </a:cubicBezTo>
                  <a:cubicBezTo>
                    <a:pt x="321509" y="1802015"/>
                    <a:pt x="332812" y="1809860"/>
                    <a:pt x="332679" y="1809993"/>
                  </a:cubicBezTo>
                  <a:cubicBezTo>
                    <a:pt x="332679" y="1809993"/>
                    <a:pt x="322706" y="1799488"/>
                    <a:pt x="306750" y="1783399"/>
                  </a:cubicBezTo>
                  <a:cubicBezTo>
                    <a:pt x="312600" y="1768241"/>
                    <a:pt x="318717" y="1749625"/>
                    <a:pt x="324168" y="1729281"/>
                  </a:cubicBezTo>
                  <a:cubicBezTo>
                    <a:pt x="325099" y="1725824"/>
                    <a:pt x="325897" y="1722500"/>
                    <a:pt x="326695" y="1719175"/>
                  </a:cubicBezTo>
                  <a:cubicBezTo>
                    <a:pt x="331083" y="1723962"/>
                    <a:pt x="335471" y="1728749"/>
                    <a:pt x="340125" y="1733802"/>
                  </a:cubicBezTo>
                  <a:cubicBezTo>
                    <a:pt x="346241" y="1740317"/>
                    <a:pt x="352358" y="1746567"/>
                    <a:pt x="358341" y="1752550"/>
                  </a:cubicBezTo>
                  <a:cubicBezTo>
                    <a:pt x="357145" y="1761991"/>
                    <a:pt x="356347" y="1770501"/>
                    <a:pt x="355948" y="1777815"/>
                  </a:cubicBezTo>
                  <a:cubicBezTo>
                    <a:pt x="354884" y="1794436"/>
                    <a:pt x="356214" y="1804674"/>
                    <a:pt x="356214" y="1804674"/>
                  </a:cubicBezTo>
                  <a:cubicBezTo>
                    <a:pt x="356214" y="1804674"/>
                    <a:pt x="357145" y="1794436"/>
                    <a:pt x="360469" y="1778479"/>
                  </a:cubicBezTo>
                  <a:cubicBezTo>
                    <a:pt x="361666" y="1772629"/>
                    <a:pt x="362995" y="1765980"/>
                    <a:pt x="364591" y="1758800"/>
                  </a:cubicBezTo>
                  <a:cubicBezTo>
                    <a:pt x="374962" y="1768906"/>
                    <a:pt x="384669" y="1777681"/>
                    <a:pt x="392913" y="1784463"/>
                  </a:cubicBezTo>
                  <a:cubicBezTo>
                    <a:pt x="400226" y="1790446"/>
                    <a:pt x="406476" y="1794834"/>
                    <a:pt x="410997" y="1797494"/>
                  </a:cubicBezTo>
                  <a:cubicBezTo>
                    <a:pt x="415518" y="1800153"/>
                    <a:pt x="418310" y="1801084"/>
                    <a:pt x="418310" y="1801084"/>
                  </a:cubicBezTo>
                  <a:cubicBezTo>
                    <a:pt x="418310" y="1801084"/>
                    <a:pt x="415784" y="1799621"/>
                    <a:pt x="411794" y="1796297"/>
                  </a:cubicBezTo>
                  <a:cubicBezTo>
                    <a:pt x="407806" y="1792973"/>
                    <a:pt x="402354" y="1787787"/>
                    <a:pt x="395972" y="1781139"/>
                  </a:cubicBezTo>
                  <a:cubicBezTo>
                    <a:pt x="387727" y="1772629"/>
                    <a:pt x="377755" y="1761459"/>
                    <a:pt x="366718" y="1749226"/>
                  </a:cubicBezTo>
                  <a:cubicBezTo>
                    <a:pt x="368979" y="1738988"/>
                    <a:pt x="371505" y="1727685"/>
                    <a:pt x="374165" y="1715984"/>
                  </a:cubicBezTo>
                  <a:cubicBezTo>
                    <a:pt x="375494" y="1710267"/>
                    <a:pt x="376691" y="1704682"/>
                    <a:pt x="378021" y="1699363"/>
                  </a:cubicBezTo>
                  <a:cubicBezTo>
                    <a:pt x="384536" y="1705081"/>
                    <a:pt x="391450" y="1710665"/>
                    <a:pt x="398764" y="1716383"/>
                  </a:cubicBezTo>
                  <a:cubicBezTo>
                    <a:pt x="407274" y="1723165"/>
                    <a:pt x="415518" y="1729547"/>
                    <a:pt x="423363" y="1735530"/>
                  </a:cubicBezTo>
                  <a:cubicBezTo>
                    <a:pt x="420438" y="1749625"/>
                    <a:pt x="418310" y="1762390"/>
                    <a:pt x="416847" y="1772895"/>
                  </a:cubicBezTo>
                  <a:cubicBezTo>
                    <a:pt x="416183" y="1776884"/>
                    <a:pt x="415119" y="1781139"/>
                    <a:pt x="414454" y="1784463"/>
                  </a:cubicBezTo>
                  <a:lnTo>
                    <a:pt x="413390" y="1789250"/>
                  </a:lnTo>
                  <a:lnTo>
                    <a:pt x="412992" y="1791377"/>
                  </a:lnTo>
                  <a:lnTo>
                    <a:pt x="412992" y="1791643"/>
                  </a:lnTo>
                  <a:cubicBezTo>
                    <a:pt x="412992" y="1791643"/>
                    <a:pt x="412992" y="1791643"/>
                    <a:pt x="412992" y="1791643"/>
                  </a:cubicBezTo>
                  <a:lnTo>
                    <a:pt x="412992" y="1791643"/>
                  </a:lnTo>
                  <a:cubicBezTo>
                    <a:pt x="412992" y="1791643"/>
                    <a:pt x="412992" y="1791643"/>
                    <a:pt x="412992" y="1791643"/>
                  </a:cubicBezTo>
                  <a:lnTo>
                    <a:pt x="412992" y="1791643"/>
                  </a:lnTo>
                  <a:cubicBezTo>
                    <a:pt x="411529" y="1791244"/>
                    <a:pt x="414986" y="1792308"/>
                    <a:pt x="414587" y="1792175"/>
                  </a:cubicBezTo>
                  <a:cubicBezTo>
                    <a:pt x="414986" y="1792175"/>
                    <a:pt x="415119" y="1792308"/>
                    <a:pt x="414587" y="1792175"/>
                  </a:cubicBezTo>
                  <a:lnTo>
                    <a:pt x="414587" y="1792175"/>
                  </a:lnTo>
                  <a:cubicBezTo>
                    <a:pt x="414587" y="1792175"/>
                    <a:pt x="414587" y="1792175"/>
                    <a:pt x="414587" y="1792175"/>
                  </a:cubicBezTo>
                  <a:lnTo>
                    <a:pt x="414587" y="1792175"/>
                  </a:lnTo>
                  <a:cubicBezTo>
                    <a:pt x="414587" y="1792175"/>
                    <a:pt x="414587" y="1791776"/>
                    <a:pt x="414587" y="1791776"/>
                  </a:cubicBezTo>
                  <a:lnTo>
                    <a:pt x="415385" y="1789782"/>
                  </a:lnTo>
                  <a:lnTo>
                    <a:pt x="417113" y="1785128"/>
                  </a:lnTo>
                  <a:cubicBezTo>
                    <a:pt x="418310" y="1781671"/>
                    <a:pt x="419773" y="1778213"/>
                    <a:pt x="421235" y="1773692"/>
                  </a:cubicBezTo>
                  <a:cubicBezTo>
                    <a:pt x="423762" y="1764385"/>
                    <a:pt x="426820" y="1753215"/>
                    <a:pt x="430277" y="1740849"/>
                  </a:cubicBezTo>
                  <a:cubicBezTo>
                    <a:pt x="443308" y="1751088"/>
                    <a:pt x="455009" y="1760263"/>
                    <a:pt x="464051" y="1768374"/>
                  </a:cubicBezTo>
                  <a:cubicBezTo>
                    <a:pt x="480140" y="1782468"/>
                    <a:pt x="489049" y="1792441"/>
                    <a:pt x="489049" y="1792441"/>
                  </a:cubicBezTo>
                  <a:cubicBezTo>
                    <a:pt x="489049" y="1792441"/>
                    <a:pt x="482002" y="1781139"/>
                    <a:pt x="467242" y="1765182"/>
                  </a:cubicBezTo>
                  <a:cubicBezTo>
                    <a:pt x="458333" y="1755343"/>
                    <a:pt x="446366" y="1744174"/>
                    <a:pt x="432671" y="1732339"/>
                  </a:cubicBezTo>
                  <a:cubicBezTo>
                    <a:pt x="434798" y="1724228"/>
                    <a:pt x="437191" y="1715718"/>
                    <a:pt x="439452" y="1706942"/>
                  </a:cubicBezTo>
                  <a:cubicBezTo>
                    <a:pt x="443042" y="1693380"/>
                    <a:pt x="446234" y="1680482"/>
                    <a:pt x="449159" y="1668780"/>
                  </a:cubicBezTo>
                  <a:cubicBezTo>
                    <a:pt x="456871" y="1676493"/>
                    <a:pt x="465248" y="1684870"/>
                    <a:pt x="474024" y="1693512"/>
                  </a:cubicBezTo>
                  <a:cubicBezTo>
                    <a:pt x="479209" y="1698698"/>
                    <a:pt x="484262" y="1703618"/>
                    <a:pt x="489182" y="1708538"/>
                  </a:cubicBezTo>
                  <a:cubicBezTo>
                    <a:pt x="485592" y="1725957"/>
                    <a:pt x="483465" y="1741913"/>
                    <a:pt x="482933" y="1754811"/>
                  </a:cubicBezTo>
                  <a:cubicBezTo>
                    <a:pt x="482401" y="1764783"/>
                    <a:pt x="482933" y="1772895"/>
                    <a:pt x="483863" y="1778346"/>
                  </a:cubicBezTo>
                  <a:cubicBezTo>
                    <a:pt x="484794" y="1783798"/>
                    <a:pt x="485991" y="1786723"/>
                    <a:pt x="485991" y="1786723"/>
                  </a:cubicBezTo>
                  <a:cubicBezTo>
                    <a:pt x="485991" y="1786723"/>
                    <a:pt x="485326" y="1783665"/>
                    <a:pt x="485326" y="1778213"/>
                  </a:cubicBezTo>
                  <a:cubicBezTo>
                    <a:pt x="485326" y="1772762"/>
                    <a:pt x="485858" y="1764917"/>
                    <a:pt x="487453" y="1755210"/>
                  </a:cubicBezTo>
                  <a:cubicBezTo>
                    <a:pt x="489315" y="1744040"/>
                    <a:pt x="492374" y="1730345"/>
                    <a:pt x="496097" y="1715319"/>
                  </a:cubicBezTo>
                  <a:cubicBezTo>
                    <a:pt x="523887" y="1742711"/>
                    <a:pt x="544231" y="1762390"/>
                    <a:pt x="544231" y="1762390"/>
                  </a:cubicBezTo>
                  <a:cubicBezTo>
                    <a:pt x="544231" y="1762390"/>
                    <a:pt x="526812" y="1736727"/>
                    <a:pt x="498490" y="1705879"/>
                  </a:cubicBezTo>
                  <a:cubicBezTo>
                    <a:pt x="500618" y="1697900"/>
                    <a:pt x="502745" y="1689656"/>
                    <a:pt x="505138" y="1681014"/>
                  </a:cubicBezTo>
                  <a:cubicBezTo>
                    <a:pt x="507133" y="1673700"/>
                    <a:pt x="509127" y="1666520"/>
                    <a:pt x="510989" y="1659606"/>
                  </a:cubicBezTo>
                  <a:cubicBezTo>
                    <a:pt x="518435" y="1667451"/>
                    <a:pt x="526546" y="1675429"/>
                    <a:pt x="535455" y="1683407"/>
                  </a:cubicBezTo>
                  <a:cubicBezTo>
                    <a:pt x="543965" y="1690986"/>
                    <a:pt x="552342" y="1698166"/>
                    <a:pt x="560187" y="1704682"/>
                  </a:cubicBezTo>
                  <a:cubicBezTo>
                    <a:pt x="558060" y="1713724"/>
                    <a:pt x="556331" y="1721968"/>
                    <a:pt x="554869" y="1729148"/>
                  </a:cubicBezTo>
                  <a:cubicBezTo>
                    <a:pt x="551279" y="1747498"/>
                    <a:pt x="550082" y="1759066"/>
                    <a:pt x="550082" y="1759066"/>
                  </a:cubicBezTo>
                  <a:lnTo>
                    <a:pt x="559389" y="1730345"/>
                  </a:lnTo>
                  <a:cubicBezTo>
                    <a:pt x="561384" y="1724228"/>
                    <a:pt x="563644" y="1717181"/>
                    <a:pt x="566038" y="1709602"/>
                  </a:cubicBezTo>
                  <a:cubicBezTo>
                    <a:pt x="575479" y="1717447"/>
                    <a:pt x="583989" y="1724494"/>
                    <a:pt x="591036" y="1730611"/>
                  </a:cubicBezTo>
                  <a:cubicBezTo>
                    <a:pt x="605131" y="1742711"/>
                    <a:pt x="613375" y="1750955"/>
                    <a:pt x="613508" y="1750955"/>
                  </a:cubicBezTo>
                  <a:cubicBezTo>
                    <a:pt x="613508" y="1750955"/>
                    <a:pt x="606992" y="1741248"/>
                    <a:pt x="594227" y="1727419"/>
                  </a:cubicBezTo>
                  <a:cubicBezTo>
                    <a:pt x="587313" y="1719840"/>
                    <a:pt x="578537" y="1711064"/>
                    <a:pt x="568564" y="1701624"/>
                  </a:cubicBezTo>
                  <a:cubicBezTo>
                    <a:pt x="572554" y="1689258"/>
                    <a:pt x="576808" y="1675562"/>
                    <a:pt x="581196" y="1661068"/>
                  </a:cubicBezTo>
                  <a:cubicBezTo>
                    <a:pt x="582260" y="1657345"/>
                    <a:pt x="583324" y="1653622"/>
                    <a:pt x="584388" y="1650032"/>
                  </a:cubicBezTo>
                  <a:cubicBezTo>
                    <a:pt x="587446" y="1652957"/>
                    <a:pt x="590504" y="1655883"/>
                    <a:pt x="593828" y="1658808"/>
                  </a:cubicBezTo>
                  <a:cubicBezTo>
                    <a:pt x="603402" y="1667451"/>
                    <a:pt x="612710" y="1675429"/>
                    <a:pt x="621220" y="1682875"/>
                  </a:cubicBezTo>
                  <a:cubicBezTo>
                    <a:pt x="619092" y="1695773"/>
                    <a:pt x="617630" y="1707474"/>
                    <a:pt x="616699" y="1717048"/>
                  </a:cubicBezTo>
                  <a:cubicBezTo>
                    <a:pt x="615901" y="1725691"/>
                    <a:pt x="615635" y="1732871"/>
                    <a:pt x="615901" y="1737791"/>
                  </a:cubicBezTo>
                  <a:cubicBezTo>
                    <a:pt x="615901" y="1740317"/>
                    <a:pt x="616300" y="1742179"/>
                    <a:pt x="616699" y="1743376"/>
                  </a:cubicBezTo>
                  <a:cubicBezTo>
                    <a:pt x="616965" y="1744705"/>
                    <a:pt x="617630" y="1745104"/>
                    <a:pt x="617630" y="1745104"/>
                  </a:cubicBezTo>
                  <a:cubicBezTo>
                    <a:pt x="617630" y="1745104"/>
                    <a:pt x="617098" y="1744572"/>
                    <a:pt x="617098" y="1743376"/>
                  </a:cubicBezTo>
                  <a:cubicBezTo>
                    <a:pt x="617098" y="1742179"/>
                    <a:pt x="617098" y="1740317"/>
                    <a:pt x="617364" y="1737924"/>
                  </a:cubicBezTo>
                  <a:cubicBezTo>
                    <a:pt x="617895" y="1733137"/>
                    <a:pt x="619358" y="1726356"/>
                    <a:pt x="621220" y="1717846"/>
                  </a:cubicBezTo>
                  <a:cubicBezTo>
                    <a:pt x="623081" y="1709602"/>
                    <a:pt x="625475" y="1699762"/>
                    <a:pt x="628001" y="1688859"/>
                  </a:cubicBezTo>
                  <a:cubicBezTo>
                    <a:pt x="634916" y="1694842"/>
                    <a:pt x="641165" y="1700294"/>
                    <a:pt x="646484" y="1705214"/>
                  </a:cubicBezTo>
                  <a:cubicBezTo>
                    <a:pt x="659781" y="1717314"/>
                    <a:pt x="667227" y="1725691"/>
                    <a:pt x="667227" y="1725691"/>
                  </a:cubicBezTo>
                  <a:cubicBezTo>
                    <a:pt x="667227" y="1725691"/>
                    <a:pt x="661509" y="1715984"/>
                    <a:pt x="649808" y="1702156"/>
                  </a:cubicBezTo>
                  <a:cubicBezTo>
                    <a:pt x="644489" y="1695640"/>
                    <a:pt x="637708" y="1688460"/>
                    <a:pt x="629863" y="1680748"/>
                  </a:cubicBezTo>
                  <a:cubicBezTo>
                    <a:pt x="631990" y="1671706"/>
                    <a:pt x="634118" y="1662132"/>
                    <a:pt x="636245" y="1652159"/>
                  </a:cubicBezTo>
                  <a:cubicBezTo>
                    <a:pt x="638772" y="1640458"/>
                    <a:pt x="640899" y="1629156"/>
                    <a:pt x="642761" y="1618651"/>
                  </a:cubicBezTo>
                  <a:cubicBezTo>
                    <a:pt x="649143" y="1625832"/>
                    <a:pt x="656323" y="1633411"/>
                    <a:pt x="664169" y="1640990"/>
                  </a:cubicBezTo>
                  <a:cubicBezTo>
                    <a:pt x="671881" y="1648569"/>
                    <a:pt x="679593" y="1655617"/>
                    <a:pt x="686640" y="1661999"/>
                  </a:cubicBezTo>
                  <a:cubicBezTo>
                    <a:pt x="684380" y="1676891"/>
                    <a:pt x="683316" y="1690454"/>
                    <a:pt x="683316" y="1701491"/>
                  </a:cubicBezTo>
                  <a:cubicBezTo>
                    <a:pt x="683183" y="1719840"/>
                    <a:pt x="685444" y="1731010"/>
                    <a:pt x="685310" y="1731010"/>
                  </a:cubicBezTo>
                  <a:cubicBezTo>
                    <a:pt x="685310" y="1731010"/>
                    <a:pt x="685444" y="1719707"/>
                    <a:pt x="687837" y="1701757"/>
                  </a:cubicBezTo>
                  <a:cubicBezTo>
                    <a:pt x="689034" y="1692183"/>
                    <a:pt x="691161" y="1680880"/>
                    <a:pt x="693688" y="1668249"/>
                  </a:cubicBezTo>
                  <a:cubicBezTo>
                    <a:pt x="699671" y="1673567"/>
                    <a:pt x="705123" y="1678354"/>
                    <a:pt x="709777" y="1682476"/>
                  </a:cubicBezTo>
                  <a:cubicBezTo>
                    <a:pt x="721611" y="1692848"/>
                    <a:pt x="728525" y="1699762"/>
                    <a:pt x="728525" y="1699895"/>
                  </a:cubicBezTo>
                  <a:cubicBezTo>
                    <a:pt x="728525" y="1699895"/>
                    <a:pt x="723340" y="1691385"/>
                    <a:pt x="712968" y="1679285"/>
                  </a:cubicBezTo>
                  <a:cubicBezTo>
                    <a:pt x="708048" y="1673567"/>
                    <a:pt x="702065" y="1666919"/>
                    <a:pt x="695416" y="1659739"/>
                  </a:cubicBezTo>
                  <a:cubicBezTo>
                    <a:pt x="697278" y="1651096"/>
                    <a:pt x="699272" y="1642054"/>
                    <a:pt x="701533" y="1632613"/>
                  </a:cubicBezTo>
                  <a:cubicBezTo>
                    <a:pt x="702729" y="1627693"/>
                    <a:pt x="703793" y="1622906"/>
                    <a:pt x="704857" y="1618253"/>
                  </a:cubicBezTo>
                  <a:cubicBezTo>
                    <a:pt x="707649" y="1620912"/>
                    <a:pt x="710574" y="1623571"/>
                    <a:pt x="713500" y="1626098"/>
                  </a:cubicBezTo>
                  <a:cubicBezTo>
                    <a:pt x="723206" y="1634475"/>
                    <a:pt x="732514" y="1642187"/>
                    <a:pt x="741157" y="1649367"/>
                  </a:cubicBezTo>
                  <a:cubicBezTo>
                    <a:pt x="737434" y="1667451"/>
                    <a:pt x="735307" y="1683939"/>
                    <a:pt x="734775" y="1697236"/>
                  </a:cubicBezTo>
                  <a:cubicBezTo>
                    <a:pt x="733711" y="1717181"/>
                    <a:pt x="737035" y="1729281"/>
                    <a:pt x="737035" y="1729148"/>
                  </a:cubicBezTo>
                  <a:cubicBezTo>
                    <a:pt x="737035" y="1729148"/>
                    <a:pt x="735971" y="1716915"/>
                    <a:pt x="739296" y="1697635"/>
                  </a:cubicBezTo>
                  <a:cubicBezTo>
                    <a:pt x="741157" y="1685800"/>
                    <a:pt x="744482" y="1671307"/>
                    <a:pt x="748470" y="1655218"/>
                  </a:cubicBezTo>
                  <a:cubicBezTo>
                    <a:pt x="755252" y="1660802"/>
                    <a:pt x="761501" y="1665988"/>
                    <a:pt x="766687" y="1670509"/>
                  </a:cubicBezTo>
                  <a:cubicBezTo>
                    <a:pt x="779984" y="1682077"/>
                    <a:pt x="787430" y="1690321"/>
                    <a:pt x="787563" y="1690188"/>
                  </a:cubicBezTo>
                  <a:cubicBezTo>
                    <a:pt x="787563" y="1690188"/>
                    <a:pt x="781846" y="1680614"/>
                    <a:pt x="770011" y="1667185"/>
                  </a:cubicBezTo>
                  <a:cubicBezTo>
                    <a:pt x="764693" y="1661068"/>
                    <a:pt x="758044" y="1654287"/>
                    <a:pt x="750598" y="1647107"/>
                  </a:cubicBezTo>
                  <a:cubicBezTo>
                    <a:pt x="752460" y="1639394"/>
                    <a:pt x="754587" y="1631416"/>
                    <a:pt x="756714" y="1623172"/>
                  </a:cubicBezTo>
                  <a:cubicBezTo>
                    <a:pt x="759640" y="1611737"/>
                    <a:pt x="762432" y="1600701"/>
                    <a:pt x="765091" y="1590462"/>
                  </a:cubicBezTo>
                  <a:cubicBezTo>
                    <a:pt x="770676" y="1597110"/>
                    <a:pt x="776793" y="1604025"/>
                    <a:pt x="783441" y="1611072"/>
                  </a:cubicBezTo>
                  <a:cubicBezTo>
                    <a:pt x="787031" y="1614795"/>
                    <a:pt x="790488" y="1618385"/>
                    <a:pt x="794078" y="1621843"/>
                  </a:cubicBezTo>
                  <a:cubicBezTo>
                    <a:pt x="788095" y="1661334"/>
                    <a:pt x="787829" y="1690188"/>
                    <a:pt x="787696" y="1690055"/>
                  </a:cubicBezTo>
                  <a:lnTo>
                    <a:pt x="800860" y="1628358"/>
                  </a:lnTo>
                  <a:cubicBezTo>
                    <a:pt x="811897" y="1638862"/>
                    <a:pt x="825459" y="1650032"/>
                    <a:pt x="837692" y="1659739"/>
                  </a:cubicBezTo>
                  <a:cubicBezTo>
                    <a:pt x="850191" y="1669312"/>
                    <a:pt x="858435" y="1674631"/>
                    <a:pt x="858435" y="1674631"/>
                  </a:cubicBezTo>
                  <a:cubicBezTo>
                    <a:pt x="858435" y="1674631"/>
                    <a:pt x="852452" y="1668780"/>
                    <a:pt x="842745" y="1659074"/>
                  </a:cubicBezTo>
                  <a:cubicBezTo>
                    <a:pt x="840485" y="1656813"/>
                    <a:pt x="837958" y="1654287"/>
                    <a:pt x="835432" y="1651627"/>
                  </a:cubicBezTo>
                  <a:cubicBezTo>
                    <a:pt x="826390" y="1642453"/>
                    <a:pt x="815221" y="1631150"/>
                    <a:pt x="803121" y="1618385"/>
                  </a:cubicBezTo>
                  <a:lnTo>
                    <a:pt x="809370" y="1589132"/>
                  </a:lnTo>
                  <a:cubicBezTo>
                    <a:pt x="811897" y="1577697"/>
                    <a:pt x="814290" y="1566661"/>
                    <a:pt x="816683" y="1556289"/>
                  </a:cubicBezTo>
                  <a:cubicBezTo>
                    <a:pt x="824661" y="1565597"/>
                    <a:pt x="833570" y="1575702"/>
                    <a:pt x="843410" y="1585941"/>
                  </a:cubicBezTo>
                  <a:cubicBezTo>
                    <a:pt x="850989" y="1593919"/>
                    <a:pt x="858302" y="1601365"/>
                    <a:pt x="865350" y="1608280"/>
                  </a:cubicBezTo>
                  <a:cubicBezTo>
                    <a:pt x="864419" y="1617987"/>
                    <a:pt x="863621" y="1627161"/>
                    <a:pt x="862956" y="1635272"/>
                  </a:cubicBezTo>
                  <a:cubicBezTo>
                    <a:pt x="862424" y="1642453"/>
                    <a:pt x="861892" y="1648835"/>
                    <a:pt x="861361" y="1654287"/>
                  </a:cubicBezTo>
                  <a:cubicBezTo>
                    <a:pt x="860297" y="1667185"/>
                    <a:pt x="859499" y="1674897"/>
                    <a:pt x="858568" y="1674631"/>
                  </a:cubicBezTo>
                  <a:cubicBezTo>
                    <a:pt x="859499" y="1675030"/>
                    <a:pt x="862025" y="1666919"/>
                    <a:pt x="865217" y="1653223"/>
                  </a:cubicBezTo>
                  <a:cubicBezTo>
                    <a:pt x="866546" y="1647107"/>
                    <a:pt x="868009" y="1639926"/>
                    <a:pt x="869605" y="1631815"/>
                  </a:cubicBezTo>
                  <a:cubicBezTo>
                    <a:pt x="870535" y="1626629"/>
                    <a:pt x="871466" y="1621178"/>
                    <a:pt x="872530" y="1615327"/>
                  </a:cubicBezTo>
                  <a:cubicBezTo>
                    <a:pt x="875987" y="1618651"/>
                    <a:pt x="879444" y="1621976"/>
                    <a:pt x="882635" y="1625034"/>
                  </a:cubicBezTo>
                  <a:cubicBezTo>
                    <a:pt x="889417" y="1631416"/>
                    <a:pt x="895401" y="1636868"/>
                    <a:pt x="900453" y="1641389"/>
                  </a:cubicBezTo>
                  <a:cubicBezTo>
                    <a:pt x="909761" y="1649633"/>
                    <a:pt x="915479" y="1654420"/>
                    <a:pt x="915479" y="1654553"/>
                  </a:cubicBezTo>
                  <a:cubicBezTo>
                    <a:pt x="915479" y="1654553"/>
                    <a:pt x="911224" y="1649101"/>
                    <a:pt x="903777" y="1640192"/>
                  </a:cubicBezTo>
                  <a:cubicBezTo>
                    <a:pt x="899523" y="1635139"/>
                    <a:pt x="894337" y="1629023"/>
                    <a:pt x="888353" y="1622108"/>
                  </a:cubicBezTo>
                  <a:cubicBezTo>
                    <a:pt x="883965" y="1617056"/>
                    <a:pt x="879179" y="1611604"/>
                    <a:pt x="873993" y="1605886"/>
                  </a:cubicBezTo>
                  <a:cubicBezTo>
                    <a:pt x="875455" y="1596845"/>
                    <a:pt x="876785" y="1587138"/>
                    <a:pt x="877982" y="1577165"/>
                  </a:cubicBezTo>
                  <a:cubicBezTo>
                    <a:pt x="878780" y="1570251"/>
                    <a:pt x="879577" y="1563469"/>
                    <a:pt x="880242" y="1556954"/>
                  </a:cubicBezTo>
                  <a:cubicBezTo>
                    <a:pt x="882370" y="1559347"/>
                    <a:pt x="884364" y="1561608"/>
                    <a:pt x="886492" y="1564001"/>
                  </a:cubicBezTo>
                  <a:cubicBezTo>
                    <a:pt x="900453" y="1579559"/>
                    <a:pt x="913883" y="1593121"/>
                    <a:pt x="924653" y="1603626"/>
                  </a:cubicBezTo>
                  <a:cubicBezTo>
                    <a:pt x="928643" y="1607482"/>
                    <a:pt x="932100" y="1610806"/>
                    <a:pt x="935291" y="1613731"/>
                  </a:cubicBezTo>
                  <a:cubicBezTo>
                    <a:pt x="936754" y="1618119"/>
                    <a:pt x="938216" y="1622374"/>
                    <a:pt x="939546" y="1626629"/>
                  </a:cubicBezTo>
                  <a:cubicBezTo>
                    <a:pt x="943801" y="1639394"/>
                    <a:pt x="956699" y="1673035"/>
                    <a:pt x="965608" y="1695374"/>
                  </a:cubicBezTo>
                  <a:cubicBezTo>
                    <a:pt x="966273" y="1698831"/>
                    <a:pt x="966937" y="1702554"/>
                    <a:pt x="967735" y="1705746"/>
                  </a:cubicBezTo>
                  <a:cubicBezTo>
                    <a:pt x="956433" y="1710532"/>
                    <a:pt x="945928" y="1714920"/>
                    <a:pt x="941673" y="1716649"/>
                  </a:cubicBezTo>
                  <a:close/>
                  <a:moveTo>
                    <a:pt x="2382785" y="872167"/>
                  </a:moveTo>
                  <a:cubicBezTo>
                    <a:pt x="2264975" y="943970"/>
                    <a:pt x="2121369" y="1024416"/>
                    <a:pt x="1958482" y="1106457"/>
                  </a:cubicBezTo>
                  <a:lnTo>
                    <a:pt x="1927634" y="1121749"/>
                  </a:lnTo>
                  <a:cubicBezTo>
                    <a:pt x="1917129" y="1127067"/>
                    <a:pt x="1906758" y="1132386"/>
                    <a:pt x="1896253" y="1137838"/>
                  </a:cubicBezTo>
                  <a:cubicBezTo>
                    <a:pt x="1875377" y="1148874"/>
                    <a:pt x="1854368" y="1160309"/>
                    <a:pt x="1833492" y="1172277"/>
                  </a:cubicBezTo>
                  <a:cubicBezTo>
                    <a:pt x="1791607" y="1196211"/>
                    <a:pt x="1749722" y="1222007"/>
                    <a:pt x="1707704" y="1249132"/>
                  </a:cubicBezTo>
                  <a:cubicBezTo>
                    <a:pt x="1623668" y="1303383"/>
                    <a:pt x="1539499" y="1362953"/>
                    <a:pt x="1452937" y="1423188"/>
                  </a:cubicBezTo>
                  <a:cubicBezTo>
                    <a:pt x="1366507" y="1483423"/>
                    <a:pt x="1281540" y="1540865"/>
                    <a:pt x="1196308" y="1590994"/>
                  </a:cubicBezTo>
                  <a:cubicBezTo>
                    <a:pt x="1153758" y="1615992"/>
                    <a:pt x="1111208" y="1639262"/>
                    <a:pt x="1068658" y="1660270"/>
                  </a:cubicBezTo>
                  <a:cubicBezTo>
                    <a:pt x="1047383" y="1670775"/>
                    <a:pt x="1026108" y="1680614"/>
                    <a:pt x="1004966" y="1690055"/>
                  </a:cubicBezTo>
                  <a:cubicBezTo>
                    <a:pt x="1000179" y="1692050"/>
                    <a:pt x="995393" y="1694177"/>
                    <a:pt x="990606" y="1696172"/>
                  </a:cubicBezTo>
                  <a:cubicBezTo>
                    <a:pt x="990606" y="1696172"/>
                    <a:pt x="990606" y="1696172"/>
                    <a:pt x="990606" y="1696172"/>
                  </a:cubicBezTo>
                  <a:cubicBezTo>
                    <a:pt x="996855" y="1693512"/>
                    <a:pt x="1002174" y="1691252"/>
                    <a:pt x="1004966" y="1690188"/>
                  </a:cubicBezTo>
                  <a:cubicBezTo>
                    <a:pt x="1004701" y="1689789"/>
                    <a:pt x="1000047" y="1691784"/>
                    <a:pt x="990074" y="1695507"/>
                  </a:cubicBezTo>
                  <a:cubicBezTo>
                    <a:pt x="989675" y="1694975"/>
                    <a:pt x="989409" y="1694443"/>
                    <a:pt x="989010" y="1693911"/>
                  </a:cubicBezTo>
                  <a:cubicBezTo>
                    <a:pt x="983691" y="1679019"/>
                    <a:pt x="964145" y="1637001"/>
                    <a:pt x="959225" y="1619981"/>
                  </a:cubicBezTo>
                  <a:lnTo>
                    <a:pt x="959225" y="1619981"/>
                  </a:lnTo>
                  <a:cubicBezTo>
                    <a:pt x="980766" y="1611338"/>
                    <a:pt x="993398" y="1604690"/>
                    <a:pt x="1022651" y="1592058"/>
                  </a:cubicBezTo>
                  <a:cubicBezTo>
                    <a:pt x="1060015" y="1575836"/>
                    <a:pt x="1104028" y="1555890"/>
                    <a:pt x="1155753" y="1531291"/>
                  </a:cubicBezTo>
                  <a:cubicBezTo>
                    <a:pt x="1207344" y="1506559"/>
                    <a:pt x="1266781" y="1477572"/>
                    <a:pt x="1334063" y="1440208"/>
                  </a:cubicBezTo>
                  <a:cubicBezTo>
                    <a:pt x="1351349" y="1430501"/>
                    <a:pt x="1367970" y="1420396"/>
                    <a:pt x="1385389" y="1409492"/>
                  </a:cubicBezTo>
                  <a:cubicBezTo>
                    <a:pt x="1402808" y="1398722"/>
                    <a:pt x="1420626" y="1387552"/>
                    <a:pt x="1438842" y="1375718"/>
                  </a:cubicBezTo>
                  <a:cubicBezTo>
                    <a:pt x="1475409" y="1352183"/>
                    <a:pt x="1513570" y="1326786"/>
                    <a:pt x="1554392" y="1300325"/>
                  </a:cubicBezTo>
                  <a:cubicBezTo>
                    <a:pt x="1595080" y="1273864"/>
                    <a:pt x="1638295" y="1246340"/>
                    <a:pt x="1684966" y="1219480"/>
                  </a:cubicBezTo>
                  <a:cubicBezTo>
                    <a:pt x="1708236" y="1206050"/>
                    <a:pt x="1732569" y="1192887"/>
                    <a:pt x="1757833" y="1180255"/>
                  </a:cubicBezTo>
                  <a:cubicBezTo>
                    <a:pt x="1770465" y="1173872"/>
                    <a:pt x="1783363" y="1167756"/>
                    <a:pt x="1796527" y="1161772"/>
                  </a:cubicBezTo>
                  <a:lnTo>
                    <a:pt x="1837614" y="1143555"/>
                  </a:lnTo>
                  <a:cubicBezTo>
                    <a:pt x="1946914" y="1094091"/>
                    <a:pt x="2040524" y="1041037"/>
                    <a:pt x="2123363" y="992104"/>
                  </a:cubicBezTo>
                  <a:cubicBezTo>
                    <a:pt x="2164850" y="967505"/>
                    <a:pt x="2203410" y="943837"/>
                    <a:pt x="2239844" y="921232"/>
                  </a:cubicBezTo>
                  <a:lnTo>
                    <a:pt x="2292632" y="888389"/>
                  </a:lnTo>
                  <a:lnTo>
                    <a:pt x="2305397" y="880411"/>
                  </a:lnTo>
                  <a:lnTo>
                    <a:pt x="2317896" y="872433"/>
                  </a:lnTo>
                  <a:lnTo>
                    <a:pt x="2342096" y="857009"/>
                  </a:lnTo>
                  <a:cubicBezTo>
                    <a:pt x="2405921" y="816586"/>
                    <a:pt x="2461236" y="779222"/>
                    <a:pt x="2507110" y="743454"/>
                  </a:cubicBezTo>
                  <a:cubicBezTo>
                    <a:pt x="2553117" y="707685"/>
                    <a:pt x="2589816" y="673778"/>
                    <a:pt x="2618139" y="641999"/>
                  </a:cubicBezTo>
                  <a:cubicBezTo>
                    <a:pt x="2646461" y="610352"/>
                    <a:pt x="2666273" y="580700"/>
                    <a:pt x="2679304" y="554904"/>
                  </a:cubicBezTo>
                  <a:cubicBezTo>
                    <a:pt x="2679836" y="553708"/>
                    <a:pt x="2680368" y="552644"/>
                    <a:pt x="2680900" y="551580"/>
                  </a:cubicBezTo>
                  <a:cubicBezTo>
                    <a:pt x="2685288" y="559026"/>
                    <a:pt x="2689144" y="566074"/>
                    <a:pt x="2692335" y="572855"/>
                  </a:cubicBezTo>
                  <a:cubicBezTo>
                    <a:pt x="2694861" y="578041"/>
                    <a:pt x="2696723" y="583094"/>
                    <a:pt x="2698319" y="587881"/>
                  </a:cubicBezTo>
                  <a:cubicBezTo>
                    <a:pt x="2688745" y="651838"/>
                    <a:pt x="2500328" y="800497"/>
                    <a:pt x="2382785" y="872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7060731" y="3406464"/>
              <a:ext cx="8324" cy="25735"/>
            </a:xfrm>
            <a:custGeom>
              <a:rect b="b" l="l" r="r" t="t"/>
              <a:pathLst>
                <a:path extrusionOk="0" h="39200" w="12679">
                  <a:moveTo>
                    <a:pt x="2500" y="227"/>
                  </a:moveTo>
                  <a:cubicBezTo>
                    <a:pt x="-160" y="892"/>
                    <a:pt x="-1223" y="4083"/>
                    <a:pt x="1968" y="20438"/>
                  </a:cubicBezTo>
                  <a:cubicBezTo>
                    <a:pt x="4628" y="35995"/>
                    <a:pt x="6622" y="39453"/>
                    <a:pt x="9281" y="39187"/>
                  </a:cubicBezTo>
                  <a:cubicBezTo>
                    <a:pt x="11808" y="39054"/>
                    <a:pt x="14334" y="35729"/>
                    <a:pt x="11276" y="18577"/>
                  </a:cubicBezTo>
                  <a:cubicBezTo>
                    <a:pt x="8084" y="1956"/>
                    <a:pt x="4760" y="-571"/>
                    <a:pt x="236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7037702" y="3415651"/>
              <a:ext cx="11606" cy="24453"/>
            </a:xfrm>
            <a:custGeom>
              <a:rect b="b" l="l" r="r" t="t"/>
              <a:pathLst>
                <a:path extrusionOk="0" h="37247" w="17679">
                  <a:moveTo>
                    <a:pt x="11914" y="17879"/>
                  </a:moveTo>
                  <a:cubicBezTo>
                    <a:pt x="9521" y="10300"/>
                    <a:pt x="8058" y="5646"/>
                    <a:pt x="6729" y="2987"/>
                  </a:cubicBezTo>
                  <a:cubicBezTo>
                    <a:pt x="5266" y="327"/>
                    <a:pt x="3936" y="-205"/>
                    <a:pt x="2740" y="61"/>
                  </a:cubicBezTo>
                  <a:cubicBezTo>
                    <a:pt x="1410" y="327"/>
                    <a:pt x="346" y="1258"/>
                    <a:pt x="80" y="4183"/>
                  </a:cubicBezTo>
                  <a:cubicBezTo>
                    <a:pt x="-185" y="7109"/>
                    <a:pt x="80" y="12294"/>
                    <a:pt x="2873" y="20804"/>
                  </a:cubicBezTo>
                  <a:cubicBezTo>
                    <a:pt x="5532" y="28915"/>
                    <a:pt x="8856" y="33569"/>
                    <a:pt x="11515" y="35697"/>
                  </a:cubicBezTo>
                  <a:cubicBezTo>
                    <a:pt x="14308" y="37824"/>
                    <a:pt x="15904" y="37425"/>
                    <a:pt x="16834" y="36495"/>
                  </a:cubicBezTo>
                  <a:cubicBezTo>
                    <a:pt x="17765" y="35431"/>
                    <a:pt x="18031" y="34234"/>
                    <a:pt x="17100" y="31841"/>
                  </a:cubicBezTo>
                  <a:cubicBezTo>
                    <a:pt x="16302" y="29314"/>
                    <a:pt x="14441" y="25458"/>
                    <a:pt x="11914" y="17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7011732" y="3383608"/>
              <a:ext cx="41998" cy="40822"/>
            </a:xfrm>
            <a:custGeom>
              <a:rect b="b" l="l" r="r" t="t"/>
              <a:pathLst>
                <a:path extrusionOk="0" h="62181" w="63972">
                  <a:moveTo>
                    <a:pt x="42431" y="40493"/>
                  </a:moveTo>
                  <a:cubicBezTo>
                    <a:pt x="42032" y="39828"/>
                    <a:pt x="41500" y="39296"/>
                    <a:pt x="40437" y="39163"/>
                  </a:cubicBezTo>
                  <a:cubicBezTo>
                    <a:pt x="40437" y="39163"/>
                    <a:pt x="40437" y="39163"/>
                    <a:pt x="40437" y="39163"/>
                  </a:cubicBezTo>
                  <a:cubicBezTo>
                    <a:pt x="43096" y="38765"/>
                    <a:pt x="44692" y="35706"/>
                    <a:pt x="42299" y="18819"/>
                  </a:cubicBezTo>
                  <a:cubicBezTo>
                    <a:pt x="42165" y="17489"/>
                    <a:pt x="41900" y="16293"/>
                    <a:pt x="41767" y="15096"/>
                  </a:cubicBezTo>
                  <a:cubicBezTo>
                    <a:pt x="45357" y="13235"/>
                    <a:pt x="47750" y="11639"/>
                    <a:pt x="49479" y="10309"/>
                  </a:cubicBezTo>
                  <a:cubicBezTo>
                    <a:pt x="49745" y="12836"/>
                    <a:pt x="51074" y="14564"/>
                    <a:pt x="56792" y="14564"/>
                  </a:cubicBezTo>
                  <a:cubicBezTo>
                    <a:pt x="62643" y="14564"/>
                    <a:pt x="63839" y="12437"/>
                    <a:pt x="63972" y="9777"/>
                  </a:cubicBezTo>
                  <a:cubicBezTo>
                    <a:pt x="63972" y="7118"/>
                    <a:pt x="63042" y="4858"/>
                    <a:pt x="56659" y="4991"/>
                  </a:cubicBezTo>
                  <a:cubicBezTo>
                    <a:pt x="54930" y="4991"/>
                    <a:pt x="53734" y="5256"/>
                    <a:pt x="52670" y="5655"/>
                  </a:cubicBezTo>
                  <a:cubicBezTo>
                    <a:pt x="52670" y="5390"/>
                    <a:pt x="52537" y="5124"/>
                    <a:pt x="52404" y="4858"/>
                  </a:cubicBezTo>
                  <a:cubicBezTo>
                    <a:pt x="51340" y="2863"/>
                    <a:pt x="48947" y="2198"/>
                    <a:pt x="39772" y="6054"/>
                  </a:cubicBezTo>
                  <a:cubicBezTo>
                    <a:pt x="38043" y="868"/>
                    <a:pt x="36315" y="-328"/>
                    <a:pt x="34586" y="71"/>
                  </a:cubicBezTo>
                  <a:cubicBezTo>
                    <a:pt x="32858" y="470"/>
                    <a:pt x="31661" y="1799"/>
                    <a:pt x="31661" y="7384"/>
                  </a:cubicBezTo>
                  <a:cubicBezTo>
                    <a:pt x="28736" y="7384"/>
                    <a:pt x="24614" y="7517"/>
                    <a:pt x="19162" y="8182"/>
                  </a:cubicBezTo>
                  <a:cubicBezTo>
                    <a:pt x="3073" y="10309"/>
                    <a:pt x="-251" y="13102"/>
                    <a:pt x="14" y="15628"/>
                  </a:cubicBezTo>
                  <a:cubicBezTo>
                    <a:pt x="413" y="18154"/>
                    <a:pt x="3206" y="19750"/>
                    <a:pt x="17699" y="18021"/>
                  </a:cubicBezTo>
                  <a:cubicBezTo>
                    <a:pt x="16104" y="19750"/>
                    <a:pt x="15838" y="20947"/>
                    <a:pt x="16370" y="22011"/>
                  </a:cubicBezTo>
                  <a:cubicBezTo>
                    <a:pt x="17433" y="24138"/>
                    <a:pt x="20358" y="24936"/>
                    <a:pt x="32592" y="19617"/>
                  </a:cubicBezTo>
                  <a:cubicBezTo>
                    <a:pt x="32592" y="19883"/>
                    <a:pt x="32592" y="20016"/>
                    <a:pt x="32592" y="20282"/>
                  </a:cubicBezTo>
                  <a:cubicBezTo>
                    <a:pt x="34453" y="34111"/>
                    <a:pt x="36847" y="38632"/>
                    <a:pt x="39107" y="39163"/>
                  </a:cubicBezTo>
                  <a:cubicBezTo>
                    <a:pt x="36448" y="39163"/>
                    <a:pt x="31528" y="41025"/>
                    <a:pt x="22486" y="46477"/>
                  </a:cubicBezTo>
                  <a:cubicBezTo>
                    <a:pt x="8524" y="54854"/>
                    <a:pt x="6530" y="58710"/>
                    <a:pt x="7993" y="60837"/>
                  </a:cubicBezTo>
                  <a:cubicBezTo>
                    <a:pt x="9322" y="63098"/>
                    <a:pt x="12912" y="63364"/>
                    <a:pt x="27406" y="54721"/>
                  </a:cubicBezTo>
                  <a:cubicBezTo>
                    <a:pt x="41633" y="46344"/>
                    <a:pt x="43495" y="42887"/>
                    <a:pt x="42165" y="40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947186" y="3375942"/>
              <a:ext cx="25890" cy="43859"/>
            </a:xfrm>
            <a:custGeom>
              <a:rect b="b" l="l" r="r" t="t"/>
              <a:pathLst>
                <a:path extrusionOk="0" h="66807" w="39437">
                  <a:moveTo>
                    <a:pt x="33711" y="39406"/>
                  </a:moveTo>
                  <a:cubicBezTo>
                    <a:pt x="38365" y="38210"/>
                    <a:pt x="39561" y="36481"/>
                    <a:pt x="39428" y="35018"/>
                  </a:cubicBezTo>
                  <a:cubicBezTo>
                    <a:pt x="39428" y="33556"/>
                    <a:pt x="38365" y="32359"/>
                    <a:pt x="34907" y="31827"/>
                  </a:cubicBezTo>
                  <a:cubicBezTo>
                    <a:pt x="34642" y="30498"/>
                    <a:pt x="34110" y="29833"/>
                    <a:pt x="33312" y="29434"/>
                  </a:cubicBezTo>
                  <a:cubicBezTo>
                    <a:pt x="32115" y="28902"/>
                    <a:pt x="30785" y="29035"/>
                    <a:pt x="28791" y="31295"/>
                  </a:cubicBezTo>
                  <a:cubicBezTo>
                    <a:pt x="26264" y="31295"/>
                    <a:pt x="23339" y="31295"/>
                    <a:pt x="19616" y="31295"/>
                  </a:cubicBezTo>
                  <a:cubicBezTo>
                    <a:pt x="17754" y="31295"/>
                    <a:pt x="15893" y="31295"/>
                    <a:pt x="14430" y="31295"/>
                  </a:cubicBezTo>
                  <a:cubicBezTo>
                    <a:pt x="15893" y="28769"/>
                    <a:pt x="17622" y="25312"/>
                    <a:pt x="19749" y="20259"/>
                  </a:cubicBezTo>
                  <a:cubicBezTo>
                    <a:pt x="26397" y="5367"/>
                    <a:pt x="26264" y="1510"/>
                    <a:pt x="23738" y="314"/>
                  </a:cubicBezTo>
                  <a:cubicBezTo>
                    <a:pt x="21477" y="-883"/>
                    <a:pt x="18020" y="713"/>
                    <a:pt x="10973" y="16403"/>
                  </a:cubicBezTo>
                  <a:cubicBezTo>
                    <a:pt x="7782" y="23849"/>
                    <a:pt x="6452" y="28503"/>
                    <a:pt x="6186" y="31694"/>
                  </a:cubicBezTo>
                  <a:cubicBezTo>
                    <a:pt x="1931" y="32093"/>
                    <a:pt x="469" y="32891"/>
                    <a:pt x="70" y="34487"/>
                  </a:cubicBezTo>
                  <a:cubicBezTo>
                    <a:pt x="-197" y="35816"/>
                    <a:pt x="202" y="37146"/>
                    <a:pt x="2995" y="38476"/>
                  </a:cubicBezTo>
                  <a:cubicBezTo>
                    <a:pt x="5787" y="39805"/>
                    <a:pt x="11106" y="41002"/>
                    <a:pt x="19749" y="40869"/>
                  </a:cubicBezTo>
                  <a:cubicBezTo>
                    <a:pt x="21212" y="40869"/>
                    <a:pt x="22408" y="40869"/>
                    <a:pt x="23605" y="40736"/>
                  </a:cubicBezTo>
                  <a:cubicBezTo>
                    <a:pt x="22940" y="42332"/>
                    <a:pt x="22142" y="44060"/>
                    <a:pt x="21477" y="46188"/>
                  </a:cubicBezTo>
                  <a:cubicBezTo>
                    <a:pt x="15893" y="61612"/>
                    <a:pt x="17090" y="65867"/>
                    <a:pt x="19616" y="66665"/>
                  </a:cubicBezTo>
                  <a:cubicBezTo>
                    <a:pt x="22275" y="67463"/>
                    <a:pt x="24802" y="65335"/>
                    <a:pt x="30520" y="49512"/>
                  </a:cubicBezTo>
                  <a:cubicBezTo>
                    <a:pt x="32115" y="45390"/>
                    <a:pt x="33179" y="42066"/>
                    <a:pt x="33976" y="39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979520" y="3392749"/>
              <a:ext cx="25871" cy="7692"/>
            </a:xfrm>
            <a:custGeom>
              <a:rect b="b" l="l" r="r" t="t"/>
              <a:pathLst>
                <a:path extrusionOk="0" h="11717" w="39407">
                  <a:moveTo>
                    <a:pt x="20358" y="10614"/>
                  </a:moveTo>
                  <a:cubicBezTo>
                    <a:pt x="36847" y="8220"/>
                    <a:pt x="39772" y="5694"/>
                    <a:pt x="39373" y="3035"/>
                  </a:cubicBezTo>
                  <a:cubicBezTo>
                    <a:pt x="38974" y="375"/>
                    <a:pt x="35783" y="-1221"/>
                    <a:pt x="19029" y="1173"/>
                  </a:cubicBezTo>
                  <a:cubicBezTo>
                    <a:pt x="3073" y="3433"/>
                    <a:pt x="-251" y="5827"/>
                    <a:pt x="14" y="8486"/>
                  </a:cubicBezTo>
                  <a:cubicBezTo>
                    <a:pt x="281" y="11146"/>
                    <a:pt x="3472" y="13007"/>
                    <a:pt x="20358" y="10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986339" y="3366633"/>
              <a:ext cx="26103" cy="6285"/>
            </a:xfrm>
            <a:custGeom>
              <a:rect b="b" l="l" r="r" t="t"/>
              <a:pathLst>
                <a:path extrusionOk="0" h="9573" w="39761">
                  <a:moveTo>
                    <a:pt x="133" y="4787"/>
                  </a:moveTo>
                  <a:cubicBezTo>
                    <a:pt x="133" y="7446"/>
                    <a:pt x="3058" y="9574"/>
                    <a:pt x="19945" y="9574"/>
                  </a:cubicBezTo>
                  <a:cubicBezTo>
                    <a:pt x="36566" y="9574"/>
                    <a:pt x="39891" y="7446"/>
                    <a:pt x="39758" y="4787"/>
                  </a:cubicBezTo>
                  <a:cubicBezTo>
                    <a:pt x="39758" y="2128"/>
                    <a:pt x="36965" y="0"/>
                    <a:pt x="19945" y="0"/>
                  </a:cubicBezTo>
                  <a:cubicBezTo>
                    <a:pt x="3723" y="0"/>
                    <a:pt x="0" y="2128"/>
                    <a:pt x="0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7019074" y="3366453"/>
              <a:ext cx="26103" cy="6381"/>
            </a:xfrm>
            <a:custGeom>
              <a:rect b="b" l="l" r="r" t="t"/>
              <a:pathLst>
                <a:path extrusionOk="0" h="9719" w="39761">
                  <a:moveTo>
                    <a:pt x="0" y="5059"/>
                  </a:moveTo>
                  <a:cubicBezTo>
                    <a:pt x="0" y="7719"/>
                    <a:pt x="2925" y="9846"/>
                    <a:pt x="19945" y="9713"/>
                  </a:cubicBezTo>
                  <a:cubicBezTo>
                    <a:pt x="36566" y="9447"/>
                    <a:pt x="39891" y="7054"/>
                    <a:pt x="39758" y="4395"/>
                  </a:cubicBezTo>
                  <a:cubicBezTo>
                    <a:pt x="39758" y="1735"/>
                    <a:pt x="36699" y="-126"/>
                    <a:pt x="19813" y="7"/>
                  </a:cubicBezTo>
                  <a:cubicBezTo>
                    <a:pt x="3723" y="140"/>
                    <a:pt x="0" y="2267"/>
                    <a:pt x="0" y="49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7047496" y="3364407"/>
              <a:ext cx="14288" cy="7517"/>
            </a:xfrm>
            <a:custGeom>
              <a:rect b="b" l="l" r="r" t="t"/>
              <a:pathLst>
                <a:path extrusionOk="0" h="11450" w="21764">
                  <a:moveTo>
                    <a:pt x="5771" y="7113"/>
                  </a:moveTo>
                  <a:cubicBezTo>
                    <a:pt x="5771" y="7113"/>
                    <a:pt x="6170" y="6980"/>
                    <a:pt x="6303" y="6847"/>
                  </a:cubicBezTo>
                  <a:cubicBezTo>
                    <a:pt x="6303" y="6847"/>
                    <a:pt x="6303" y="6980"/>
                    <a:pt x="6303" y="7113"/>
                  </a:cubicBezTo>
                  <a:cubicBezTo>
                    <a:pt x="6436" y="9773"/>
                    <a:pt x="7766" y="11900"/>
                    <a:pt x="14415" y="11368"/>
                  </a:cubicBezTo>
                  <a:cubicBezTo>
                    <a:pt x="20930" y="10836"/>
                    <a:pt x="21993" y="8443"/>
                    <a:pt x="21728" y="5783"/>
                  </a:cubicBezTo>
                  <a:cubicBezTo>
                    <a:pt x="21329" y="3124"/>
                    <a:pt x="20132" y="1263"/>
                    <a:pt x="13616" y="1794"/>
                  </a:cubicBezTo>
                  <a:cubicBezTo>
                    <a:pt x="11755" y="1927"/>
                    <a:pt x="10425" y="2193"/>
                    <a:pt x="9362" y="2592"/>
                  </a:cubicBezTo>
                  <a:cubicBezTo>
                    <a:pt x="9362" y="2592"/>
                    <a:pt x="9362" y="2459"/>
                    <a:pt x="9362" y="2326"/>
                  </a:cubicBezTo>
                  <a:cubicBezTo>
                    <a:pt x="8564" y="-333"/>
                    <a:pt x="6303" y="-333"/>
                    <a:pt x="3777" y="465"/>
                  </a:cubicBezTo>
                  <a:cubicBezTo>
                    <a:pt x="1250" y="1263"/>
                    <a:pt x="-611" y="2326"/>
                    <a:pt x="187" y="5119"/>
                  </a:cubicBezTo>
                  <a:cubicBezTo>
                    <a:pt x="985" y="7778"/>
                    <a:pt x="3245" y="7778"/>
                    <a:pt x="5771" y="6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962059" y="3443638"/>
              <a:ext cx="22299" cy="15979"/>
            </a:xfrm>
            <a:custGeom>
              <a:rect b="b" l="l" r="r" t="t"/>
              <a:pathLst>
                <a:path extrusionOk="0" h="24339" w="33966">
                  <a:moveTo>
                    <a:pt x="14380" y="8092"/>
                  </a:moveTo>
                  <a:cubicBezTo>
                    <a:pt x="817" y="17001"/>
                    <a:pt x="-1045" y="20857"/>
                    <a:pt x="418" y="23118"/>
                  </a:cubicBezTo>
                  <a:cubicBezTo>
                    <a:pt x="1881" y="25245"/>
                    <a:pt x="5471" y="25511"/>
                    <a:pt x="19565" y="16203"/>
                  </a:cubicBezTo>
                  <a:cubicBezTo>
                    <a:pt x="33394" y="7162"/>
                    <a:pt x="34990" y="3571"/>
                    <a:pt x="33527" y="1311"/>
                  </a:cubicBezTo>
                  <a:cubicBezTo>
                    <a:pt x="32064" y="-950"/>
                    <a:pt x="28474" y="-1216"/>
                    <a:pt x="14247" y="82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989295" y="3426081"/>
              <a:ext cx="22551" cy="15685"/>
            </a:xfrm>
            <a:custGeom>
              <a:rect b="b" l="l" r="r" t="t"/>
              <a:pathLst>
                <a:path extrusionOk="0" h="23892" w="34351">
                  <a:moveTo>
                    <a:pt x="14512" y="7842"/>
                  </a:moveTo>
                  <a:cubicBezTo>
                    <a:pt x="816" y="16618"/>
                    <a:pt x="-1046" y="20475"/>
                    <a:pt x="417" y="22602"/>
                  </a:cubicBezTo>
                  <a:cubicBezTo>
                    <a:pt x="1880" y="24862"/>
                    <a:pt x="5470" y="24995"/>
                    <a:pt x="19697" y="15954"/>
                  </a:cubicBezTo>
                  <a:cubicBezTo>
                    <a:pt x="33659" y="7045"/>
                    <a:pt x="35388" y="3588"/>
                    <a:pt x="33925" y="1327"/>
                  </a:cubicBezTo>
                  <a:cubicBezTo>
                    <a:pt x="32595" y="-933"/>
                    <a:pt x="28872" y="-1199"/>
                    <a:pt x="14512" y="7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7073853" y="3377451"/>
              <a:ext cx="22937" cy="15168"/>
            </a:xfrm>
            <a:custGeom>
              <a:rect b="b" l="l" r="r" t="t"/>
              <a:pathLst>
                <a:path extrusionOk="0" h="23104" w="34939">
                  <a:moveTo>
                    <a:pt x="15089" y="7588"/>
                  </a:moveTo>
                  <a:cubicBezTo>
                    <a:pt x="1261" y="15832"/>
                    <a:pt x="-1000" y="19289"/>
                    <a:pt x="330" y="21682"/>
                  </a:cubicBezTo>
                  <a:cubicBezTo>
                    <a:pt x="1660" y="23943"/>
                    <a:pt x="5250" y="24475"/>
                    <a:pt x="20009" y="15832"/>
                  </a:cubicBezTo>
                  <a:cubicBezTo>
                    <a:pt x="34370" y="7189"/>
                    <a:pt x="35965" y="3599"/>
                    <a:pt x="34503" y="1338"/>
                  </a:cubicBezTo>
                  <a:cubicBezTo>
                    <a:pt x="33040" y="-922"/>
                    <a:pt x="29583" y="-1188"/>
                    <a:pt x="15089" y="7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7101736" y="3359704"/>
              <a:ext cx="22333" cy="15998"/>
            </a:xfrm>
            <a:custGeom>
              <a:rect b="b" l="l" r="r" t="t"/>
              <a:pathLst>
                <a:path extrusionOk="0" h="24369" w="34019">
                  <a:moveTo>
                    <a:pt x="14369" y="8293"/>
                  </a:moveTo>
                  <a:cubicBezTo>
                    <a:pt x="939" y="17069"/>
                    <a:pt x="-1055" y="20793"/>
                    <a:pt x="407" y="23053"/>
                  </a:cubicBezTo>
                  <a:cubicBezTo>
                    <a:pt x="1737" y="25313"/>
                    <a:pt x="5460" y="25579"/>
                    <a:pt x="19688" y="16272"/>
                  </a:cubicBezTo>
                  <a:cubicBezTo>
                    <a:pt x="33517" y="7097"/>
                    <a:pt x="35112" y="3374"/>
                    <a:pt x="33517" y="1246"/>
                  </a:cubicBezTo>
                  <a:cubicBezTo>
                    <a:pt x="32054" y="-1014"/>
                    <a:pt x="28464" y="-1014"/>
                    <a:pt x="14369" y="8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7128963" y="3341485"/>
              <a:ext cx="22134" cy="16252"/>
            </a:xfrm>
            <a:custGeom>
              <a:rect b="b" l="l" r="r" t="t"/>
              <a:pathLst>
                <a:path extrusionOk="0" h="24756" w="33715">
                  <a:moveTo>
                    <a:pt x="14115" y="8387"/>
                  </a:moveTo>
                  <a:cubicBezTo>
                    <a:pt x="818" y="17429"/>
                    <a:pt x="-1043" y="21285"/>
                    <a:pt x="419" y="23545"/>
                  </a:cubicBezTo>
                  <a:cubicBezTo>
                    <a:pt x="1882" y="25673"/>
                    <a:pt x="5472" y="25939"/>
                    <a:pt x="19567" y="16365"/>
                  </a:cubicBezTo>
                  <a:cubicBezTo>
                    <a:pt x="33263" y="6924"/>
                    <a:pt x="34725" y="3334"/>
                    <a:pt x="33263" y="1207"/>
                  </a:cubicBezTo>
                  <a:cubicBezTo>
                    <a:pt x="31800" y="-921"/>
                    <a:pt x="28210" y="-1187"/>
                    <a:pt x="14115" y="8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7155763" y="3323191"/>
              <a:ext cx="22292" cy="16147"/>
            </a:xfrm>
            <a:custGeom>
              <a:rect b="b" l="l" r="r" t="t"/>
              <a:pathLst>
                <a:path extrusionOk="0" h="24596" w="33956">
                  <a:moveTo>
                    <a:pt x="14247" y="8197"/>
                  </a:moveTo>
                  <a:cubicBezTo>
                    <a:pt x="817" y="17239"/>
                    <a:pt x="-1044" y="21095"/>
                    <a:pt x="419" y="23356"/>
                  </a:cubicBezTo>
                  <a:cubicBezTo>
                    <a:pt x="1881" y="25616"/>
                    <a:pt x="5471" y="25616"/>
                    <a:pt x="19566" y="16175"/>
                  </a:cubicBezTo>
                  <a:cubicBezTo>
                    <a:pt x="33262" y="7000"/>
                    <a:pt x="34990" y="3543"/>
                    <a:pt x="33528" y="1283"/>
                  </a:cubicBezTo>
                  <a:cubicBezTo>
                    <a:pt x="32065" y="-845"/>
                    <a:pt x="28475" y="-1377"/>
                    <a:pt x="14247" y="8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7182918" y="3304778"/>
              <a:ext cx="21995" cy="16468"/>
            </a:xfrm>
            <a:custGeom>
              <a:rect b="b" l="l" r="r" t="t"/>
              <a:pathLst>
                <a:path extrusionOk="0" h="25084" w="33504">
                  <a:moveTo>
                    <a:pt x="14105" y="8720"/>
                  </a:moveTo>
                  <a:cubicBezTo>
                    <a:pt x="941" y="17895"/>
                    <a:pt x="-1054" y="21618"/>
                    <a:pt x="409" y="23878"/>
                  </a:cubicBezTo>
                  <a:cubicBezTo>
                    <a:pt x="1871" y="26006"/>
                    <a:pt x="5462" y="26272"/>
                    <a:pt x="19557" y="16565"/>
                  </a:cubicBezTo>
                  <a:cubicBezTo>
                    <a:pt x="33119" y="6991"/>
                    <a:pt x="34582" y="3268"/>
                    <a:pt x="32986" y="1141"/>
                  </a:cubicBezTo>
                  <a:cubicBezTo>
                    <a:pt x="31390" y="-987"/>
                    <a:pt x="27934" y="-987"/>
                    <a:pt x="14105" y="8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7209573" y="3285255"/>
              <a:ext cx="21462" cy="17188"/>
            </a:xfrm>
            <a:custGeom>
              <a:rect b="b" l="l" r="r" t="t"/>
              <a:pathLst>
                <a:path extrusionOk="0" h="26182" w="32692">
                  <a:moveTo>
                    <a:pt x="13527" y="9337"/>
                  </a:moveTo>
                  <a:cubicBezTo>
                    <a:pt x="629" y="19044"/>
                    <a:pt x="-1100" y="22900"/>
                    <a:pt x="496" y="25028"/>
                  </a:cubicBezTo>
                  <a:cubicBezTo>
                    <a:pt x="2092" y="27155"/>
                    <a:pt x="5682" y="27288"/>
                    <a:pt x="19245" y="17049"/>
                  </a:cubicBezTo>
                  <a:cubicBezTo>
                    <a:pt x="32541" y="6944"/>
                    <a:pt x="33738" y="3221"/>
                    <a:pt x="32143" y="1093"/>
                  </a:cubicBezTo>
                  <a:cubicBezTo>
                    <a:pt x="30547" y="-1034"/>
                    <a:pt x="26957" y="-901"/>
                    <a:pt x="13527" y="9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7235454" y="3264855"/>
              <a:ext cx="21118" cy="17813"/>
            </a:xfrm>
            <a:custGeom>
              <a:rect b="b" l="l" r="r" t="t"/>
              <a:pathLst>
                <a:path extrusionOk="0" h="27133" w="32168">
                  <a:moveTo>
                    <a:pt x="13063" y="9962"/>
                  </a:moveTo>
                  <a:cubicBezTo>
                    <a:pt x="564" y="20068"/>
                    <a:pt x="-1164" y="23924"/>
                    <a:pt x="564" y="26051"/>
                  </a:cubicBezTo>
                  <a:cubicBezTo>
                    <a:pt x="2160" y="28179"/>
                    <a:pt x="5883" y="28046"/>
                    <a:pt x="19180" y="17408"/>
                  </a:cubicBezTo>
                  <a:cubicBezTo>
                    <a:pt x="32078" y="6904"/>
                    <a:pt x="33274" y="3181"/>
                    <a:pt x="31546" y="1053"/>
                  </a:cubicBezTo>
                  <a:cubicBezTo>
                    <a:pt x="29817" y="-1074"/>
                    <a:pt x="26360" y="-808"/>
                    <a:pt x="13196" y="9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7260758" y="3243880"/>
              <a:ext cx="20619" cy="18209"/>
            </a:xfrm>
            <a:custGeom>
              <a:rect b="b" l="l" r="r" t="t"/>
              <a:pathLst>
                <a:path extrusionOk="0" h="27737" w="31408">
                  <a:moveTo>
                    <a:pt x="12682" y="10265"/>
                  </a:moveTo>
                  <a:cubicBezTo>
                    <a:pt x="448" y="20770"/>
                    <a:pt x="-1147" y="24626"/>
                    <a:pt x="582" y="26753"/>
                  </a:cubicBezTo>
                  <a:cubicBezTo>
                    <a:pt x="2310" y="28748"/>
                    <a:pt x="5900" y="28615"/>
                    <a:pt x="18798" y="17579"/>
                  </a:cubicBezTo>
                  <a:cubicBezTo>
                    <a:pt x="31430" y="6808"/>
                    <a:pt x="32494" y="2952"/>
                    <a:pt x="30765" y="958"/>
                  </a:cubicBezTo>
                  <a:cubicBezTo>
                    <a:pt x="29037" y="-1037"/>
                    <a:pt x="25447" y="-771"/>
                    <a:pt x="12549" y="10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7285440" y="3222252"/>
              <a:ext cx="20306" cy="18603"/>
            </a:xfrm>
            <a:custGeom>
              <a:rect b="b" l="l" r="r" t="t"/>
              <a:pathLst>
                <a:path extrusionOk="0" h="28337" w="30930">
                  <a:moveTo>
                    <a:pt x="12316" y="10632"/>
                  </a:moveTo>
                  <a:cubicBezTo>
                    <a:pt x="215" y="21403"/>
                    <a:pt x="-1114" y="25392"/>
                    <a:pt x="615" y="27386"/>
                  </a:cubicBezTo>
                  <a:cubicBezTo>
                    <a:pt x="2343" y="29381"/>
                    <a:pt x="5933" y="29115"/>
                    <a:pt x="18698" y="17813"/>
                  </a:cubicBezTo>
                  <a:cubicBezTo>
                    <a:pt x="31064" y="6643"/>
                    <a:pt x="31995" y="2920"/>
                    <a:pt x="30266" y="926"/>
                  </a:cubicBezTo>
                  <a:cubicBezTo>
                    <a:pt x="28538" y="-1069"/>
                    <a:pt x="24948" y="-670"/>
                    <a:pt x="12316" y="10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7309659" y="3200050"/>
              <a:ext cx="19969" cy="18962"/>
            </a:xfrm>
            <a:custGeom>
              <a:rect b="b" l="l" r="r" t="t"/>
              <a:pathLst>
                <a:path extrusionOk="0" h="28883" w="30418">
                  <a:moveTo>
                    <a:pt x="11991" y="10944"/>
                  </a:moveTo>
                  <a:cubicBezTo>
                    <a:pt x="157" y="21980"/>
                    <a:pt x="-1173" y="25969"/>
                    <a:pt x="689" y="27964"/>
                  </a:cubicBezTo>
                  <a:cubicBezTo>
                    <a:pt x="2417" y="29958"/>
                    <a:pt x="6008" y="29559"/>
                    <a:pt x="18507" y="17991"/>
                  </a:cubicBezTo>
                  <a:cubicBezTo>
                    <a:pt x="30607" y="6556"/>
                    <a:pt x="31537" y="2833"/>
                    <a:pt x="29676" y="838"/>
                  </a:cubicBezTo>
                  <a:cubicBezTo>
                    <a:pt x="27814" y="-1023"/>
                    <a:pt x="24224" y="-624"/>
                    <a:pt x="11991" y="10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7333437" y="3177531"/>
              <a:ext cx="19688" cy="19165"/>
            </a:xfrm>
            <a:custGeom>
              <a:rect b="b" l="l" r="r" t="t"/>
              <a:pathLst>
                <a:path extrusionOk="0" h="29193" w="29990">
                  <a:moveTo>
                    <a:pt x="11674" y="11205"/>
                  </a:moveTo>
                  <a:cubicBezTo>
                    <a:pt x="106" y="22374"/>
                    <a:pt x="-1091" y="26496"/>
                    <a:pt x="638" y="28357"/>
                  </a:cubicBezTo>
                  <a:cubicBezTo>
                    <a:pt x="2499" y="30219"/>
                    <a:pt x="6089" y="29820"/>
                    <a:pt x="18323" y="18119"/>
                  </a:cubicBezTo>
                  <a:cubicBezTo>
                    <a:pt x="30290" y="6551"/>
                    <a:pt x="31087" y="2695"/>
                    <a:pt x="29226" y="833"/>
                  </a:cubicBezTo>
                  <a:cubicBezTo>
                    <a:pt x="27364" y="-1029"/>
                    <a:pt x="23774" y="-630"/>
                    <a:pt x="11674" y="11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7356869" y="3154677"/>
              <a:ext cx="19491" cy="19407"/>
            </a:xfrm>
            <a:custGeom>
              <a:rect b="b" l="l" r="r" t="t"/>
              <a:pathLst>
                <a:path extrusionOk="0" h="29561" w="29690">
                  <a:moveTo>
                    <a:pt x="11483" y="11312"/>
                  </a:moveTo>
                  <a:cubicBezTo>
                    <a:pt x="48" y="22748"/>
                    <a:pt x="-1149" y="26737"/>
                    <a:pt x="713" y="28731"/>
                  </a:cubicBezTo>
                  <a:cubicBezTo>
                    <a:pt x="2574" y="30593"/>
                    <a:pt x="6164" y="30194"/>
                    <a:pt x="18264" y="18227"/>
                  </a:cubicBezTo>
                  <a:cubicBezTo>
                    <a:pt x="30099" y="6525"/>
                    <a:pt x="30764" y="2669"/>
                    <a:pt x="28902" y="808"/>
                  </a:cubicBezTo>
                  <a:cubicBezTo>
                    <a:pt x="27040" y="-1054"/>
                    <a:pt x="23450" y="-522"/>
                    <a:pt x="11483" y="11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7379989" y="3131384"/>
              <a:ext cx="19331" cy="19552"/>
            </a:xfrm>
            <a:custGeom>
              <a:rect b="b" l="l" r="r" t="t"/>
              <a:pathLst>
                <a:path extrusionOk="0" h="29782" w="29445">
                  <a:moveTo>
                    <a:pt x="11369" y="11556"/>
                  </a:moveTo>
                  <a:cubicBezTo>
                    <a:pt x="-66" y="22991"/>
                    <a:pt x="-1130" y="27113"/>
                    <a:pt x="732" y="28975"/>
                  </a:cubicBezTo>
                  <a:cubicBezTo>
                    <a:pt x="2593" y="30837"/>
                    <a:pt x="6184" y="30305"/>
                    <a:pt x="18151" y="18338"/>
                  </a:cubicBezTo>
                  <a:cubicBezTo>
                    <a:pt x="29852" y="6503"/>
                    <a:pt x="30517" y="2647"/>
                    <a:pt x="28655" y="786"/>
                  </a:cubicBezTo>
                  <a:cubicBezTo>
                    <a:pt x="26661" y="-1076"/>
                    <a:pt x="23204" y="-411"/>
                    <a:pt x="11369" y="11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7402805" y="3107608"/>
              <a:ext cx="18796" cy="20137"/>
            </a:xfrm>
            <a:custGeom>
              <a:rect b="b" l="l" r="r" t="t"/>
              <a:pathLst>
                <a:path extrusionOk="0" h="30674" w="28631">
                  <a:moveTo>
                    <a:pt x="10789" y="12136"/>
                  </a:moveTo>
                  <a:cubicBezTo>
                    <a:pt x="-114" y="23970"/>
                    <a:pt x="-1178" y="28092"/>
                    <a:pt x="817" y="29954"/>
                  </a:cubicBezTo>
                  <a:cubicBezTo>
                    <a:pt x="2678" y="31682"/>
                    <a:pt x="6269" y="31150"/>
                    <a:pt x="17970" y="18651"/>
                  </a:cubicBezTo>
                  <a:cubicBezTo>
                    <a:pt x="29139" y="6418"/>
                    <a:pt x="29671" y="2429"/>
                    <a:pt x="27809" y="701"/>
                  </a:cubicBezTo>
                  <a:cubicBezTo>
                    <a:pt x="25815" y="-1028"/>
                    <a:pt x="22358" y="-363"/>
                    <a:pt x="10922" y="12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7424681" y="3082845"/>
              <a:ext cx="18050" cy="20789"/>
            </a:xfrm>
            <a:custGeom>
              <a:rect b="b" l="l" r="r" t="t"/>
              <a:pathLst>
                <a:path extrusionOk="0" h="31667" w="27495">
                  <a:moveTo>
                    <a:pt x="10177" y="12758"/>
                  </a:moveTo>
                  <a:cubicBezTo>
                    <a:pt x="-328" y="24991"/>
                    <a:pt x="-1126" y="29113"/>
                    <a:pt x="869" y="30974"/>
                  </a:cubicBezTo>
                  <a:cubicBezTo>
                    <a:pt x="2864" y="32703"/>
                    <a:pt x="6454" y="32038"/>
                    <a:pt x="17490" y="19007"/>
                  </a:cubicBezTo>
                  <a:cubicBezTo>
                    <a:pt x="28261" y="6375"/>
                    <a:pt x="28526" y="2386"/>
                    <a:pt x="26532" y="657"/>
                  </a:cubicBezTo>
                  <a:cubicBezTo>
                    <a:pt x="24404" y="-1071"/>
                    <a:pt x="21080" y="-140"/>
                    <a:pt x="10177" y="12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7445731" y="3057406"/>
              <a:ext cx="17579" cy="21201"/>
            </a:xfrm>
            <a:custGeom>
              <a:rect b="b" l="l" r="r" t="t"/>
              <a:pathLst>
                <a:path extrusionOk="0" h="32294" w="26777">
                  <a:moveTo>
                    <a:pt x="9628" y="13213"/>
                  </a:moveTo>
                  <a:cubicBezTo>
                    <a:pt x="-478" y="25845"/>
                    <a:pt x="-1143" y="29968"/>
                    <a:pt x="985" y="31696"/>
                  </a:cubicBezTo>
                  <a:cubicBezTo>
                    <a:pt x="2979" y="33292"/>
                    <a:pt x="6570" y="32494"/>
                    <a:pt x="17207" y="19197"/>
                  </a:cubicBezTo>
                  <a:cubicBezTo>
                    <a:pt x="27578" y="6166"/>
                    <a:pt x="27844" y="2177"/>
                    <a:pt x="25717" y="582"/>
                  </a:cubicBezTo>
                  <a:cubicBezTo>
                    <a:pt x="23589" y="-1014"/>
                    <a:pt x="20265" y="-83"/>
                    <a:pt x="9628" y="13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7465873" y="3031481"/>
              <a:ext cx="17218" cy="21535"/>
            </a:xfrm>
            <a:custGeom>
              <a:rect b="b" l="l" r="r" t="t"/>
              <a:pathLst>
                <a:path extrusionOk="0" h="32803" w="26227">
                  <a:moveTo>
                    <a:pt x="9262" y="13610"/>
                  </a:moveTo>
                  <a:cubicBezTo>
                    <a:pt x="-578" y="26374"/>
                    <a:pt x="-1110" y="30630"/>
                    <a:pt x="1018" y="32225"/>
                  </a:cubicBezTo>
                  <a:cubicBezTo>
                    <a:pt x="3145" y="33821"/>
                    <a:pt x="6603" y="32890"/>
                    <a:pt x="16974" y="19327"/>
                  </a:cubicBezTo>
                  <a:cubicBezTo>
                    <a:pt x="27080" y="6030"/>
                    <a:pt x="27213" y="2174"/>
                    <a:pt x="25218" y="579"/>
                  </a:cubicBezTo>
                  <a:cubicBezTo>
                    <a:pt x="23091" y="-1017"/>
                    <a:pt x="19633" y="-86"/>
                    <a:pt x="9395" y="1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7485543" y="3005478"/>
              <a:ext cx="16988" cy="21601"/>
            </a:xfrm>
            <a:custGeom>
              <a:rect b="b" l="l" r="r" t="t"/>
              <a:pathLst>
                <a:path extrusionOk="0" h="32904" w="25877">
                  <a:moveTo>
                    <a:pt x="9086" y="13594"/>
                  </a:moveTo>
                  <a:cubicBezTo>
                    <a:pt x="-620" y="26491"/>
                    <a:pt x="-1152" y="30746"/>
                    <a:pt x="1108" y="32342"/>
                  </a:cubicBezTo>
                  <a:cubicBezTo>
                    <a:pt x="3236" y="33938"/>
                    <a:pt x="6693" y="32874"/>
                    <a:pt x="16798" y="19311"/>
                  </a:cubicBezTo>
                  <a:cubicBezTo>
                    <a:pt x="26771" y="6014"/>
                    <a:pt x="26904" y="2025"/>
                    <a:pt x="24777" y="563"/>
                  </a:cubicBezTo>
                  <a:cubicBezTo>
                    <a:pt x="22649" y="-1033"/>
                    <a:pt x="19192" y="31"/>
                    <a:pt x="9086" y="135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7505047" y="2979368"/>
              <a:ext cx="17018" cy="21611"/>
            </a:xfrm>
            <a:custGeom>
              <a:rect b="b" l="l" r="r" t="t"/>
              <a:pathLst>
                <a:path extrusionOk="0" h="32919" w="25922">
                  <a:moveTo>
                    <a:pt x="9027" y="13608"/>
                  </a:moveTo>
                  <a:cubicBezTo>
                    <a:pt x="-679" y="26639"/>
                    <a:pt x="-1078" y="30761"/>
                    <a:pt x="1049" y="32357"/>
                  </a:cubicBezTo>
                  <a:cubicBezTo>
                    <a:pt x="3177" y="33952"/>
                    <a:pt x="6634" y="32889"/>
                    <a:pt x="16740" y="19326"/>
                  </a:cubicBezTo>
                  <a:cubicBezTo>
                    <a:pt x="26712" y="6029"/>
                    <a:pt x="26978" y="2173"/>
                    <a:pt x="24851" y="577"/>
                  </a:cubicBezTo>
                  <a:cubicBezTo>
                    <a:pt x="22723" y="-1018"/>
                    <a:pt x="19266" y="-88"/>
                    <a:pt x="9161" y="13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7524535" y="2953506"/>
              <a:ext cx="17307" cy="21374"/>
            </a:xfrm>
            <a:custGeom>
              <a:rect b="b" l="l" r="r" t="t"/>
              <a:pathLst>
                <a:path extrusionOk="0" h="32557" w="26362">
                  <a:moveTo>
                    <a:pt x="25351" y="613"/>
                  </a:moveTo>
                  <a:cubicBezTo>
                    <a:pt x="23357" y="-983"/>
                    <a:pt x="19767" y="-318"/>
                    <a:pt x="9262" y="13245"/>
                  </a:cubicBezTo>
                  <a:cubicBezTo>
                    <a:pt x="-578" y="26143"/>
                    <a:pt x="-1110" y="30398"/>
                    <a:pt x="1018" y="31993"/>
                  </a:cubicBezTo>
                  <a:cubicBezTo>
                    <a:pt x="3145" y="33589"/>
                    <a:pt x="6603" y="32525"/>
                    <a:pt x="16841" y="19095"/>
                  </a:cubicBezTo>
                  <a:cubicBezTo>
                    <a:pt x="26947" y="6064"/>
                    <a:pt x="27479" y="2341"/>
                    <a:pt x="25351" y="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7544724" y="2928249"/>
              <a:ext cx="17762" cy="21024"/>
            </a:xfrm>
            <a:custGeom>
              <a:rect b="b" l="l" r="r" t="t"/>
              <a:pathLst>
                <a:path extrusionOk="0" h="32025" w="27056">
                  <a:moveTo>
                    <a:pt x="9758" y="12889"/>
                  </a:moveTo>
                  <a:cubicBezTo>
                    <a:pt x="-481" y="25521"/>
                    <a:pt x="-1146" y="29643"/>
                    <a:pt x="982" y="31372"/>
                  </a:cubicBezTo>
                  <a:cubicBezTo>
                    <a:pt x="3109" y="33100"/>
                    <a:pt x="6566" y="32169"/>
                    <a:pt x="17204" y="19005"/>
                  </a:cubicBezTo>
                  <a:cubicBezTo>
                    <a:pt x="27708" y="6241"/>
                    <a:pt x="28107" y="2251"/>
                    <a:pt x="26113" y="656"/>
                  </a:cubicBezTo>
                  <a:cubicBezTo>
                    <a:pt x="24118" y="-1073"/>
                    <a:pt x="20528" y="-142"/>
                    <a:pt x="9758" y="12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7565382" y="2903184"/>
              <a:ext cx="17949" cy="20863"/>
            </a:xfrm>
            <a:custGeom>
              <a:rect b="b" l="l" r="r" t="t"/>
              <a:pathLst>
                <a:path extrusionOk="0" h="31779" w="27340">
                  <a:moveTo>
                    <a:pt x="9937" y="12774"/>
                  </a:moveTo>
                  <a:cubicBezTo>
                    <a:pt x="-434" y="25273"/>
                    <a:pt x="-1099" y="29395"/>
                    <a:pt x="896" y="31124"/>
                  </a:cubicBezTo>
                  <a:cubicBezTo>
                    <a:pt x="2890" y="32852"/>
                    <a:pt x="6480" y="31922"/>
                    <a:pt x="17251" y="18891"/>
                  </a:cubicBezTo>
                  <a:cubicBezTo>
                    <a:pt x="27888" y="6259"/>
                    <a:pt x="28420" y="2270"/>
                    <a:pt x="26425" y="674"/>
                  </a:cubicBezTo>
                  <a:cubicBezTo>
                    <a:pt x="24431" y="-1054"/>
                    <a:pt x="20841" y="-257"/>
                    <a:pt x="9937" y="1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7586421" y="2878391"/>
              <a:ext cx="18087" cy="20703"/>
            </a:xfrm>
            <a:custGeom>
              <a:rect b="b" l="l" r="r" t="t"/>
              <a:pathLst>
                <a:path extrusionOk="0" h="31535" w="27551">
                  <a:moveTo>
                    <a:pt x="10067" y="12643"/>
                  </a:moveTo>
                  <a:cubicBezTo>
                    <a:pt x="-437" y="25009"/>
                    <a:pt x="-1102" y="29131"/>
                    <a:pt x="893" y="30860"/>
                  </a:cubicBezTo>
                  <a:cubicBezTo>
                    <a:pt x="2887" y="32588"/>
                    <a:pt x="6344" y="31790"/>
                    <a:pt x="17381" y="18893"/>
                  </a:cubicBezTo>
                  <a:cubicBezTo>
                    <a:pt x="28151" y="6261"/>
                    <a:pt x="28683" y="2404"/>
                    <a:pt x="26556" y="676"/>
                  </a:cubicBezTo>
                  <a:cubicBezTo>
                    <a:pt x="24561" y="-1053"/>
                    <a:pt x="21104" y="-255"/>
                    <a:pt x="10067" y="12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7607562" y="2853600"/>
              <a:ext cx="18191" cy="20703"/>
            </a:xfrm>
            <a:custGeom>
              <a:rect b="b" l="l" r="r" t="t"/>
              <a:pathLst>
                <a:path extrusionOk="0" h="31535" w="27709">
                  <a:moveTo>
                    <a:pt x="10177" y="12643"/>
                  </a:moveTo>
                  <a:cubicBezTo>
                    <a:pt x="-328" y="24876"/>
                    <a:pt x="-1126" y="29131"/>
                    <a:pt x="869" y="30860"/>
                  </a:cubicBezTo>
                  <a:cubicBezTo>
                    <a:pt x="2863" y="32588"/>
                    <a:pt x="6321" y="31791"/>
                    <a:pt x="17490" y="18893"/>
                  </a:cubicBezTo>
                  <a:cubicBezTo>
                    <a:pt x="28260" y="6261"/>
                    <a:pt x="28792" y="2405"/>
                    <a:pt x="26798" y="676"/>
                  </a:cubicBezTo>
                  <a:cubicBezTo>
                    <a:pt x="24803" y="-1053"/>
                    <a:pt x="21213" y="-255"/>
                    <a:pt x="10177" y="12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7628774" y="2828896"/>
              <a:ext cx="18191" cy="20703"/>
            </a:xfrm>
            <a:custGeom>
              <a:rect b="b" l="l" r="r" t="t"/>
              <a:pathLst>
                <a:path extrusionOk="0" h="31535" w="27709">
                  <a:moveTo>
                    <a:pt x="10177" y="12643"/>
                  </a:moveTo>
                  <a:cubicBezTo>
                    <a:pt x="-328" y="24876"/>
                    <a:pt x="-1126" y="29131"/>
                    <a:pt x="869" y="30860"/>
                  </a:cubicBezTo>
                  <a:cubicBezTo>
                    <a:pt x="2864" y="32588"/>
                    <a:pt x="6454" y="31791"/>
                    <a:pt x="17490" y="18893"/>
                  </a:cubicBezTo>
                  <a:cubicBezTo>
                    <a:pt x="28260" y="6393"/>
                    <a:pt x="28792" y="2405"/>
                    <a:pt x="26798" y="676"/>
                  </a:cubicBezTo>
                  <a:cubicBezTo>
                    <a:pt x="24803" y="-1053"/>
                    <a:pt x="21346" y="-255"/>
                    <a:pt x="10177" y="12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49987" y="2804105"/>
              <a:ext cx="18104" cy="20703"/>
            </a:xfrm>
            <a:custGeom>
              <a:rect b="b" l="l" r="r" t="t"/>
              <a:pathLst>
                <a:path extrusionOk="0" h="31535" w="27576">
                  <a:moveTo>
                    <a:pt x="10177" y="12643"/>
                  </a:moveTo>
                  <a:cubicBezTo>
                    <a:pt x="-328" y="25009"/>
                    <a:pt x="-1126" y="29131"/>
                    <a:pt x="869" y="30860"/>
                  </a:cubicBezTo>
                  <a:cubicBezTo>
                    <a:pt x="2863" y="32588"/>
                    <a:pt x="6320" y="31790"/>
                    <a:pt x="17357" y="18893"/>
                  </a:cubicBezTo>
                  <a:cubicBezTo>
                    <a:pt x="28127" y="6261"/>
                    <a:pt x="28659" y="2404"/>
                    <a:pt x="26665" y="676"/>
                  </a:cubicBezTo>
                  <a:cubicBezTo>
                    <a:pt x="24670" y="-1053"/>
                    <a:pt x="21080" y="-255"/>
                    <a:pt x="10043" y="12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7671183" y="2779140"/>
              <a:ext cx="18002" cy="20875"/>
            </a:xfrm>
            <a:custGeom>
              <a:rect b="b" l="l" r="r" t="t"/>
              <a:pathLst>
                <a:path extrusionOk="0" h="31798" w="27421">
                  <a:moveTo>
                    <a:pt x="10068" y="12907"/>
                  </a:moveTo>
                  <a:cubicBezTo>
                    <a:pt x="-437" y="25273"/>
                    <a:pt x="-1102" y="29528"/>
                    <a:pt x="893" y="31124"/>
                  </a:cubicBezTo>
                  <a:cubicBezTo>
                    <a:pt x="2887" y="32852"/>
                    <a:pt x="6345" y="32055"/>
                    <a:pt x="17381" y="19024"/>
                  </a:cubicBezTo>
                  <a:cubicBezTo>
                    <a:pt x="28018" y="6259"/>
                    <a:pt x="28550" y="2403"/>
                    <a:pt x="26423" y="674"/>
                  </a:cubicBezTo>
                  <a:cubicBezTo>
                    <a:pt x="24428" y="-1054"/>
                    <a:pt x="20971" y="-257"/>
                    <a:pt x="10068" y="1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7686729" y="2754151"/>
              <a:ext cx="24390" cy="20880"/>
            </a:xfrm>
            <a:custGeom>
              <a:rect b="b" l="l" r="r" t="t"/>
              <a:pathLst>
                <a:path extrusionOk="0" h="31805" w="37152">
                  <a:moveTo>
                    <a:pt x="36916" y="21452"/>
                  </a:moveTo>
                  <a:cubicBezTo>
                    <a:pt x="37713" y="19591"/>
                    <a:pt x="36783" y="17463"/>
                    <a:pt x="29603" y="13740"/>
                  </a:cubicBezTo>
                  <a:cubicBezTo>
                    <a:pt x="30267" y="12809"/>
                    <a:pt x="30932" y="11879"/>
                    <a:pt x="31597" y="10948"/>
                  </a:cubicBezTo>
                  <a:cubicBezTo>
                    <a:pt x="33193" y="8820"/>
                    <a:pt x="34257" y="6959"/>
                    <a:pt x="34788" y="5629"/>
                  </a:cubicBezTo>
                  <a:cubicBezTo>
                    <a:pt x="35985" y="2837"/>
                    <a:pt x="35586" y="1374"/>
                    <a:pt x="34522" y="576"/>
                  </a:cubicBezTo>
                  <a:cubicBezTo>
                    <a:pt x="33458" y="-221"/>
                    <a:pt x="32129" y="-354"/>
                    <a:pt x="29735" y="1241"/>
                  </a:cubicBezTo>
                  <a:cubicBezTo>
                    <a:pt x="27741" y="2571"/>
                    <a:pt x="24815" y="5097"/>
                    <a:pt x="20693" y="9751"/>
                  </a:cubicBezTo>
                  <a:cubicBezTo>
                    <a:pt x="20560" y="9751"/>
                    <a:pt x="20428" y="9751"/>
                    <a:pt x="20295" y="9618"/>
                  </a:cubicBezTo>
                  <a:cubicBezTo>
                    <a:pt x="5402" y="3369"/>
                    <a:pt x="1280" y="3901"/>
                    <a:pt x="216" y="6294"/>
                  </a:cubicBezTo>
                  <a:cubicBezTo>
                    <a:pt x="-714" y="8554"/>
                    <a:pt x="881" y="11613"/>
                    <a:pt x="14577" y="17463"/>
                  </a:cubicBezTo>
                  <a:cubicBezTo>
                    <a:pt x="7796" y="26372"/>
                    <a:pt x="7530" y="29696"/>
                    <a:pt x="9258" y="31159"/>
                  </a:cubicBezTo>
                  <a:cubicBezTo>
                    <a:pt x="11120" y="32755"/>
                    <a:pt x="14444" y="32090"/>
                    <a:pt x="23885" y="21053"/>
                  </a:cubicBezTo>
                  <a:cubicBezTo>
                    <a:pt x="33326" y="24245"/>
                    <a:pt x="36251" y="23447"/>
                    <a:pt x="37049" y="21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65844" y="3415128"/>
              <a:ext cx="22389" cy="16004"/>
            </a:xfrm>
            <a:custGeom>
              <a:rect b="b" l="l" r="r" t="t"/>
              <a:pathLst>
                <a:path extrusionOk="0" h="24378" w="34104">
                  <a:moveTo>
                    <a:pt x="14199" y="7906"/>
                  </a:moveTo>
                  <a:cubicBezTo>
                    <a:pt x="503" y="16948"/>
                    <a:pt x="-1092" y="21203"/>
                    <a:pt x="503" y="23198"/>
                  </a:cubicBezTo>
                  <a:cubicBezTo>
                    <a:pt x="2099" y="25458"/>
                    <a:pt x="5424" y="25192"/>
                    <a:pt x="19518" y="15885"/>
                  </a:cubicBezTo>
                  <a:cubicBezTo>
                    <a:pt x="33214" y="6976"/>
                    <a:pt x="35075" y="3784"/>
                    <a:pt x="33745" y="1391"/>
                  </a:cubicBezTo>
                  <a:cubicBezTo>
                    <a:pt x="32416" y="-869"/>
                    <a:pt x="28693" y="-1401"/>
                    <a:pt x="14199" y="7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993393" y="3399677"/>
              <a:ext cx="23510" cy="14104"/>
            </a:xfrm>
            <a:custGeom>
              <a:rect b="b" l="l" r="r" t="t"/>
              <a:pathLst>
                <a:path extrusionOk="0" h="21484" w="35811">
                  <a:moveTo>
                    <a:pt x="35528" y="1655"/>
                  </a:moveTo>
                  <a:cubicBezTo>
                    <a:pt x="34332" y="-738"/>
                    <a:pt x="30742" y="-1536"/>
                    <a:pt x="15583" y="6309"/>
                  </a:cubicBezTo>
                  <a:cubicBezTo>
                    <a:pt x="1090" y="13888"/>
                    <a:pt x="-905" y="17744"/>
                    <a:pt x="292" y="20005"/>
                  </a:cubicBezTo>
                  <a:cubicBezTo>
                    <a:pt x="1622" y="22398"/>
                    <a:pt x="5078" y="22664"/>
                    <a:pt x="19971" y="14819"/>
                  </a:cubicBezTo>
                  <a:cubicBezTo>
                    <a:pt x="34597" y="7373"/>
                    <a:pt x="36725" y="4049"/>
                    <a:pt x="35528" y="1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045207" y="3369649"/>
              <a:ext cx="29807" cy="38184"/>
            </a:xfrm>
            <a:custGeom>
              <a:rect b="b" l="l" r="r" t="t"/>
              <a:pathLst>
                <a:path extrusionOk="0" h="58163" w="45403">
                  <a:moveTo>
                    <a:pt x="44628" y="1389"/>
                  </a:moveTo>
                  <a:cubicBezTo>
                    <a:pt x="43298" y="-872"/>
                    <a:pt x="39708" y="-1271"/>
                    <a:pt x="25082" y="7239"/>
                  </a:cubicBezTo>
                  <a:cubicBezTo>
                    <a:pt x="21891" y="9101"/>
                    <a:pt x="19231" y="10696"/>
                    <a:pt x="17237" y="12026"/>
                  </a:cubicBezTo>
                  <a:cubicBezTo>
                    <a:pt x="15242" y="8702"/>
                    <a:pt x="13647" y="8170"/>
                    <a:pt x="12317" y="8569"/>
                  </a:cubicBezTo>
                  <a:cubicBezTo>
                    <a:pt x="10455" y="9101"/>
                    <a:pt x="9392" y="10962"/>
                    <a:pt x="10721" y="17744"/>
                  </a:cubicBezTo>
                  <a:cubicBezTo>
                    <a:pt x="9791" y="19206"/>
                    <a:pt x="9791" y="20270"/>
                    <a:pt x="10189" y="21068"/>
                  </a:cubicBezTo>
                  <a:cubicBezTo>
                    <a:pt x="10455" y="21600"/>
                    <a:pt x="10987" y="22132"/>
                    <a:pt x="11785" y="22398"/>
                  </a:cubicBezTo>
                  <a:cubicBezTo>
                    <a:pt x="12317" y="24259"/>
                    <a:pt x="12849" y="26387"/>
                    <a:pt x="13647" y="28913"/>
                  </a:cubicBezTo>
                  <a:cubicBezTo>
                    <a:pt x="15508" y="35030"/>
                    <a:pt x="17104" y="39152"/>
                    <a:pt x="18433" y="41811"/>
                  </a:cubicBezTo>
                  <a:cubicBezTo>
                    <a:pt x="17503" y="42210"/>
                    <a:pt x="16572" y="42742"/>
                    <a:pt x="15641" y="43274"/>
                  </a:cubicBezTo>
                  <a:cubicBezTo>
                    <a:pt x="8328" y="46864"/>
                    <a:pt x="4206" y="49789"/>
                    <a:pt x="2079" y="51917"/>
                  </a:cubicBezTo>
                  <a:cubicBezTo>
                    <a:pt x="-182" y="54177"/>
                    <a:pt x="-315" y="55640"/>
                    <a:pt x="350" y="56704"/>
                  </a:cubicBezTo>
                  <a:cubicBezTo>
                    <a:pt x="1015" y="57900"/>
                    <a:pt x="2211" y="58565"/>
                    <a:pt x="5137" y="57900"/>
                  </a:cubicBezTo>
                  <a:cubicBezTo>
                    <a:pt x="8062" y="57235"/>
                    <a:pt x="12450" y="55374"/>
                    <a:pt x="20162" y="51651"/>
                  </a:cubicBezTo>
                  <a:cubicBezTo>
                    <a:pt x="35054" y="44072"/>
                    <a:pt x="36783" y="40481"/>
                    <a:pt x="35586" y="38088"/>
                  </a:cubicBezTo>
                  <a:cubicBezTo>
                    <a:pt x="34656" y="36359"/>
                    <a:pt x="32661" y="35695"/>
                    <a:pt x="26146" y="38354"/>
                  </a:cubicBezTo>
                  <a:cubicBezTo>
                    <a:pt x="25747" y="35429"/>
                    <a:pt x="24816" y="31440"/>
                    <a:pt x="23220" y="25988"/>
                  </a:cubicBezTo>
                  <a:cubicBezTo>
                    <a:pt x="22555" y="23728"/>
                    <a:pt x="21891" y="21866"/>
                    <a:pt x="21226" y="20137"/>
                  </a:cubicBezTo>
                  <a:cubicBezTo>
                    <a:pt x="23619" y="19074"/>
                    <a:pt x="26677" y="17478"/>
                    <a:pt x="30268" y="15483"/>
                  </a:cubicBezTo>
                  <a:cubicBezTo>
                    <a:pt x="44761" y="7239"/>
                    <a:pt x="46357" y="3649"/>
                    <a:pt x="45027" y="1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079920" y="3352600"/>
              <a:ext cx="22632" cy="15543"/>
            </a:xfrm>
            <a:custGeom>
              <a:rect b="b" l="l" r="r" t="t"/>
              <a:pathLst>
                <a:path extrusionOk="0" h="23675" w="34474">
                  <a:moveTo>
                    <a:pt x="34036" y="1296"/>
                  </a:moveTo>
                  <a:cubicBezTo>
                    <a:pt x="32574" y="-964"/>
                    <a:pt x="29117" y="-1097"/>
                    <a:pt x="14756" y="7812"/>
                  </a:cubicBezTo>
                  <a:cubicBezTo>
                    <a:pt x="1061" y="16322"/>
                    <a:pt x="-1067" y="19912"/>
                    <a:pt x="395" y="22305"/>
                  </a:cubicBezTo>
                  <a:cubicBezTo>
                    <a:pt x="1725" y="24566"/>
                    <a:pt x="5316" y="24964"/>
                    <a:pt x="19809" y="16056"/>
                  </a:cubicBezTo>
                  <a:cubicBezTo>
                    <a:pt x="33904" y="7280"/>
                    <a:pt x="35499" y="3557"/>
                    <a:pt x="34036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107497" y="3334803"/>
              <a:ext cx="22333" cy="16017"/>
            </a:xfrm>
            <a:custGeom>
              <a:rect b="b" l="l" r="r" t="t"/>
              <a:pathLst>
                <a:path extrusionOk="0" h="24398" w="34019">
                  <a:moveTo>
                    <a:pt x="33517" y="1281"/>
                  </a:moveTo>
                  <a:cubicBezTo>
                    <a:pt x="32054" y="-980"/>
                    <a:pt x="28464" y="-1113"/>
                    <a:pt x="14369" y="8195"/>
                  </a:cubicBezTo>
                  <a:cubicBezTo>
                    <a:pt x="939" y="17104"/>
                    <a:pt x="-1055" y="20827"/>
                    <a:pt x="407" y="23087"/>
                  </a:cubicBezTo>
                  <a:cubicBezTo>
                    <a:pt x="1870" y="25348"/>
                    <a:pt x="5460" y="25614"/>
                    <a:pt x="19688" y="16173"/>
                  </a:cubicBezTo>
                  <a:cubicBezTo>
                    <a:pt x="33517" y="6998"/>
                    <a:pt x="35112" y="3408"/>
                    <a:pt x="33517" y="1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134638" y="3316649"/>
              <a:ext cx="22220" cy="16165"/>
            </a:xfrm>
            <a:custGeom>
              <a:rect b="b" l="l" r="r" t="t"/>
              <a:pathLst>
                <a:path extrusionOk="0" h="24623" w="33846">
                  <a:moveTo>
                    <a:pt x="33395" y="1276"/>
                  </a:moveTo>
                  <a:cubicBezTo>
                    <a:pt x="31932" y="-985"/>
                    <a:pt x="28342" y="-1118"/>
                    <a:pt x="14248" y="8323"/>
                  </a:cubicBezTo>
                  <a:cubicBezTo>
                    <a:pt x="818" y="17365"/>
                    <a:pt x="-1044" y="21221"/>
                    <a:pt x="419" y="23348"/>
                  </a:cubicBezTo>
                  <a:cubicBezTo>
                    <a:pt x="1881" y="25609"/>
                    <a:pt x="5472" y="25742"/>
                    <a:pt x="19566" y="16301"/>
                  </a:cubicBezTo>
                  <a:cubicBezTo>
                    <a:pt x="33395" y="7126"/>
                    <a:pt x="34857" y="3403"/>
                    <a:pt x="33395" y="1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161700" y="3298598"/>
              <a:ext cx="22228" cy="16111"/>
            </a:xfrm>
            <a:custGeom>
              <a:rect b="b" l="l" r="r" t="t"/>
              <a:pathLst>
                <a:path extrusionOk="0" h="24540" w="33858">
                  <a:moveTo>
                    <a:pt x="33527" y="1246"/>
                  </a:moveTo>
                  <a:cubicBezTo>
                    <a:pt x="31931" y="-1014"/>
                    <a:pt x="28474" y="-1014"/>
                    <a:pt x="14379" y="8293"/>
                  </a:cubicBezTo>
                  <a:cubicBezTo>
                    <a:pt x="817" y="17202"/>
                    <a:pt x="-1045" y="21058"/>
                    <a:pt x="418" y="23319"/>
                  </a:cubicBezTo>
                  <a:cubicBezTo>
                    <a:pt x="1880" y="25446"/>
                    <a:pt x="5470" y="25712"/>
                    <a:pt x="19565" y="16405"/>
                  </a:cubicBezTo>
                  <a:cubicBezTo>
                    <a:pt x="33527" y="7230"/>
                    <a:pt x="34857" y="3507"/>
                    <a:pt x="33394" y="1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188759" y="3279663"/>
              <a:ext cx="21751" cy="16869"/>
            </a:xfrm>
            <a:custGeom>
              <a:rect b="b" l="l" r="r" t="t"/>
              <a:pathLst>
                <a:path extrusionOk="0" h="25695" w="33132">
                  <a:moveTo>
                    <a:pt x="32599" y="1101"/>
                  </a:moveTo>
                  <a:cubicBezTo>
                    <a:pt x="31004" y="-1026"/>
                    <a:pt x="27413" y="-893"/>
                    <a:pt x="13851" y="9079"/>
                  </a:cubicBezTo>
                  <a:cubicBezTo>
                    <a:pt x="820" y="18520"/>
                    <a:pt x="-1042" y="22243"/>
                    <a:pt x="421" y="24503"/>
                  </a:cubicBezTo>
                  <a:cubicBezTo>
                    <a:pt x="1884" y="26631"/>
                    <a:pt x="5607" y="26897"/>
                    <a:pt x="19436" y="16791"/>
                  </a:cubicBezTo>
                  <a:cubicBezTo>
                    <a:pt x="32865" y="6952"/>
                    <a:pt x="34195" y="3229"/>
                    <a:pt x="32599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14983" y="3259528"/>
              <a:ext cx="21161" cy="17575"/>
            </a:xfrm>
            <a:custGeom>
              <a:rect b="b" l="l" r="r" t="t"/>
              <a:pathLst>
                <a:path extrusionOk="0" h="26771" w="32233">
                  <a:moveTo>
                    <a:pt x="31746" y="1057"/>
                  </a:moveTo>
                  <a:cubicBezTo>
                    <a:pt x="30017" y="-1071"/>
                    <a:pt x="26560" y="-805"/>
                    <a:pt x="13263" y="9700"/>
                  </a:cubicBezTo>
                  <a:cubicBezTo>
                    <a:pt x="631" y="19672"/>
                    <a:pt x="-1098" y="23528"/>
                    <a:pt x="498" y="25656"/>
                  </a:cubicBezTo>
                  <a:cubicBezTo>
                    <a:pt x="2094" y="27783"/>
                    <a:pt x="5684" y="27783"/>
                    <a:pt x="19114" y="17279"/>
                  </a:cubicBezTo>
                  <a:cubicBezTo>
                    <a:pt x="32145" y="6907"/>
                    <a:pt x="33341" y="3184"/>
                    <a:pt x="31613" y="1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40505" y="3238643"/>
              <a:ext cx="20707" cy="18140"/>
            </a:xfrm>
            <a:custGeom>
              <a:rect b="b" l="l" r="r" t="t"/>
              <a:pathLst>
                <a:path extrusionOk="0" h="27632" w="31541">
                  <a:moveTo>
                    <a:pt x="30898" y="958"/>
                  </a:moveTo>
                  <a:cubicBezTo>
                    <a:pt x="29170" y="-1037"/>
                    <a:pt x="25580" y="-771"/>
                    <a:pt x="12682" y="10265"/>
                  </a:cubicBezTo>
                  <a:cubicBezTo>
                    <a:pt x="449" y="20637"/>
                    <a:pt x="-1147" y="24626"/>
                    <a:pt x="582" y="26620"/>
                  </a:cubicBezTo>
                  <a:cubicBezTo>
                    <a:pt x="2177" y="28615"/>
                    <a:pt x="5901" y="28615"/>
                    <a:pt x="18931" y="17579"/>
                  </a:cubicBezTo>
                  <a:cubicBezTo>
                    <a:pt x="31563" y="6808"/>
                    <a:pt x="32627" y="2952"/>
                    <a:pt x="30898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265275" y="3216754"/>
              <a:ext cx="20145" cy="18774"/>
            </a:xfrm>
            <a:custGeom>
              <a:rect b="b" l="l" r="r" t="t"/>
              <a:pathLst>
                <a:path extrusionOk="0" h="28597" w="30685">
                  <a:moveTo>
                    <a:pt x="12185" y="10895"/>
                  </a:moveTo>
                  <a:cubicBezTo>
                    <a:pt x="217" y="21666"/>
                    <a:pt x="-1112" y="25655"/>
                    <a:pt x="616" y="27650"/>
                  </a:cubicBezTo>
                  <a:cubicBezTo>
                    <a:pt x="2345" y="29644"/>
                    <a:pt x="5935" y="29378"/>
                    <a:pt x="18567" y="17943"/>
                  </a:cubicBezTo>
                  <a:cubicBezTo>
                    <a:pt x="30933" y="6773"/>
                    <a:pt x="31731" y="2917"/>
                    <a:pt x="30002" y="923"/>
                  </a:cubicBezTo>
                  <a:cubicBezTo>
                    <a:pt x="28141" y="-1072"/>
                    <a:pt x="24684" y="-673"/>
                    <a:pt x="12185" y="10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289306" y="3194393"/>
              <a:ext cx="19735" cy="19165"/>
            </a:xfrm>
            <a:custGeom>
              <a:rect b="b" l="l" r="r" t="t"/>
              <a:pathLst>
                <a:path extrusionOk="0" h="29193" w="30061">
                  <a:moveTo>
                    <a:pt x="11746" y="11184"/>
                  </a:moveTo>
                  <a:cubicBezTo>
                    <a:pt x="44" y="22353"/>
                    <a:pt x="-1152" y="26342"/>
                    <a:pt x="709" y="28337"/>
                  </a:cubicBezTo>
                  <a:cubicBezTo>
                    <a:pt x="2438" y="30198"/>
                    <a:pt x="6161" y="29932"/>
                    <a:pt x="18394" y="18098"/>
                  </a:cubicBezTo>
                  <a:cubicBezTo>
                    <a:pt x="30361" y="6530"/>
                    <a:pt x="31159" y="2674"/>
                    <a:pt x="29297" y="812"/>
                  </a:cubicBezTo>
                  <a:cubicBezTo>
                    <a:pt x="27436" y="-1049"/>
                    <a:pt x="23978" y="-517"/>
                    <a:pt x="11746" y="1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312686" y="3171266"/>
              <a:ext cx="19318" cy="19564"/>
            </a:xfrm>
            <a:custGeom>
              <a:rect b="b" l="l" r="r" t="t"/>
              <a:pathLst>
                <a:path extrusionOk="0" h="29800" w="29426">
                  <a:moveTo>
                    <a:pt x="11370" y="11573"/>
                  </a:moveTo>
                  <a:cubicBezTo>
                    <a:pt x="-66" y="23009"/>
                    <a:pt x="-1129" y="27131"/>
                    <a:pt x="732" y="28992"/>
                  </a:cubicBezTo>
                  <a:cubicBezTo>
                    <a:pt x="2594" y="30854"/>
                    <a:pt x="6184" y="30322"/>
                    <a:pt x="18151" y="18355"/>
                  </a:cubicBezTo>
                  <a:cubicBezTo>
                    <a:pt x="29719" y="6521"/>
                    <a:pt x="30517" y="2665"/>
                    <a:pt x="28655" y="803"/>
                  </a:cubicBezTo>
                  <a:cubicBezTo>
                    <a:pt x="26794" y="-1058"/>
                    <a:pt x="23204" y="-527"/>
                    <a:pt x="11370" y="11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7335454" y="3147537"/>
              <a:ext cx="18914" cy="20053"/>
            </a:xfrm>
            <a:custGeom>
              <a:rect b="b" l="l" r="r" t="t"/>
              <a:pathLst>
                <a:path extrusionOk="0" h="30545" w="28811">
                  <a:moveTo>
                    <a:pt x="10995" y="12081"/>
                  </a:moveTo>
                  <a:cubicBezTo>
                    <a:pt x="-175" y="23783"/>
                    <a:pt x="-1105" y="27905"/>
                    <a:pt x="756" y="29766"/>
                  </a:cubicBezTo>
                  <a:cubicBezTo>
                    <a:pt x="2618" y="31628"/>
                    <a:pt x="6208" y="30963"/>
                    <a:pt x="17909" y="18597"/>
                  </a:cubicBezTo>
                  <a:cubicBezTo>
                    <a:pt x="29211" y="6497"/>
                    <a:pt x="29876" y="2641"/>
                    <a:pt x="28015" y="779"/>
                  </a:cubicBezTo>
                  <a:cubicBezTo>
                    <a:pt x="26020" y="-1082"/>
                    <a:pt x="22563" y="-417"/>
                    <a:pt x="10995" y="11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357747" y="3123584"/>
              <a:ext cx="18588" cy="20210"/>
            </a:xfrm>
            <a:custGeom>
              <a:rect b="b" l="l" r="r" t="t"/>
              <a:pathLst>
                <a:path extrusionOk="0" h="30785" w="28314">
                  <a:moveTo>
                    <a:pt x="10678" y="12134"/>
                  </a:moveTo>
                  <a:cubicBezTo>
                    <a:pt x="-225" y="24101"/>
                    <a:pt x="-1156" y="28223"/>
                    <a:pt x="839" y="30085"/>
                  </a:cubicBezTo>
                  <a:cubicBezTo>
                    <a:pt x="2833" y="31813"/>
                    <a:pt x="6290" y="31149"/>
                    <a:pt x="17725" y="18649"/>
                  </a:cubicBezTo>
                  <a:cubicBezTo>
                    <a:pt x="28762" y="6283"/>
                    <a:pt x="29427" y="2427"/>
                    <a:pt x="27432" y="699"/>
                  </a:cubicBezTo>
                  <a:cubicBezTo>
                    <a:pt x="25438" y="-1030"/>
                    <a:pt x="21981" y="-365"/>
                    <a:pt x="10545" y="12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379605" y="3099069"/>
              <a:ext cx="18310" cy="20543"/>
            </a:xfrm>
            <a:custGeom>
              <a:rect b="b" l="l" r="r" t="t"/>
              <a:pathLst>
                <a:path extrusionOk="0" h="31292" w="27890">
                  <a:moveTo>
                    <a:pt x="17541" y="18761"/>
                  </a:moveTo>
                  <a:cubicBezTo>
                    <a:pt x="28444" y="6262"/>
                    <a:pt x="28976" y="2406"/>
                    <a:pt x="26981" y="678"/>
                  </a:cubicBezTo>
                  <a:cubicBezTo>
                    <a:pt x="24987" y="-1051"/>
                    <a:pt x="21397" y="-253"/>
                    <a:pt x="10360" y="12512"/>
                  </a:cubicBezTo>
                  <a:cubicBezTo>
                    <a:pt x="-277" y="24612"/>
                    <a:pt x="-1075" y="28867"/>
                    <a:pt x="787" y="30596"/>
                  </a:cubicBezTo>
                  <a:cubicBezTo>
                    <a:pt x="2781" y="32324"/>
                    <a:pt x="6238" y="31659"/>
                    <a:pt x="17541" y="18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400938" y="3074193"/>
              <a:ext cx="18121" cy="20789"/>
            </a:xfrm>
            <a:custGeom>
              <a:rect b="b" l="l" r="r" t="t"/>
              <a:pathLst>
                <a:path extrusionOk="0" h="31666" w="27602">
                  <a:moveTo>
                    <a:pt x="17490" y="18891"/>
                  </a:moveTo>
                  <a:cubicBezTo>
                    <a:pt x="28260" y="6259"/>
                    <a:pt x="28659" y="2270"/>
                    <a:pt x="26665" y="674"/>
                  </a:cubicBezTo>
                  <a:cubicBezTo>
                    <a:pt x="24670" y="-1055"/>
                    <a:pt x="21080" y="-257"/>
                    <a:pt x="10177" y="12774"/>
                  </a:cubicBezTo>
                  <a:cubicBezTo>
                    <a:pt x="-328" y="25007"/>
                    <a:pt x="-1126" y="29262"/>
                    <a:pt x="869" y="30991"/>
                  </a:cubicBezTo>
                  <a:cubicBezTo>
                    <a:pt x="2863" y="32719"/>
                    <a:pt x="6320" y="31922"/>
                    <a:pt x="17490" y="19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422045" y="3049151"/>
              <a:ext cx="17934" cy="20949"/>
            </a:xfrm>
            <a:custGeom>
              <a:rect b="b" l="l" r="r" t="t"/>
              <a:pathLst>
                <a:path extrusionOk="0" h="31910" w="27318">
                  <a:moveTo>
                    <a:pt x="17384" y="19005"/>
                  </a:moveTo>
                  <a:cubicBezTo>
                    <a:pt x="28021" y="6240"/>
                    <a:pt x="28420" y="2251"/>
                    <a:pt x="26293" y="656"/>
                  </a:cubicBezTo>
                  <a:cubicBezTo>
                    <a:pt x="24298" y="-1073"/>
                    <a:pt x="20708" y="-142"/>
                    <a:pt x="9937" y="12889"/>
                  </a:cubicBezTo>
                  <a:cubicBezTo>
                    <a:pt x="-434" y="25255"/>
                    <a:pt x="-1099" y="29510"/>
                    <a:pt x="896" y="31239"/>
                  </a:cubicBezTo>
                  <a:cubicBezTo>
                    <a:pt x="2890" y="32967"/>
                    <a:pt x="6480" y="32169"/>
                    <a:pt x="17384" y="19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42819" y="3023873"/>
              <a:ext cx="17763" cy="20988"/>
            </a:xfrm>
            <a:custGeom>
              <a:rect b="b" l="l" r="r" t="t"/>
              <a:pathLst>
                <a:path extrusionOk="0" h="31969" w="27057">
                  <a:moveTo>
                    <a:pt x="17254" y="19083"/>
                  </a:moveTo>
                  <a:cubicBezTo>
                    <a:pt x="27758" y="6185"/>
                    <a:pt x="28157" y="2329"/>
                    <a:pt x="26029" y="600"/>
                  </a:cubicBezTo>
                  <a:cubicBezTo>
                    <a:pt x="23902" y="-996"/>
                    <a:pt x="20445" y="-198"/>
                    <a:pt x="9807" y="12966"/>
                  </a:cubicBezTo>
                  <a:cubicBezTo>
                    <a:pt x="-431" y="25465"/>
                    <a:pt x="-1096" y="29720"/>
                    <a:pt x="898" y="31316"/>
                  </a:cubicBezTo>
                  <a:cubicBezTo>
                    <a:pt x="2893" y="33044"/>
                    <a:pt x="6483" y="32113"/>
                    <a:pt x="17254" y="18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463451" y="2998559"/>
              <a:ext cx="17522" cy="21125"/>
            </a:xfrm>
            <a:custGeom>
              <a:rect b="b" l="l" r="r" t="t"/>
              <a:pathLst>
                <a:path extrusionOk="0" h="32178" w="26690">
                  <a:moveTo>
                    <a:pt x="17074" y="19081"/>
                  </a:moveTo>
                  <a:cubicBezTo>
                    <a:pt x="27445" y="6050"/>
                    <a:pt x="27711" y="2194"/>
                    <a:pt x="25717" y="598"/>
                  </a:cubicBezTo>
                  <a:cubicBezTo>
                    <a:pt x="23589" y="-997"/>
                    <a:pt x="20132" y="-199"/>
                    <a:pt x="9628" y="13097"/>
                  </a:cubicBezTo>
                  <a:cubicBezTo>
                    <a:pt x="-478" y="25729"/>
                    <a:pt x="-1143" y="29852"/>
                    <a:pt x="985" y="31580"/>
                  </a:cubicBezTo>
                  <a:cubicBezTo>
                    <a:pt x="3112" y="33176"/>
                    <a:pt x="6570" y="32378"/>
                    <a:pt x="17207" y="19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483701" y="2972905"/>
              <a:ext cx="17477" cy="21323"/>
            </a:xfrm>
            <a:custGeom>
              <a:rect b="b" l="l" r="r" t="t"/>
              <a:pathLst>
                <a:path extrusionOk="0" h="32480" w="26622">
                  <a:moveTo>
                    <a:pt x="17077" y="19197"/>
                  </a:moveTo>
                  <a:cubicBezTo>
                    <a:pt x="27315" y="6166"/>
                    <a:pt x="27715" y="2310"/>
                    <a:pt x="25587" y="582"/>
                  </a:cubicBezTo>
                  <a:cubicBezTo>
                    <a:pt x="23460" y="-1014"/>
                    <a:pt x="20002" y="-83"/>
                    <a:pt x="9498" y="13213"/>
                  </a:cubicBezTo>
                  <a:cubicBezTo>
                    <a:pt x="-475" y="25845"/>
                    <a:pt x="-1140" y="30101"/>
                    <a:pt x="988" y="31829"/>
                  </a:cubicBezTo>
                  <a:cubicBezTo>
                    <a:pt x="3115" y="33558"/>
                    <a:pt x="6572" y="32627"/>
                    <a:pt x="17077" y="19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503904" y="2947241"/>
              <a:ext cx="17401" cy="21277"/>
            </a:xfrm>
            <a:custGeom>
              <a:rect b="b" l="l" r="r" t="t"/>
              <a:pathLst>
                <a:path extrusionOk="0" h="32410" w="26505">
                  <a:moveTo>
                    <a:pt x="17019" y="19197"/>
                  </a:moveTo>
                  <a:cubicBezTo>
                    <a:pt x="27258" y="6166"/>
                    <a:pt x="27523" y="2177"/>
                    <a:pt x="25529" y="582"/>
                  </a:cubicBezTo>
                  <a:cubicBezTo>
                    <a:pt x="23401" y="-1014"/>
                    <a:pt x="19944" y="-83"/>
                    <a:pt x="9439" y="13213"/>
                  </a:cubicBezTo>
                  <a:cubicBezTo>
                    <a:pt x="-533" y="25979"/>
                    <a:pt x="-1065" y="30234"/>
                    <a:pt x="930" y="31829"/>
                  </a:cubicBezTo>
                  <a:cubicBezTo>
                    <a:pt x="3057" y="33425"/>
                    <a:pt x="6514" y="32494"/>
                    <a:pt x="17019" y="19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524013" y="2921577"/>
              <a:ext cx="17369" cy="21277"/>
            </a:xfrm>
            <a:custGeom>
              <a:rect b="b" l="l" r="r" t="t"/>
              <a:pathLst>
                <a:path extrusionOk="0" h="32410" w="26457">
                  <a:moveTo>
                    <a:pt x="16971" y="19197"/>
                  </a:moveTo>
                  <a:cubicBezTo>
                    <a:pt x="27209" y="6166"/>
                    <a:pt x="27475" y="2177"/>
                    <a:pt x="25481" y="581"/>
                  </a:cubicBezTo>
                  <a:cubicBezTo>
                    <a:pt x="23353" y="-1014"/>
                    <a:pt x="19896" y="-83"/>
                    <a:pt x="9392" y="13214"/>
                  </a:cubicBezTo>
                  <a:cubicBezTo>
                    <a:pt x="-581" y="25978"/>
                    <a:pt x="-1113" y="30233"/>
                    <a:pt x="1015" y="31829"/>
                  </a:cubicBezTo>
                  <a:cubicBezTo>
                    <a:pt x="3142" y="33425"/>
                    <a:pt x="6599" y="32494"/>
                    <a:pt x="16971" y="19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7544021" y="2895912"/>
              <a:ext cx="17439" cy="21277"/>
            </a:xfrm>
            <a:custGeom>
              <a:rect b="b" l="l" r="r" t="t"/>
              <a:pathLst>
                <a:path extrusionOk="0" h="32410" w="26563">
                  <a:moveTo>
                    <a:pt x="17077" y="19197"/>
                  </a:moveTo>
                  <a:cubicBezTo>
                    <a:pt x="27315" y="6166"/>
                    <a:pt x="27581" y="2177"/>
                    <a:pt x="25587" y="582"/>
                  </a:cubicBezTo>
                  <a:cubicBezTo>
                    <a:pt x="23460" y="-1014"/>
                    <a:pt x="20002" y="-83"/>
                    <a:pt x="9498" y="13213"/>
                  </a:cubicBezTo>
                  <a:cubicBezTo>
                    <a:pt x="-475" y="25978"/>
                    <a:pt x="-1140" y="30233"/>
                    <a:pt x="988" y="31829"/>
                  </a:cubicBezTo>
                  <a:cubicBezTo>
                    <a:pt x="3115" y="33425"/>
                    <a:pt x="6572" y="32494"/>
                    <a:pt x="17077" y="19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7564258" y="2870325"/>
              <a:ext cx="17437" cy="21288"/>
            </a:xfrm>
            <a:custGeom>
              <a:rect b="b" l="l" r="r" t="t"/>
              <a:pathLst>
                <a:path extrusionOk="0" h="32426" w="26560">
                  <a:moveTo>
                    <a:pt x="16968" y="19080"/>
                  </a:moveTo>
                  <a:cubicBezTo>
                    <a:pt x="27206" y="6049"/>
                    <a:pt x="27605" y="2192"/>
                    <a:pt x="25610" y="597"/>
                  </a:cubicBezTo>
                  <a:cubicBezTo>
                    <a:pt x="23483" y="-999"/>
                    <a:pt x="20026" y="-201"/>
                    <a:pt x="9521" y="13229"/>
                  </a:cubicBezTo>
                  <a:cubicBezTo>
                    <a:pt x="-584" y="25994"/>
                    <a:pt x="-1116" y="30116"/>
                    <a:pt x="1011" y="31844"/>
                  </a:cubicBezTo>
                  <a:cubicBezTo>
                    <a:pt x="3139" y="33440"/>
                    <a:pt x="6596" y="32509"/>
                    <a:pt x="17101" y="19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7584527" y="2844886"/>
              <a:ext cx="17592" cy="21196"/>
            </a:xfrm>
            <a:custGeom>
              <a:rect b="b" l="l" r="r" t="t"/>
              <a:pathLst>
                <a:path extrusionOk="0" h="32286" w="26796">
                  <a:moveTo>
                    <a:pt x="17074" y="19135"/>
                  </a:moveTo>
                  <a:cubicBezTo>
                    <a:pt x="27446" y="6237"/>
                    <a:pt x="27845" y="2381"/>
                    <a:pt x="25850" y="653"/>
                  </a:cubicBezTo>
                  <a:cubicBezTo>
                    <a:pt x="23723" y="-1076"/>
                    <a:pt x="20265" y="-145"/>
                    <a:pt x="9628" y="13152"/>
                  </a:cubicBezTo>
                  <a:cubicBezTo>
                    <a:pt x="-478" y="25784"/>
                    <a:pt x="-1143" y="30039"/>
                    <a:pt x="985" y="31634"/>
                  </a:cubicBezTo>
                  <a:cubicBezTo>
                    <a:pt x="3112" y="33363"/>
                    <a:pt x="6570" y="32432"/>
                    <a:pt x="17207" y="19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7604923" y="2819656"/>
              <a:ext cx="17833" cy="21024"/>
            </a:xfrm>
            <a:custGeom>
              <a:rect b="b" l="l" r="r" t="t"/>
              <a:pathLst>
                <a:path extrusionOk="0" h="32025" w="27164">
                  <a:moveTo>
                    <a:pt x="9807" y="12889"/>
                  </a:moveTo>
                  <a:cubicBezTo>
                    <a:pt x="-431" y="25388"/>
                    <a:pt x="-1096" y="29643"/>
                    <a:pt x="899" y="31371"/>
                  </a:cubicBezTo>
                  <a:cubicBezTo>
                    <a:pt x="2893" y="33100"/>
                    <a:pt x="6350" y="32169"/>
                    <a:pt x="17253" y="19005"/>
                  </a:cubicBezTo>
                  <a:cubicBezTo>
                    <a:pt x="27758" y="6240"/>
                    <a:pt x="28290" y="2384"/>
                    <a:pt x="26162" y="656"/>
                  </a:cubicBezTo>
                  <a:cubicBezTo>
                    <a:pt x="24168" y="-1073"/>
                    <a:pt x="20711" y="-142"/>
                    <a:pt x="9807" y="12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7625751" y="2794677"/>
              <a:ext cx="18001" cy="20789"/>
            </a:xfrm>
            <a:custGeom>
              <a:rect b="b" l="l" r="r" t="t"/>
              <a:pathLst>
                <a:path extrusionOk="0" h="31666" w="27420">
                  <a:moveTo>
                    <a:pt x="17309" y="18893"/>
                  </a:moveTo>
                  <a:cubicBezTo>
                    <a:pt x="28079" y="6261"/>
                    <a:pt x="28478" y="2404"/>
                    <a:pt x="26483" y="676"/>
                  </a:cubicBezTo>
                  <a:cubicBezTo>
                    <a:pt x="24489" y="-1053"/>
                    <a:pt x="21032" y="-255"/>
                    <a:pt x="9995" y="12643"/>
                  </a:cubicBezTo>
                  <a:cubicBezTo>
                    <a:pt x="-376" y="25009"/>
                    <a:pt x="-1174" y="29264"/>
                    <a:pt x="953" y="30993"/>
                  </a:cubicBezTo>
                  <a:cubicBezTo>
                    <a:pt x="2948" y="32721"/>
                    <a:pt x="6538" y="31923"/>
                    <a:pt x="17442" y="18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646845" y="2770133"/>
              <a:ext cx="18308" cy="20456"/>
            </a:xfrm>
            <a:custGeom>
              <a:rect b="b" l="l" r="r" t="t"/>
              <a:pathLst>
                <a:path extrusionOk="0" h="31159" w="27888">
                  <a:moveTo>
                    <a:pt x="17487" y="18781"/>
                  </a:moveTo>
                  <a:cubicBezTo>
                    <a:pt x="28391" y="6415"/>
                    <a:pt x="28923" y="2425"/>
                    <a:pt x="27061" y="697"/>
                  </a:cubicBezTo>
                  <a:cubicBezTo>
                    <a:pt x="25067" y="-1032"/>
                    <a:pt x="21609" y="-367"/>
                    <a:pt x="10307" y="12398"/>
                  </a:cubicBezTo>
                  <a:cubicBezTo>
                    <a:pt x="-330" y="24631"/>
                    <a:pt x="-1128" y="28886"/>
                    <a:pt x="866" y="30482"/>
                  </a:cubicBezTo>
                  <a:cubicBezTo>
                    <a:pt x="2861" y="32210"/>
                    <a:pt x="6318" y="31413"/>
                    <a:pt x="17487" y="18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941707" y="3406164"/>
              <a:ext cx="9792" cy="25327"/>
            </a:xfrm>
            <a:custGeom>
              <a:rect b="b" l="l" r="r" t="t"/>
              <a:pathLst>
                <a:path extrusionOk="0" h="38579" w="14916">
                  <a:moveTo>
                    <a:pt x="2565" y="38446"/>
                  </a:moveTo>
                  <a:cubicBezTo>
                    <a:pt x="5357" y="38978"/>
                    <a:pt x="7485" y="36452"/>
                    <a:pt x="11740" y="20362"/>
                  </a:cubicBezTo>
                  <a:cubicBezTo>
                    <a:pt x="16127" y="4672"/>
                    <a:pt x="15463" y="1082"/>
                    <a:pt x="12803" y="151"/>
                  </a:cubicBezTo>
                  <a:cubicBezTo>
                    <a:pt x="10410" y="-647"/>
                    <a:pt x="7086" y="1215"/>
                    <a:pt x="2432" y="17969"/>
                  </a:cubicBezTo>
                  <a:cubicBezTo>
                    <a:pt x="-1690" y="33925"/>
                    <a:pt x="171" y="38047"/>
                    <a:pt x="2565" y="38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81497" y="3320524"/>
              <a:ext cx="16330" cy="22146"/>
            </a:xfrm>
            <a:custGeom>
              <a:rect b="b" l="l" r="r" t="t"/>
              <a:pathLst>
                <a:path extrusionOk="0" h="33733" w="24875">
                  <a:moveTo>
                    <a:pt x="16151" y="19440"/>
                  </a:moveTo>
                  <a:cubicBezTo>
                    <a:pt x="25592" y="6010"/>
                    <a:pt x="25991" y="2154"/>
                    <a:pt x="23730" y="559"/>
                  </a:cubicBezTo>
                  <a:cubicBezTo>
                    <a:pt x="21603" y="-1037"/>
                    <a:pt x="18013" y="27"/>
                    <a:pt x="8306" y="13988"/>
                  </a:cubicBezTo>
                  <a:cubicBezTo>
                    <a:pt x="-869" y="27418"/>
                    <a:pt x="-1002" y="31806"/>
                    <a:pt x="1126" y="33269"/>
                  </a:cubicBezTo>
                  <a:cubicBezTo>
                    <a:pt x="3386" y="34732"/>
                    <a:pt x="6577" y="33402"/>
                    <a:pt x="16151" y="19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000289" y="3294736"/>
              <a:ext cx="17439" cy="21288"/>
            </a:xfrm>
            <a:custGeom>
              <a:rect b="b" l="l" r="r" t="t"/>
              <a:pathLst>
                <a:path extrusionOk="0" h="32427" w="26563">
                  <a:moveTo>
                    <a:pt x="16913" y="19097"/>
                  </a:moveTo>
                  <a:cubicBezTo>
                    <a:pt x="27151" y="6199"/>
                    <a:pt x="27683" y="2343"/>
                    <a:pt x="25555" y="614"/>
                  </a:cubicBezTo>
                  <a:cubicBezTo>
                    <a:pt x="23561" y="-981"/>
                    <a:pt x="19971" y="-316"/>
                    <a:pt x="9333" y="13113"/>
                  </a:cubicBezTo>
                  <a:cubicBezTo>
                    <a:pt x="-639" y="25878"/>
                    <a:pt x="-1038" y="30266"/>
                    <a:pt x="956" y="31862"/>
                  </a:cubicBezTo>
                  <a:cubicBezTo>
                    <a:pt x="3084" y="33458"/>
                    <a:pt x="6408" y="32394"/>
                    <a:pt x="16779" y="19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50408" y="3123673"/>
              <a:ext cx="18446" cy="20468"/>
            </a:xfrm>
            <a:custGeom>
              <a:rect b="b" l="l" r="r" t="t"/>
              <a:pathLst>
                <a:path extrusionOk="0" h="31178" w="28097">
                  <a:moveTo>
                    <a:pt x="17618" y="18781"/>
                  </a:moveTo>
                  <a:cubicBezTo>
                    <a:pt x="28654" y="6415"/>
                    <a:pt x="29186" y="2558"/>
                    <a:pt x="27192" y="697"/>
                  </a:cubicBezTo>
                  <a:cubicBezTo>
                    <a:pt x="25197" y="-1032"/>
                    <a:pt x="21740" y="-367"/>
                    <a:pt x="10437" y="12398"/>
                  </a:cubicBezTo>
                  <a:cubicBezTo>
                    <a:pt x="-333" y="24498"/>
                    <a:pt x="-1131" y="28620"/>
                    <a:pt x="864" y="30482"/>
                  </a:cubicBezTo>
                  <a:cubicBezTo>
                    <a:pt x="2858" y="32210"/>
                    <a:pt x="6315" y="31546"/>
                    <a:pt x="17618" y="18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237089" y="3026179"/>
              <a:ext cx="18275" cy="20543"/>
            </a:xfrm>
            <a:custGeom>
              <a:rect b="b" l="l" r="r" t="t"/>
              <a:pathLst>
                <a:path extrusionOk="0" h="31292" w="27837">
                  <a:moveTo>
                    <a:pt x="17487" y="18761"/>
                  </a:moveTo>
                  <a:cubicBezTo>
                    <a:pt x="28391" y="6262"/>
                    <a:pt x="28923" y="2406"/>
                    <a:pt x="26928" y="678"/>
                  </a:cubicBezTo>
                  <a:cubicBezTo>
                    <a:pt x="24933" y="-1051"/>
                    <a:pt x="21477" y="-253"/>
                    <a:pt x="10307" y="12512"/>
                  </a:cubicBezTo>
                  <a:cubicBezTo>
                    <a:pt x="-330" y="24612"/>
                    <a:pt x="-1128" y="28867"/>
                    <a:pt x="866" y="30596"/>
                  </a:cubicBezTo>
                  <a:cubicBezTo>
                    <a:pt x="2861" y="32324"/>
                    <a:pt x="6451" y="31659"/>
                    <a:pt x="17620" y="18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7320988" y="2925767"/>
              <a:ext cx="17563" cy="21201"/>
            </a:xfrm>
            <a:custGeom>
              <a:rect b="b" l="l" r="r" t="t"/>
              <a:pathLst>
                <a:path extrusionOk="0" h="32294" w="26752">
                  <a:moveTo>
                    <a:pt x="17207" y="19197"/>
                  </a:moveTo>
                  <a:cubicBezTo>
                    <a:pt x="27446" y="6166"/>
                    <a:pt x="27845" y="2310"/>
                    <a:pt x="25717" y="582"/>
                  </a:cubicBezTo>
                  <a:cubicBezTo>
                    <a:pt x="23589" y="-1014"/>
                    <a:pt x="20265" y="-83"/>
                    <a:pt x="9628" y="13213"/>
                  </a:cubicBezTo>
                  <a:cubicBezTo>
                    <a:pt x="-478" y="25846"/>
                    <a:pt x="-1143" y="30101"/>
                    <a:pt x="985" y="31696"/>
                  </a:cubicBezTo>
                  <a:cubicBezTo>
                    <a:pt x="2980" y="33292"/>
                    <a:pt x="6570" y="32494"/>
                    <a:pt x="17074" y="19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7400470" y="2821987"/>
              <a:ext cx="16950" cy="21601"/>
            </a:xfrm>
            <a:custGeom>
              <a:rect b="b" l="l" r="r" t="t"/>
              <a:pathLst>
                <a:path extrusionOk="0" h="32904" w="25818">
                  <a:moveTo>
                    <a:pt x="16740" y="19444"/>
                  </a:moveTo>
                  <a:cubicBezTo>
                    <a:pt x="26712" y="6147"/>
                    <a:pt x="26845" y="2158"/>
                    <a:pt x="24718" y="563"/>
                  </a:cubicBezTo>
                  <a:cubicBezTo>
                    <a:pt x="22590" y="-1033"/>
                    <a:pt x="19133" y="31"/>
                    <a:pt x="9028" y="13593"/>
                  </a:cubicBezTo>
                  <a:cubicBezTo>
                    <a:pt x="-679" y="26624"/>
                    <a:pt x="-1078" y="30746"/>
                    <a:pt x="1050" y="32342"/>
                  </a:cubicBezTo>
                  <a:cubicBezTo>
                    <a:pt x="3177" y="33938"/>
                    <a:pt x="6634" y="32874"/>
                    <a:pt x="16740" y="19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7419865" y="2795844"/>
              <a:ext cx="16927" cy="21817"/>
            </a:xfrm>
            <a:custGeom>
              <a:rect b="b" l="l" r="r" t="t"/>
              <a:pathLst>
                <a:path extrusionOk="0" h="33233" w="25783">
                  <a:moveTo>
                    <a:pt x="16848" y="19375"/>
                  </a:moveTo>
                  <a:cubicBezTo>
                    <a:pt x="26821" y="6079"/>
                    <a:pt x="26821" y="1824"/>
                    <a:pt x="24560" y="494"/>
                  </a:cubicBezTo>
                  <a:cubicBezTo>
                    <a:pt x="22300" y="-969"/>
                    <a:pt x="19108" y="95"/>
                    <a:pt x="9003" y="13791"/>
                  </a:cubicBezTo>
                  <a:cubicBezTo>
                    <a:pt x="-571" y="26822"/>
                    <a:pt x="-1103" y="31077"/>
                    <a:pt x="1025" y="32672"/>
                  </a:cubicBezTo>
                  <a:cubicBezTo>
                    <a:pt x="3152" y="34268"/>
                    <a:pt x="6609" y="33204"/>
                    <a:pt x="16715" y="19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500516" y="2700816"/>
              <a:ext cx="23031" cy="14860"/>
            </a:xfrm>
            <a:custGeom>
              <a:rect b="b" l="l" r="r" t="t"/>
              <a:pathLst>
                <a:path extrusionOk="0" h="22635" w="35081">
                  <a:moveTo>
                    <a:pt x="19388" y="14402"/>
                  </a:moveTo>
                  <a:cubicBezTo>
                    <a:pt x="26302" y="10413"/>
                    <a:pt x="30424" y="8285"/>
                    <a:pt x="32685" y="6424"/>
                  </a:cubicBezTo>
                  <a:cubicBezTo>
                    <a:pt x="34945" y="4562"/>
                    <a:pt x="35344" y="3232"/>
                    <a:pt x="34945" y="2036"/>
                  </a:cubicBezTo>
                  <a:cubicBezTo>
                    <a:pt x="34546" y="839"/>
                    <a:pt x="33483" y="-225"/>
                    <a:pt x="30424" y="41"/>
                  </a:cubicBezTo>
                  <a:cubicBezTo>
                    <a:pt x="27366" y="307"/>
                    <a:pt x="22180" y="1637"/>
                    <a:pt x="14468" y="6158"/>
                  </a:cubicBezTo>
                  <a:cubicBezTo>
                    <a:pt x="7155" y="10413"/>
                    <a:pt x="3432" y="14003"/>
                    <a:pt x="1570" y="16529"/>
                  </a:cubicBezTo>
                  <a:cubicBezTo>
                    <a:pt x="-291" y="19056"/>
                    <a:pt x="-291" y="20518"/>
                    <a:pt x="506" y="21582"/>
                  </a:cubicBezTo>
                  <a:cubicBezTo>
                    <a:pt x="1304" y="22646"/>
                    <a:pt x="2634" y="23045"/>
                    <a:pt x="5427" y="22114"/>
                  </a:cubicBezTo>
                  <a:cubicBezTo>
                    <a:pt x="8219" y="21183"/>
                    <a:pt x="12341" y="18657"/>
                    <a:pt x="19255" y="14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7529794" y="2695678"/>
              <a:ext cx="25961" cy="6757"/>
            </a:xfrm>
            <a:custGeom>
              <a:rect b="b" l="l" r="r" t="t"/>
              <a:pathLst>
                <a:path extrusionOk="0" h="10293" w="39545">
                  <a:moveTo>
                    <a:pt x="19999" y="9729"/>
                  </a:moveTo>
                  <a:cubicBezTo>
                    <a:pt x="27977" y="9330"/>
                    <a:pt x="32764" y="9064"/>
                    <a:pt x="35689" y="8266"/>
                  </a:cubicBezTo>
                  <a:cubicBezTo>
                    <a:pt x="38615" y="7602"/>
                    <a:pt x="39412" y="6405"/>
                    <a:pt x="39545" y="5075"/>
                  </a:cubicBezTo>
                  <a:cubicBezTo>
                    <a:pt x="39545" y="3745"/>
                    <a:pt x="39013" y="2549"/>
                    <a:pt x="36221" y="1485"/>
                  </a:cubicBezTo>
                  <a:cubicBezTo>
                    <a:pt x="33429" y="554"/>
                    <a:pt x="28243" y="-377"/>
                    <a:pt x="19467" y="155"/>
                  </a:cubicBezTo>
                  <a:cubicBezTo>
                    <a:pt x="11090" y="687"/>
                    <a:pt x="6038" y="2150"/>
                    <a:pt x="3245" y="3480"/>
                  </a:cubicBezTo>
                  <a:cubicBezTo>
                    <a:pt x="453" y="4942"/>
                    <a:pt x="-212" y="6272"/>
                    <a:pt x="54" y="7469"/>
                  </a:cubicBezTo>
                  <a:cubicBezTo>
                    <a:pt x="320" y="8798"/>
                    <a:pt x="1251" y="9862"/>
                    <a:pt x="4176" y="10128"/>
                  </a:cubicBezTo>
                  <a:cubicBezTo>
                    <a:pt x="7101" y="10527"/>
                    <a:pt x="11888" y="10128"/>
                    <a:pt x="19999" y="9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562291" y="2697582"/>
              <a:ext cx="25657" cy="8628"/>
            </a:xfrm>
            <a:custGeom>
              <a:rect b="b" l="l" r="r" t="t"/>
              <a:pathLst>
                <a:path extrusionOk="0" h="13142" w="39081">
                  <a:moveTo>
                    <a:pt x="38978" y="10818"/>
                  </a:moveTo>
                  <a:cubicBezTo>
                    <a:pt x="39643" y="8425"/>
                    <a:pt x="37515" y="5101"/>
                    <a:pt x="20628" y="1511"/>
                  </a:cubicBezTo>
                  <a:cubicBezTo>
                    <a:pt x="4406" y="-1548"/>
                    <a:pt x="284" y="580"/>
                    <a:pt x="18" y="3106"/>
                  </a:cubicBezTo>
                  <a:cubicBezTo>
                    <a:pt x="-248" y="5899"/>
                    <a:pt x="2279" y="7760"/>
                    <a:pt x="18633" y="10951"/>
                  </a:cubicBezTo>
                  <a:cubicBezTo>
                    <a:pt x="34590" y="14276"/>
                    <a:pt x="38180" y="13478"/>
                    <a:pt x="38978" y="10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593987" y="2705098"/>
              <a:ext cx="24923" cy="10962"/>
            </a:xfrm>
            <a:custGeom>
              <a:rect b="b" l="l" r="r" t="t"/>
              <a:pathLst>
                <a:path extrusionOk="0" h="16697" w="37964">
                  <a:moveTo>
                    <a:pt x="17557" y="12666"/>
                  </a:moveTo>
                  <a:cubicBezTo>
                    <a:pt x="33114" y="17985"/>
                    <a:pt x="36837" y="17320"/>
                    <a:pt x="37768" y="14794"/>
                  </a:cubicBezTo>
                  <a:cubicBezTo>
                    <a:pt x="38699" y="12400"/>
                    <a:pt x="36837" y="9209"/>
                    <a:pt x="20615" y="3624"/>
                  </a:cubicBezTo>
                  <a:cubicBezTo>
                    <a:pt x="5191" y="-1562"/>
                    <a:pt x="803" y="-365"/>
                    <a:pt x="138" y="2162"/>
                  </a:cubicBezTo>
                  <a:cubicBezTo>
                    <a:pt x="-660" y="4821"/>
                    <a:pt x="1601" y="7347"/>
                    <a:pt x="17557" y="12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624937" y="2715999"/>
              <a:ext cx="24383" cy="12072"/>
            </a:xfrm>
            <a:custGeom>
              <a:rect b="b" l="l" r="r" t="t"/>
              <a:pathLst>
                <a:path extrusionOk="0" h="18389" w="37141">
                  <a:moveTo>
                    <a:pt x="16685" y="13481"/>
                  </a:moveTo>
                  <a:cubicBezTo>
                    <a:pt x="31977" y="19731"/>
                    <a:pt x="35833" y="19066"/>
                    <a:pt x="36897" y="16672"/>
                  </a:cubicBezTo>
                  <a:cubicBezTo>
                    <a:pt x="37960" y="14279"/>
                    <a:pt x="36099" y="11088"/>
                    <a:pt x="20408" y="4705"/>
                  </a:cubicBezTo>
                  <a:cubicBezTo>
                    <a:pt x="5383" y="-1411"/>
                    <a:pt x="1128" y="-614"/>
                    <a:pt x="197" y="1780"/>
                  </a:cubicBezTo>
                  <a:cubicBezTo>
                    <a:pt x="-734" y="4306"/>
                    <a:pt x="1128" y="7232"/>
                    <a:pt x="16818" y="13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654935" y="2728318"/>
              <a:ext cx="24328" cy="12431"/>
            </a:xfrm>
            <a:custGeom>
              <a:rect b="b" l="l" r="r" t="t"/>
              <a:pathLst>
                <a:path extrusionOk="0" h="18935" w="37057">
                  <a:moveTo>
                    <a:pt x="16601" y="13863"/>
                  </a:moveTo>
                  <a:cubicBezTo>
                    <a:pt x="31892" y="20379"/>
                    <a:pt x="35748" y="19581"/>
                    <a:pt x="36812" y="17188"/>
                  </a:cubicBezTo>
                  <a:cubicBezTo>
                    <a:pt x="37875" y="14794"/>
                    <a:pt x="36014" y="11736"/>
                    <a:pt x="20457" y="5088"/>
                  </a:cubicBezTo>
                  <a:cubicBezTo>
                    <a:pt x="5564" y="-1295"/>
                    <a:pt x="1309" y="-763"/>
                    <a:pt x="245" y="1763"/>
                  </a:cubicBezTo>
                  <a:cubicBezTo>
                    <a:pt x="-818" y="4157"/>
                    <a:pt x="1043" y="7215"/>
                    <a:pt x="16601" y="13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7684877" y="2740962"/>
              <a:ext cx="24553" cy="12129"/>
            </a:xfrm>
            <a:custGeom>
              <a:rect b="b" l="l" r="r" t="t"/>
              <a:pathLst>
                <a:path extrusionOk="0" h="18475" w="37400">
                  <a:moveTo>
                    <a:pt x="16866" y="13750"/>
                  </a:moveTo>
                  <a:cubicBezTo>
                    <a:pt x="32290" y="20000"/>
                    <a:pt x="36279" y="19069"/>
                    <a:pt x="37210" y="16543"/>
                  </a:cubicBezTo>
                  <a:cubicBezTo>
                    <a:pt x="38141" y="14016"/>
                    <a:pt x="36146" y="11091"/>
                    <a:pt x="20456" y="4841"/>
                  </a:cubicBezTo>
                  <a:cubicBezTo>
                    <a:pt x="5563" y="-1275"/>
                    <a:pt x="1309" y="-743"/>
                    <a:pt x="245" y="1783"/>
                  </a:cubicBezTo>
                  <a:cubicBezTo>
                    <a:pt x="-819" y="4177"/>
                    <a:pt x="1042" y="7368"/>
                    <a:pt x="16866" y="13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7715288" y="2752871"/>
              <a:ext cx="24926" cy="11052"/>
            </a:xfrm>
            <a:custGeom>
              <a:rect b="b" l="l" r="r" t="t"/>
              <a:pathLst>
                <a:path extrusionOk="0" h="16835" w="37968">
                  <a:moveTo>
                    <a:pt x="17349" y="13162"/>
                  </a:moveTo>
                  <a:cubicBezTo>
                    <a:pt x="33172" y="18481"/>
                    <a:pt x="37028" y="17151"/>
                    <a:pt x="37826" y="14625"/>
                  </a:cubicBezTo>
                  <a:cubicBezTo>
                    <a:pt x="38624" y="11965"/>
                    <a:pt x="36496" y="9306"/>
                    <a:pt x="20407" y="3987"/>
                  </a:cubicBezTo>
                  <a:cubicBezTo>
                    <a:pt x="5249" y="-1198"/>
                    <a:pt x="1127" y="-667"/>
                    <a:pt x="196" y="1860"/>
                  </a:cubicBezTo>
                  <a:cubicBezTo>
                    <a:pt x="-735" y="4253"/>
                    <a:pt x="1127" y="7444"/>
                    <a:pt x="17349" y="130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7746245" y="2762855"/>
              <a:ext cx="25517" cy="9171"/>
            </a:xfrm>
            <a:custGeom>
              <a:rect b="b" l="l" r="r" t="t"/>
              <a:pathLst>
                <a:path extrusionOk="0" h="13969" w="38869">
                  <a:moveTo>
                    <a:pt x="4100" y="7263"/>
                  </a:moveTo>
                  <a:cubicBezTo>
                    <a:pt x="6892" y="8593"/>
                    <a:pt x="11281" y="10188"/>
                    <a:pt x="18328" y="11917"/>
                  </a:cubicBezTo>
                  <a:cubicBezTo>
                    <a:pt x="21386" y="12582"/>
                    <a:pt x="23912" y="13114"/>
                    <a:pt x="26173" y="13379"/>
                  </a:cubicBezTo>
                  <a:cubicBezTo>
                    <a:pt x="35879" y="14842"/>
                    <a:pt x="38406" y="13379"/>
                    <a:pt x="38805" y="11252"/>
                  </a:cubicBezTo>
                  <a:cubicBezTo>
                    <a:pt x="39204" y="9390"/>
                    <a:pt x="37874" y="7662"/>
                    <a:pt x="31757" y="5534"/>
                  </a:cubicBezTo>
                  <a:cubicBezTo>
                    <a:pt x="29098" y="4604"/>
                    <a:pt x="25508" y="3673"/>
                    <a:pt x="20455" y="2476"/>
                  </a:cubicBezTo>
                  <a:cubicBezTo>
                    <a:pt x="15136" y="1279"/>
                    <a:pt x="11281" y="482"/>
                    <a:pt x="8355" y="216"/>
                  </a:cubicBezTo>
                  <a:cubicBezTo>
                    <a:pt x="2637" y="-449"/>
                    <a:pt x="643" y="482"/>
                    <a:pt x="111" y="2210"/>
                  </a:cubicBezTo>
                  <a:cubicBezTo>
                    <a:pt x="-288" y="3673"/>
                    <a:pt x="244" y="5268"/>
                    <a:pt x="4100" y="7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7778155" y="2769479"/>
              <a:ext cx="25955" cy="7198"/>
            </a:xfrm>
            <a:custGeom>
              <a:rect b="b" l="l" r="r" t="t"/>
              <a:pathLst>
                <a:path extrusionOk="0" h="10964" w="39535">
                  <a:moveTo>
                    <a:pt x="19187" y="10337"/>
                  </a:moveTo>
                  <a:cubicBezTo>
                    <a:pt x="35940" y="12066"/>
                    <a:pt x="39398" y="9938"/>
                    <a:pt x="39531" y="7412"/>
                  </a:cubicBezTo>
                  <a:cubicBezTo>
                    <a:pt x="39663" y="4752"/>
                    <a:pt x="37004" y="2625"/>
                    <a:pt x="20250" y="896"/>
                  </a:cubicBezTo>
                  <a:cubicBezTo>
                    <a:pt x="4427" y="-965"/>
                    <a:pt x="438" y="232"/>
                    <a:pt x="39" y="3024"/>
                  </a:cubicBezTo>
                  <a:cubicBezTo>
                    <a:pt x="-360" y="5550"/>
                    <a:pt x="2034" y="8476"/>
                    <a:pt x="19187" y="10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7810563" y="2771884"/>
              <a:ext cx="26112" cy="6304"/>
            </a:xfrm>
            <a:custGeom>
              <a:rect b="b" l="l" r="r" t="t"/>
              <a:pathLst>
                <a:path extrusionOk="0" h="9603" w="39775">
                  <a:moveTo>
                    <a:pt x="39762" y="4546"/>
                  </a:moveTo>
                  <a:cubicBezTo>
                    <a:pt x="39496" y="1887"/>
                    <a:pt x="36837" y="158"/>
                    <a:pt x="19950" y="25"/>
                  </a:cubicBezTo>
                  <a:cubicBezTo>
                    <a:pt x="3993" y="-241"/>
                    <a:pt x="270" y="1621"/>
                    <a:pt x="4" y="4280"/>
                  </a:cubicBezTo>
                  <a:cubicBezTo>
                    <a:pt x="-129" y="6807"/>
                    <a:pt x="2664" y="9333"/>
                    <a:pt x="19817" y="9599"/>
                  </a:cubicBezTo>
                  <a:cubicBezTo>
                    <a:pt x="36438" y="9732"/>
                    <a:pt x="40028" y="7073"/>
                    <a:pt x="39762" y="4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7843117" y="2767520"/>
              <a:ext cx="25586" cy="8815"/>
            </a:xfrm>
            <a:custGeom>
              <a:rect b="b" l="l" r="r" t="t"/>
              <a:pathLst>
                <a:path extrusionOk="0" h="13427" w="38973">
                  <a:moveTo>
                    <a:pt x="20624" y="11857"/>
                  </a:moveTo>
                  <a:cubicBezTo>
                    <a:pt x="37245" y="8267"/>
                    <a:pt x="39639" y="4677"/>
                    <a:pt x="38841" y="2284"/>
                  </a:cubicBezTo>
                  <a:cubicBezTo>
                    <a:pt x="38043" y="-376"/>
                    <a:pt x="34852" y="-1174"/>
                    <a:pt x="18630" y="2417"/>
                  </a:cubicBezTo>
                  <a:cubicBezTo>
                    <a:pt x="3072" y="5475"/>
                    <a:pt x="-252" y="7469"/>
                    <a:pt x="14" y="10262"/>
                  </a:cubicBezTo>
                  <a:cubicBezTo>
                    <a:pt x="280" y="12788"/>
                    <a:pt x="3471" y="15049"/>
                    <a:pt x="20624" y="11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7874734" y="2755581"/>
              <a:ext cx="24200" cy="12782"/>
            </a:xfrm>
            <a:custGeom>
              <a:rect b="b" l="l" r="r" t="t"/>
              <a:pathLst>
                <a:path extrusionOk="0" h="19470" w="36862">
                  <a:moveTo>
                    <a:pt x="20601" y="14619"/>
                  </a:moveTo>
                  <a:cubicBezTo>
                    <a:pt x="36025" y="7705"/>
                    <a:pt x="37754" y="3849"/>
                    <a:pt x="36557" y="1588"/>
                  </a:cubicBezTo>
                  <a:cubicBezTo>
                    <a:pt x="35227" y="-938"/>
                    <a:pt x="31903" y="-1071"/>
                    <a:pt x="16744" y="5843"/>
                  </a:cubicBezTo>
                  <a:cubicBezTo>
                    <a:pt x="2118" y="12093"/>
                    <a:pt x="-674" y="14885"/>
                    <a:pt x="123" y="17411"/>
                  </a:cubicBezTo>
                  <a:cubicBezTo>
                    <a:pt x="922" y="19805"/>
                    <a:pt x="4512" y="21400"/>
                    <a:pt x="20601" y="14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7904189" y="2738449"/>
              <a:ext cx="22310" cy="16058"/>
            </a:xfrm>
            <a:custGeom>
              <a:rect b="b" l="l" r="r" t="t"/>
              <a:pathLst>
                <a:path extrusionOk="0" h="24460" w="33984">
                  <a:moveTo>
                    <a:pt x="33441" y="1090"/>
                  </a:moveTo>
                  <a:cubicBezTo>
                    <a:pt x="31845" y="-1037"/>
                    <a:pt x="28388" y="-771"/>
                    <a:pt x="14560" y="8537"/>
                  </a:cubicBezTo>
                  <a:cubicBezTo>
                    <a:pt x="1263" y="17180"/>
                    <a:pt x="-998" y="20637"/>
                    <a:pt x="332" y="23030"/>
                  </a:cubicBezTo>
                  <a:cubicBezTo>
                    <a:pt x="1529" y="25291"/>
                    <a:pt x="5385" y="25956"/>
                    <a:pt x="19878" y="16648"/>
                  </a:cubicBezTo>
                  <a:cubicBezTo>
                    <a:pt x="33840" y="7207"/>
                    <a:pt x="35037" y="3218"/>
                    <a:pt x="3344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7930921" y="2717376"/>
              <a:ext cx="20510" cy="18453"/>
            </a:xfrm>
            <a:custGeom>
              <a:rect b="b" l="l" r="r" t="t"/>
              <a:pathLst>
                <a:path extrusionOk="0" h="28108" w="31242">
                  <a:moveTo>
                    <a:pt x="30485" y="880"/>
                  </a:moveTo>
                  <a:cubicBezTo>
                    <a:pt x="28624" y="-1115"/>
                    <a:pt x="25300" y="-450"/>
                    <a:pt x="12668" y="10719"/>
                  </a:cubicBezTo>
                  <a:cubicBezTo>
                    <a:pt x="568" y="21224"/>
                    <a:pt x="-1161" y="24814"/>
                    <a:pt x="568" y="27074"/>
                  </a:cubicBezTo>
                  <a:cubicBezTo>
                    <a:pt x="2164" y="29069"/>
                    <a:pt x="6019" y="29202"/>
                    <a:pt x="19050" y="17900"/>
                  </a:cubicBezTo>
                  <a:cubicBezTo>
                    <a:pt x="31549" y="6730"/>
                    <a:pt x="32347" y="2741"/>
                    <a:pt x="30485" y="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7955089" y="2693861"/>
              <a:ext cx="18763" cy="20092"/>
            </a:xfrm>
            <a:custGeom>
              <a:rect b="b" l="l" r="r" t="t"/>
              <a:pathLst>
                <a:path extrusionOk="0" h="30604" w="28580">
                  <a:moveTo>
                    <a:pt x="18006" y="18748"/>
                  </a:moveTo>
                  <a:cubicBezTo>
                    <a:pt x="29308" y="6382"/>
                    <a:pt x="29574" y="2260"/>
                    <a:pt x="27713" y="664"/>
                  </a:cubicBezTo>
                  <a:cubicBezTo>
                    <a:pt x="25718" y="-1064"/>
                    <a:pt x="22261" y="-134"/>
                    <a:pt x="10959" y="12232"/>
                  </a:cubicBezTo>
                  <a:cubicBezTo>
                    <a:pt x="55" y="23934"/>
                    <a:pt x="-1141" y="27923"/>
                    <a:pt x="720" y="29784"/>
                  </a:cubicBezTo>
                  <a:cubicBezTo>
                    <a:pt x="2449" y="31646"/>
                    <a:pt x="6305" y="31247"/>
                    <a:pt x="18006" y="18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7976855" y="2668271"/>
              <a:ext cx="17312" cy="21364"/>
            </a:xfrm>
            <a:custGeom>
              <a:rect b="b" l="l" r="r" t="t"/>
              <a:pathLst>
                <a:path extrusionOk="0" h="32543" w="26370">
                  <a:moveTo>
                    <a:pt x="17162" y="19431"/>
                  </a:moveTo>
                  <a:cubicBezTo>
                    <a:pt x="27268" y="6134"/>
                    <a:pt x="27400" y="2145"/>
                    <a:pt x="25273" y="550"/>
                  </a:cubicBezTo>
                  <a:cubicBezTo>
                    <a:pt x="23012" y="-1046"/>
                    <a:pt x="19821" y="151"/>
                    <a:pt x="9583" y="13448"/>
                  </a:cubicBezTo>
                  <a:cubicBezTo>
                    <a:pt x="-257" y="26080"/>
                    <a:pt x="-1188" y="30202"/>
                    <a:pt x="940" y="31930"/>
                  </a:cubicBezTo>
                  <a:cubicBezTo>
                    <a:pt x="2934" y="33526"/>
                    <a:pt x="6657" y="32861"/>
                    <a:pt x="17162" y="192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996516" y="2641449"/>
              <a:ext cx="16044" cy="22276"/>
            </a:xfrm>
            <a:custGeom>
              <a:rect b="b" l="l" r="r" t="t"/>
              <a:pathLst>
                <a:path extrusionOk="0" h="33931" w="24439">
                  <a:moveTo>
                    <a:pt x="16334" y="19732"/>
                  </a:moveTo>
                  <a:cubicBezTo>
                    <a:pt x="25509" y="5770"/>
                    <a:pt x="25375" y="1781"/>
                    <a:pt x="23248" y="451"/>
                  </a:cubicBezTo>
                  <a:cubicBezTo>
                    <a:pt x="20988" y="-1011"/>
                    <a:pt x="17797" y="451"/>
                    <a:pt x="8356" y="14413"/>
                  </a:cubicBezTo>
                  <a:cubicBezTo>
                    <a:pt x="-553" y="27710"/>
                    <a:pt x="-1085" y="31965"/>
                    <a:pt x="1042" y="33427"/>
                  </a:cubicBezTo>
                  <a:cubicBezTo>
                    <a:pt x="3170" y="34890"/>
                    <a:pt x="6760" y="33959"/>
                    <a:pt x="16334" y="19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8014449" y="2613471"/>
              <a:ext cx="14918" cy="22956"/>
            </a:xfrm>
            <a:custGeom>
              <a:rect b="b" l="l" r="r" t="t"/>
              <a:pathLst>
                <a:path extrusionOk="0" h="34967" w="22724">
                  <a:moveTo>
                    <a:pt x="21329" y="386"/>
                  </a:moveTo>
                  <a:cubicBezTo>
                    <a:pt x="18936" y="-944"/>
                    <a:pt x="15877" y="519"/>
                    <a:pt x="7368" y="15146"/>
                  </a:cubicBezTo>
                  <a:cubicBezTo>
                    <a:pt x="-876" y="28974"/>
                    <a:pt x="-1010" y="33096"/>
                    <a:pt x="1251" y="34559"/>
                  </a:cubicBezTo>
                  <a:cubicBezTo>
                    <a:pt x="3511" y="35889"/>
                    <a:pt x="6969" y="34692"/>
                    <a:pt x="15612" y="19933"/>
                  </a:cubicBezTo>
                  <a:cubicBezTo>
                    <a:pt x="23989" y="5572"/>
                    <a:pt x="23590" y="1583"/>
                    <a:pt x="21329" y="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8030746" y="2584541"/>
              <a:ext cx="13806" cy="23641"/>
            </a:xfrm>
            <a:custGeom>
              <a:rect b="b" l="l" r="r" t="t"/>
              <a:pathLst>
                <a:path extrusionOk="0" h="36011" w="21030">
                  <a:moveTo>
                    <a:pt x="1292" y="35677"/>
                  </a:moveTo>
                  <a:cubicBezTo>
                    <a:pt x="3552" y="36874"/>
                    <a:pt x="7010" y="35544"/>
                    <a:pt x="14855" y="20253"/>
                  </a:cubicBezTo>
                  <a:cubicBezTo>
                    <a:pt x="22434" y="5360"/>
                    <a:pt x="21769" y="1504"/>
                    <a:pt x="19509" y="307"/>
                  </a:cubicBezTo>
                  <a:cubicBezTo>
                    <a:pt x="17115" y="-889"/>
                    <a:pt x="14057" y="839"/>
                    <a:pt x="6345" y="15865"/>
                  </a:cubicBezTo>
                  <a:cubicBezTo>
                    <a:pt x="-968" y="30225"/>
                    <a:pt x="-968" y="34347"/>
                    <a:pt x="1425" y="35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8045215" y="2554901"/>
              <a:ext cx="12829" cy="24164"/>
            </a:xfrm>
            <a:custGeom>
              <a:rect b="b" l="l" r="r" t="t"/>
              <a:pathLst>
                <a:path extrusionOk="0" h="36807" w="19541">
                  <a:moveTo>
                    <a:pt x="1591" y="36546"/>
                  </a:moveTo>
                  <a:cubicBezTo>
                    <a:pt x="3985" y="37610"/>
                    <a:pt x="7176" y="36014"/>
                    <a:pt x="14223" y="20457"/>
                  </a:cubicBezTo>
                  <a:cubicBezTo>
                    <a:pt x="21005" y="5166"/>
                    <a:pt x="20207" y="1310"/>
                    <a:pt x="17813" y="246"/>
                  </a:cubicBezTo>
                  <a:cubicBezTo>
                    <a:pt x="15287" y="-818"/>
                    <a:pt x="12362" y="1044"/>
                    <a:pt x="5448" y="16468"/>
                  </a:cubicBezTo>
                  <a:cubicBezTo>
                    <a:pt x="-1201" y="31094"/>
                    <a:pt x="-802" y="35349"/>
                    <a:pt x="1591" y="36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8058264" y="2524734"/>
              <a:ext cx="11933" cy="24526"/>
            </a:xfrm>
            <a:custGeom>
              <a:rect b="b" l="l" r="r" t="t"/>
              <a:pathLst>
                <a:path extrusionOk="0" h="37359" w="18177">
                  <a:moveTo>
                    <a:pt x="1793" y="37156"/>
                  </a:moveTo>
                  <a:cubicBezTo>
                    <a:pt x="4187" y="38087"/>
                    <a:pt x="7378" y="36358"/>
                    <a:pt x="13627" y="20535"/>
                  </a:cubicBezTo>
                  <a:cubicBezTo>
                    <a:pt x="19744" y="4978"/>
                    <a:pt x="18680" y="1122"/>
                    <a:pt x="16287" y="191"/>
                  </a:cubicBezTo>
                  <a:cubicBezTo>
                    <a:pt x="13760" y="-740"/>
                    <a:pt x="10835" y="1255"/>
                    <a:pt x="4719" y="16945"/>
                  </a:cubicBezTo>
                  <a:cubicBezTo>
                    <a:pt x="-1265" y="31970"/>
                    <a:pt x="-733" y="36093"/>
                    <a:pt x="1793" y="37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069983" y="2494098"/>
              <a:ext cx="11289" cy="24776"/>
            </a:xfrm>
            <a:custGeom>
              <a:rect b="b" l="l" r="r" t="t"/>
              <a:pathLst>
                <a:path extrusionOk="0" h="37739" w="17196">
                  <a:moveTo>
                    <a:pt x="1892" y="37549"/>
                  </a:moveTo>
                  <a:cubicBezTo>
                    <a:pt x="4418" y="38480"/>
                    <a:pt x="7477" y="36485"/>
                    <a:pt x="13194" y="20529"/>
                  </a:cubicBezTo>
                  <a:cubicBezTo>
                    <a:pt x="18646" y="4839"/>
                    <a:pt x="17715" y="982"/>
                    <a:pt x="15189" y="185"/>
                  </a:cubicBezTo>
                  <a:cubicBezTo>
                    <a:pt x="12663" y="-746"/>
                    <a:pt x="9737" y="1381"/>
                    <a:pt x="4152" y="17338"/>
                  </a:cubicBezTo>
                  <a:cubicBezTo>
                    <a:pt x="-1299" y="32496"/>
                    <a:pt x="-634" y="36751"/>
                    <a:pt x="1892" y="37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6937600" y="3425834"/>
              <a:ext cx="23594" cy="37956"/>
            </a:xfrm>
            <a:custGeom>
              <a:rect b="b" l="l" r="r" t="t"/>
              <a:pathLst>
                <a:path extrusionOk="0" h="57816" w="35939">
                  <a:moveTo>
                    <a:pt x="32754" y="11809"/>
                  </a:moveTo>
                  <a:cubicBezTo>
                    <a:pt x="34217" y="3166"/>
                    <a:pt x="33286" y="640"/>
                    <a:pt x="31159" y="108"/>
                  </a:cubicBezTo>
                  <a:cubicBezTo>
                    <a:pt x="28765" y="-557"/>
                    <a:pt x="25574" y="1438"/>
                    <a:pt x="21851" y="17926"/>
                  </a:cubicBezTo>
                  <a:cubicBezTo>
                    <a:pt x="20388" y="18990"/>
                    <a:pt x="18793" y="20319"/>
                    <a:pt x="17064" y="21782"/>
                  </a:cubicBezTo>
                  <a:cubicBezTo>
                    <a:pt x="14272" y="24175"/>
                    <a:pt x="12011" y="26303"/>
                    <a:pt x="10282" y="28164"/>
                  </a:cubicBezTo>
                  <a:cubicBezTo>
                    <a:pt x="10282" y="20585"/>
                    <a:pt x="9219" y="18458"/>
                    <a:pt x="7091" y="18192"/>
                  </a:cubicBezTo>
                  <a:cubicBezTo>
                    <a:pt x="4565" y="17793"/>
                    <a:pt x="1507" y="20319"/>
                    <a:pt x="177" y="37605"/>
                  </a:cubicBezTo>
                  <a:cubicBezTo>
                    <a:pt x="-754" y="54093"/>
                    <a:pt x="2172" y="57816"/>
                    <a:pt x="4565" y="57816"/>
                  </a:cubicBezTo>
                  <a:cubicBezTo>
                    <a:pt x="7357" y="57816"/>
                    <a:pt x="8820" y="54891"/>
                    <a:pt x="9618" y="39068"/>
                  </a:cubicBezTo>
                  <a:cubicBezTo>
                    <a:pt x="11745" y="38137"/>
                    <a:pt x="14936" y="36009"/>
                    <a:pt x="19856" y="31887"/>
                  </a:cubicBezTo>
                  <a:cubicBezTo>
                    <a:pt x="19856" y="37073"/>
                    <a:pt x="21186" y="38669"/>
                    <a:pt x="22782" y="38935"/>
                  </a:cubicBezTo>
                  <a:cubicBezTo>
                    <a:pt x="25441" y="39334"/>
                    <a:pt x="27436" y="36807"/>
                    <a:pt x="30494" y="22447"/>
                  </a:cubicBezTo>
                  <a:cubicBezTo>
                    <a:pt x="36078" y="16862"/>
                    <a:pt x="36610" y="14602"/>
                    <a:pt x="35414" y="12873"/>
                  </a:cubicBezTo>
                  <a:cubicBezTo>
                    <a:pt x="34882" y="12208"/>
                    <a:pt x="34084" y="11676"/>
                    <a:pt x="32621" y="11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6985739" y="3337855"/>
              <a:ext cx="15462" cy="22746"/>
            </a:xfrm>
            <a:custGeom>
              <a:rect b="b" l="l" r="r" t="t"/>
              <a:pathLst>
                <a:path extrusionOk="0" h="34648" w="23552">
                  <a:moveTo>
                    <a:pt x="7429" y="14715"/>
                  </a:moveTo>
                  <a:cubicBezTo>
                    <a:pt x="-1081" y="28677"/>
                    <a:pt x="-948" y="33065"/>
                    <a:pt x="1312" y="34261"/>
                  </a:cubicBezTo>
                  <a:cubicBezTo>
                    <a:pt x="3706" y="35591"/>
                    <a:pt x="6764" y="34128"/>
                    <a:pt x="15673" y="19768"/>
                  </a:cubicBezTo>
                  <a:cubicBezTo>
                    <a:pt x="24449" y="5806"/>
                    <a:pt x="24582" y="1950"/>
                    <a:pt x="22321" y="487"/>
                  </a:cubicBezTo>
                  <a:cubicBezTo>
                    <a:pt x="20194" y="-975"/>
                    <a:pt x="16604" y="88"/>
                    <a:pt x="7562" y="14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7003259" y="3311259"/>
              <a:ext cx="16678" cy="21852"/>
            </a:xfrm>
            <a:custGeom>
              <a:rect b="b" l="l" r="r" t="t"/>
              <a:pathLst>
                <a:path extrusionOk="0" h="33285" w="25405">
                  <a:moveTo>
                    <a:pt x="8666" y="13740"/>
                  </a:moveTo>
                  <a:cubicBezTo>
                    <a:pt x="-775" y="27037"/>
                    <a:pt x="-1041" y="31292"/>
                    <a:pt x="1087" y="32754"/>
                  </a:cubicBezTo>
                  <a:cubicBezTo>
                    <a:pt x="3347" y="34350"/>
                    <a:pt x="6538" y="33020"/>
                    <a:pt x="16378" y="19324"/>
                  </a:cubicBezTo>
                  <a:cubicBezTo>
                    <a:pt x="26085" y="6028"/>
                    <a:pt x="26484" y="2172"/>
                    <a:pt x="24356" y="576"/>
                  </a:cubicBezTo>
                  <a:cubicBezTo>
                    <a:pt x="22229" y="-1020"/>
                    <a:pt x="18771" y="-89"/>
                    <a:pt x="8666" y="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7087188" y="3213271"/>
              <a:ext cx="18758" cy="20137"/>
            </a:xfrm>
            <a:custGeom>
              <a:rect b="b" l="l" r="r" t="t"/>
              <a:pathLst>
                <a:path extrusionOk="0" h="30674" w="28572">
                  <a:moveTo>
                    <a:pt x="10733" y="12079"/>
                  </a:moveTo>
                  <a:cubicBezTo>
                    <a:pt x="-170" y="23914"/>
                    <a:pt x="-1101" y="28169"/>
                    <a:pt x="761" y="29897"/>
                  </a:cubicBezTo>
                  <a:cubicBezTo>
                    <a:pt x="2622" y="31759"/>
                    <a:pt x="6212" y="31094"/>
                    <a:pt x="17780" y="18595"/>
                  </a:cubicBezTo>
                  <a:cubicBezTo>
                    <a:pt x="29083" y="6362"/>
                    <a:pt x="29614" y="2506"/>
                    <a:pt x="27753" y="777"/>
                  </a:cubicBezTo>
                  <a:cubicBezTo>
                    <a:pt x="25759" y="-1084"/>
                    <a:pt x="22301" y="-420"/>
                    <a:pt x="10733" y="12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153217" y="3140869"/>
              <a:ext cx="18604" cy="20296"/>
            </a:xfrm>
            <a:custGeom>
              <a:rect b="b" l="l" r="r" t="t"/>
              <a:pathLst>
                <a:path extrusionOk="0" h="30916" w="28338">
                  <a:moveTo>
                    <a:pt x="10548" y="12267"/>
                  </a:moveTo>
                  <a:cubicBezTo>
                    <a:pt x="-223" y="24234"/>
                    <a:pt x="-1154" y="28489"/>
                    <a:pt x="841" y="30218"/>
                  </a:cubicBezTo>
                  <a:cubicBezTo>
                    <a:pt x="2836" y="31946"/>
                    <a:pt x="6293" y="31281"/>
                    <a:pt x="17728" y="18650"/>
                  </a:cubicBezTo>
                  <a:cubicBezTo>
                    <a:pt x="28897" y="6283"/>
                    <a:pt x="29429" y="2427"/>
                    <a:pt x="27435" y="699"/>
                  </a:cubicBezTo>
                  <a:cubicBezTo>
                    <a:pt x="25440" y="-1030"/>
                    <a:pt x="21983" y="-365"/>
                    <a:pt x="10548" y="12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174989" y="3116603"/>
              <a:ext cx="18394" cy="20382"/>
            </a:xfrm>
            <a:custGeom>
              <a:rect b="b" l="l" r="r" t="t"/>
              <a:pathLst>
                <a:path extrusionOk="0" h="31047" w="28018">
                  <a:moveTo>
                    <a:pt x="10491" y="12265"/>
                  </a:moveTo>
                  <a:cubicBezTo>
                    <a:pt x="-279" y="24365"/>
                    <a:pt x="-1078" y="28487"/>
                    <a:pt x="784" y="30349"/>
                  </a:cubicBezTo>
                  <a:cubicBezTo>
                    <a:pt x="2779" y="32077"/>
                    <a:pt x="6236" y="31413"/>
                    <a:pt x="17538" y="18781"/>
                  </a:cubicBezTo>
                  <a:cubicBezTo>
                    <a:pt x="28575" y="6414"/>
                    <a:pt x="29107" y="2558"/>
                    <a:pt x="27112" y="697"/>
                  </a:cubicBezTo>
                  <a:cubicBezTo>
                    <a:pt x="25117" y="-1032"/>
                    <a:pt x="21660" y="-367"/>
                    <a:pt x="10358" y="12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239621" y="3042852"/>
              <a:ext cx="18204" cy="20629"/>
            </a:xfrm>
            <a:custGeom>
              <a:rect b="b" l="l" r="r" t="t"/>
              <a:pathLst>
                <a:path extrusionOk="0" h="31423" w="27729">
                  <a:moveTo>
                    <a:pt x="10307" y="12645"/>
                  </a:moveTo>
                  <a:cubicBezTo>
                    <a:pt x="-330" y="24878"/>
                    <a:pt x="-1128" y="29000"/>
                    <a:pt x="866" y="30728"/>
                  </a:cubicBezTo>
                  <a:cubicBezTo>
                    <a:pt x="2861" y="32457"/>
                    <a:pt x="6318" y="31792"/>
                    <a:pt x="17487" y="18894"/>
                  </a:cubicBezTo>
                  <a:cubicBezTo>
                    <a:pt x="28391" y="6395"/>
                    <a:pt x="28790" y="2406"/>
                    <a:pt x="26795" y="678"/>
                  </a:cubicBezTo>
                  <a:cubicBezTo>
                    <a:pt x="24800" y="-1051"/>
                    <a:pt x="21343" y="-253"/>
                    <a:pt x="10174" y="12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261006" y="3018149"/>
              <a:ext cx="18191" cy="20703"/>
            </a:xfrm>
            <a:custGeom>
              <a:rect b="b" l="l" r="r" t="t"/>
              <a:pathLst>
                <a:path extrusionOk="0" h="31535" w="27709">
                  <a:moveTo>
                    <a:pt x="10177" y="12643"/>
                  </a:moveTo>
                  <a:cubicBezTo>
                    <a:pt x="-328" y="24876"/>
                    <a:pt x="-1126" y="29131"/>
                    <a:pt x="869" y="30860"/>
                  </a:cubicBezTo>
                  <a:cubicBezTo>
                    <a:pt x="2864" y="32588"/>
                    <a:pt x="6454" y="31791"/>
                    <a:pt x="17490" y="18893"/>
                  </a:cubicBezTo>
                  <a:cubicBezTo>
                    <a:pt x="28261" y="6261"/>
                    <a:pt x="28792" y="2405"/>
                    <a:pt x="26798" y="676"/>
                  </a:cubicBezTo>
                  <a:cubicBezTo>
                    <a:pt x="24803" y="-1053"/>
                    <a:pt x="21346" y="-255"/>
                    <a:pt x="10177" y="12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7324062" y="2943178"/>
              <a:ext cx="17833" cy="20948"/>
            </a:xfrm>
            <a:custGeom>
              <a:rect b="b" l="l" r="r" t="t"/>
              <a:pathLst>
                <a:path extrusionOk="0" h="31909" w="27163">
                  <a:moveTo>
                    <a:pt x="9865" y="12887"/>
                  </a:moveTo>
                  <a:cubicBezTo>
                    <a:pt x="-374" y="25386"/>
                    <a:pt x="-1171" y="29641"/>
                    <a:pt x="956" y="31237"/>
                  </a:cubicBezTo>
                  <a:cubicBezTo>
                    <a:pt x="2951" y="32965"/>
                    <a:pt x="6541" y="32168"/>
                    <a:pt x="17311" y="19004"/>
                  </a:cubicBezTo>
                  <a:cubicBezTo>
                    <a:pt x="27816" y="6239"/>
                    <a:pt x="28215" y="2250"/>
                    <a:pt x="26220" y="654"/>
                  </a:cubicBezTo>
                  <a:cubicBezTo>
                    <a:pt x="24093" y="-1074"/>
                    <a:pt x="20636" y="-144"/>
                    <a:pt x="9865" y="13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344787" y="2917812"/>
              <a:ext cx="17593" cy="21039"/>
            </a:xfrm>
            <a:custGeom>
              <a:rect b="b" l="l" r="r" t="t"/>
              <a:pathLst>
                <a:path extrusionOk="0" h="32047" w="26798">
                  <a:moveTo>
                    <a:pt x="9677" y="12964"/>
                  </a:moveTo>
                  <a:cubicBezTo>
                    <a:pt x="-429" y="25597"/>
                    <a:pt x="-1093" y="29719"/>
                    <a:pt x="901" y="31447"/>
                  </a:cubicBezTo>
                  <a:cubicBezTo>
                    <a:pt x="2896" y="33043"/>
                    <a:pt x="6486" y="32245"/>
                    <a:pt x="17123" y="19081"/>
                  </a:cubicBezTo>
                  <a:cubicBezTo>
                    <a:pt x="27495" y="6183"/>
                    <a:pt x="27894" y="2194"/>
                    <a:pt x="25766" y="598"/>
                  </a:cubicBezTo>
                  <a:cubicBezTo>
                    <a:pt x="23772" y="-997"/>
                    <a:pt x="20315" y="-199"/>
                    <a:pt x="9544" y="1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7405113" y="2840068"/>
              <a:ext cx="16821" cy="21861"/>
            </a:xfrm>
            <a:custGeom>
              <a:rect b="b" l="l" r="r" t="t"/>
              <a:pathLst>
                <a:path extrusionOk="0" h="33300" w="25622">
                  <a:moveTo>
                    <a:pt x="9003" y="13976"/>
                  </a:moveTo>
                  <a:cubicBezTo>
                    <a:pt x="-571" y="27007"/>
                    <a:pt x="-1103" y="31129"/>
                    <a:pt x="1025" y="32724"/>
                  </a:cubicBezTo>
                  <a:cubicBezTo>
                    <a:pt x="3152" y="34320"/>
                    <a:pt x="6609" y="33389"/>
                    <a:pt x="16715" y="19560"/>
                  </a:cubicBezTo>
                  <a:cubicBezTo>
                    <a:pt x="26554" y="6131"/>
                    <a:pt x="26687" y="2141"/>
                    <a:pt x="24427" y="546"/>
                  </a:cubicBezTo>
                  <a:cubicBezTo>
                    <a:pt x="22300" y="-1050"/>
                    <a:pt x="18976" y="147"/>
                    <a:pt x="8870" y="13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7424245" y="2813069"/>
              <a:ext cx="15847" cy="22449"/>
            </a:xfrm>
            <a:custGeom>
              <a:rect b="b" l="l" r="r" t="t"/>
              <a:pathLst>
                <a:path extrusionOk="0" h="34195" w="24138">
                  <a:moveTo>
                    <a:pt x="22942" y="450"/>
                  </a:moveTo>
                  <a:cubicBezTo>
                    <a:pt x="20681" y="-1012"/>
                    <a:pt x="17357" y="450"/>
                    <a:pt x="8182" y="14545"/>
                  </a:cubicBezTo>
                  <a:cubicBezTo>
                    <a:pt x="-594" y="27975"/>
                    <a:pt x="-1126" y="32097"/>
                    <a:pt x="1135" y="33692"/>
                  </a:cubicBezTo>
                  <a:cubicBezTo>
                    <a:pt x="3262" y="35155"/>
                    <a:pt x="6853" y="34224"/>
                    <a:pt x="16160" y="19864"/>
                  </a:cubicBezTo>
                  <a:cubicBezTo>
                    <a:pt x="25202" y="5902"/>
                    <a:pt x="25069" y="2046"/>
                    <a:pt x="22942" y="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7441993" y="2785808"/>
              <a:ext cx="15902" cy="22360"/>
            </a:xfrm>
            <a:custGeom>
              <a:rect b="b" l="l" r="r" t="t"/>
              <a:pathLst>
                <a:path extrusionOk="0" h="34060" w="24222">
                  <a:moveTo>
                    <a:pt x="23034" y="489"/>
                  </a:moveTo>
                  <a:cubicBezTo>
                    <a:pt x="20906" y="-973"/>
                    <a:pt x="17316" y="91"/>
                    <a:pt x="8008" y="14318"/>
                  </a:cubicBezTo>
                  <a:cubicBezTo>
                    <a:pt x="-901" y="27881"/>
                    <a:pt x="-1034" y="32136"/>
                    <a:pt x="1226" y="33599"/>
                  </a:cubicBezTo>
                  <a:cubicBezTo>
                    <a:pt x="3487" y="35061"/>
                    <a:pt x="6811" y="33732"/>
                    <a:pt x="15986" y="19504"/>
                  </a:cubicBezTo>
                  <a:cubicBezTo>
                    <a:pt x="25028" y="5675"/>
                    <a:pt x="25294" y="1952"/>
                    <a:pt x="23034" y="3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7503129" y="2716757"/>
              <a:ext cx="22611" cy="15487"/>
            </a:xfrm>
            <a:custGeom>
              <a:rect b="b" l="l" r="r" t="t"/>
              <a:pathLst>
                <a:path extrusionOk="0" h="23590" w="34442">
                  <a:moveTo>
                    <a:pt x="29635" y="227"/>
                  </a:moveTo>
                  <a:cubicBezTo>
                    <a:pt x="26577" y="626"/>
                    <a:pt x="21524" y="2221"/>
                    <a:pt x="14078" y="6875"/>
                  </a:cubicBezTo>
                  <a:cubicBezTo>
                    <a:pt x="7030" y="11396"/>
                    <a:pt x="3307" y="14986"/>
                    <a:pt x="1446" y="17513"/>
                  </a:cubicBezTo>
                  <a:cubicBezTo>
                    <a:pt x="-283" y="20039"/>
                    <a:pt x="-283" y="21635"/>
                    <a:pt x="515" y="22565"/>
                  </a:cubicBezTo>
                  <a:cubicBezTo>
                    <a:pt x="1446" y="23629"/>
                    <a:pt x="2642" y="24028"/>
                    <a:pt x="5435" y="22964"/>
                  </a:cubicBezTo>
                  <a:cubicBezTo>
                    <a:pt x="8227" y="21901"/>
                    <a:pt x="12216" y="19241"/>
                    <a:pt x="19130" y="14853"/>
                  </a:cubicBezTo>
                  <a:cubicBezTo>
                    <a:pt x="25912" y="10598"/>
                    <a:pt x="30034" y="8205"/>
                    <a:pt x="32161" y="6343"/>
                  </a:cubicBezTo>
                  <a:cubicBezTo>
                    <a:pt x="34422" y="4482"/>
                    <a:pt x="34688" y="3019"/>
                    <a:pt x="34289" y="1822"/>
                  </a:cubicBezTo>
                  <a:cubicBezTo>
                    <a:pt x="33757" y="626"/>
                    <a:pt x="32693" y="-305"/>
                    <a:pt x="29635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7531802" y="2711042"/>
              <a:ext cx="25961" cy="6890"/>
            </a:xfrm>
            <a:custGeom>
              <a:rect b="b" l="l" r="r" t="t"/>
              <a:pathLst>
                <a:path extrusionOk="0" h="10495" w="39545">
                  <a:moveTo>
                    <a:pt x="36221" y="1485"/>
                  </a:moveTo>
                  <a:cubicBezTo>
                    <a:pt x="33296" y="554"/>
                    <a:pt x="28243" y="-377"/>
                    <a:pt x="19467" y="155"/>
                  </a:cubicBezTo>
                  <a:cubicBezTo>
                    <a:pt x="11090" y="687"/>
                    <a:pt x="6037" y="2283"/>
                    <a:pt x="3245" y="3612"/>
                  </a:cubicBezTo>
                  <a:cubicBezTo>
                    <a:pt x="453" y="5075"/>
                    <a:pt x="-212" y="6405"/>
                    <a:pt x="54" y="7735"/>
                  </a:cubicBezTo>
                  <a:cubicBezTo>
                    <a:pt x="320" y="9064"/>
                    <a:pt x="1251" y="9995"/>
                    <a:pt x="4176" y="10394"/>
                  </a:cubicBezTo>
                  <a:cubicBezTo>
                    <a:pt x="7101" y="10660"/>
                    <a:pt x="11888" y="10394"/>
                    <a:pt x="19999" y="9729"/>
                  </a:cubicBezTo>
                  <a:cubicBezTo>
                    <a:pt x="27977" y="9197"/>
                    <a:pt x="32764" y="9064"/>
                    <a:pt x="35689" y="8266"/>
                  </a:cubicBezTo>
                  <a:cubicBezTo>
                    <a:pt x="38615" y="7602"/>
                    <a:pt x="39546" y="6405"/>
                    <a:pt x="39546" y="5075"/>
                  </a:cubicBezTo>
                  <a:cubicBezTo>
                    <a:pt x="39546" y="3745"/>
                    <a:pt x="39014" y="2549"/>
                    <a:pt x="36221" y="1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7564212" y="2713056"/>
              <a:ext cx="25657" cy="8766"/>
            </a:xfrm>
            <a:custGeom>
              <a:rect b="b" l="l" r="r" t="t"/>
              <a:pathLst>
                <a:path extrusionOk="0" h="13352" w="39081">
                  <a:moveTo>
                    <a:pt x="38978" y="11049"/>
                  </a:moveTo>
                  <a:cubicBezTo>
                    <a:pt x="39643" y="8655"/>
                    <a:pt x="37515" y="5331"/>
                    <a:pt x="20628" y="1608"/>
                  </a:cubicBezTo>
                  <a:cubicBezTo>
                    <a:pt x="4406" y="-1583"/>
                    <a:pt x="284" y="544"/>
                    <a:pt x="18" y="3071"/>
                  </a:cubicBezTo>
                  <a:cubicBezTo>
                    <a:pt x="-248" y="5863"/>
                    <a:pt x="2279" y="7858"/>
                    <a:pt x="18633" y="11049"/>
                  </a:cubicBezTo>
                  <a:cubicBezTo>
                    <a:pt x="34590" y="14506"/>
                    <a:pt x="38180" y="13708"/>
                    <a:pt x="38845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7595992" y="2720712"/>
              <a:ext cx="24839" cy="11053"/>
            </a:xfrm>
            <a:custGeom>
              <a:rect b="b" l="l" r="r" t="t"/>
              <a:pathLst>
                <a:path extrusionOk="0" h="16836" w="37835">
                  <a:moveTo>
                    <a:pt x="143" y="2046"/>
                  </a:moveTo>
                  <a:cubicBezTo>
                    <a:pt x="-655" y="4706"/>
                    <a:pt x="1472" y="7232"/>
                    <a:pt x="17429" y="12684"/>
                  </a:cubicBezTo>
                  <a:cubicBezTo>
                    <a:pt x="32986" y="18136"/>
                    <a:pt x="36709" y="17471"/>
                    <a:pt x="37640" y="14944"/>
                  </a:cubicBezTo>
                  <a:cubicBezTo>
                    <a:pt x="38571" y="12551"/>
                    <a:pt x="36709" y="9360"/>
                    <a:pt x="20487" y="3642"/>
                  </a:cubicBezTo>
                  <a:cubicBezTo>
                    <a:pt x="5062" y="-1544"/>
                    <a:pt x="808" y="-347"/>
                    <a:pt x="10" y="2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7626684" y="2731675"/>
              <a:ext cx="24470" cy="12260"/>
            </a:xfrm>
            <a:custGeom>
              <a:rect b="b" l="l" r="r" t="t"/>
              <a:pathLst>
                <a:path extrusionOk="0" h="18675" w="37274">
                  <a:moveTo>
                    <a:pt x="197" y="1835"/>
                  </a:moveTo>
                  <a:cubicBezTo>
                    <a:pt x="-734" y="4362"/>
                    <a:pt x="1128" y="7287"/>
                    <a:pt x="16818" y="13670"/>
                  </a:cubicBezTo>
                  <a:cubicBezTo>
                    <a:pt x="32110" y="20052"/>
                    <a:pt x="35966" y="19387"/>
                    <a:pt x="37029" y="16861"/>
                  </a:cubicBezTo>
                  <a:cubicBezTo>
                    <a:pt x="38093" y="14467"/>
                    <a:pt x="36232" y="11276"/>
                    <a:pt x="20541" y="4761"/>
                  </a:cubicBezTo>
                  <a:cubicBezTo>
                    <a:pt x="5516" y="-1356"/>
                    <a:pt x="1261" y="-691"/>
                    <a:pt x="330" y="1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7656764" y="2744275"/>
              <a:ext cx="30248" cy="21886"/>
            </a:xfrm>
            <a:custGeom>
              <a:rect b="b" l="l" r="r" t="t"/>
              <a:pathLst>
                <a:path extrusionOk="0" h="33337" w="46075">
                  <a:moveTo>
                    <a:pt x="35356" y="21070"/>
                  </a:moveTo>
                  <a:cubicBezTo>
                    <a:pt x="46526" y="8837"/>
                    <a:pt x="47190" y="4981"/>
                    <a:pt x="45196" y="3253"/>
                  </a:cubicBezTo>
                  <a:cubicBezTo>
                    <a:pt x="43467" y="1657"/>
                    <a:pt x="40542" y="2056"/>
                    <a:pt x="31899" y="10832"/>
                  </a:cubicBezTo>
                  <a:cubicBezTo>
                    <a:pt x="29373" y="9236"/>
                    <a:pt x="25783" y="7375"/>
                    <a:pt x="20331" y="5114"/>
                  </a:cubicBezTo>
                  <a:cubicBezTo>
                    <a:pt x="5439" y="-1268"/>
                    <a:pt x="1317" y="-736"/>
                    <a:pt x="253" y="1657"/>
                  </a:cubicBezTo>
                  <a:cubicBezTo>
                    <a:pt x="-811" y="4050"/>
                    <a:pt x="918" y="7242"/>
                    <a:pt x="16608" y="13890"/>
                  </a:cubicBezTo>
                  <a:cubicBezTo>
                    <a:pt x="20331" y="15486"/>
                    <a:pt x="23256" y="16682"/>
                    <a:pt x="25783" y="17480"/>
                  </a:cubicBezTo>
                  <a:cubicBezTo>
                    <a:pt x="17272" y="27320"/>
                    <a:pt x="16741" y="31043"/>
                    <a:pt x="18602" y="32639"/>
                  </a:cubicBezTo>
                  <a:cubicBezTo>
                    <a:pt x="20597" y="34367"/>
                    <a:pt x="24054" y="33702"/>
                    <a:pt x="35489" y="21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7716859" y="2769480"/>
              <a:ext cx="24724" cy="11430"/>
            </a:xfrm>
            <a:custGeom>
              <a:rect b="b" l="l" r="r" t="t"/>
              <a:pathLst>
                <a:path extrusionOk="0" h="17410" w="37660">
                  <a:moveTo>
                    <a:pt x="196" y="1825"/>
                  </a:moveTo>
                  <a:cubicBezTo>
                    <a:pt x="-735" y="4219"/>
                    <a:pt x="1127" y="7410"/>
                    <a:pt x="17216" y="13394"/>
                  </a:cubicBezTo>
                  <a:cubicBezTo>
                    <a:pt x="27588" y="17117"/>
                    <a:pt x="32641" y="17782"/>
                    <a:pt x="35300" y="17250"/>
                  </a:cubicBezTo>
                  <a:cubicBezTo>
                    <a:pt x="36630" y="16984"/>
                    <a:pt x="37295" y="16319"/>
                    <a:pt x="37560" y="15388"/>
                  </a:cubicBezTo>
                  <a:cubicBezTo>
                    <a:pt x="37694" y="14856"/>
                    <a:pt x="37694" y="14457"/>
                    <a:pt x="37560" y="13926"/>
                  </a:cubicBezTo>
                  <a:cubicBezTo>
                    <a:pt x="37028" y="11665"/>
                    <a:pt x="33305" y="9006"/>
                    <a:pt x="20407" y="4352"/>
                  </a:cubicBezTo>
                  <a:cubicBezTo>
                    <a:pt x="5249" y="-1233"/>
                    <a:pt x="1127" y="-701"/>
                    <a:pt x="196" y="1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747625" y="2780139"/>
              <a:ext cx="25273" cy="9809"/>
            </a:xfrm>
            <a:custGeom>
              <a:rect b="b" l="l" r="r" t="t"/>
              <a:pathLst>
                <a:path extrusionOk="0" h="14942" w="38497">
                  <a:moveTo>
                    <a:pt x="12902" y="1147"/>
                  </a:moveTo>
                  <a:cubicBezTo>
                    <a:pt x="3727" y="-848"/>
                    <a:pt x="802" y="-50"/>
                    <a:pt x="137" y="2078"/>
                  </a:cubicBezTo>
                  <a:cubicBezTo>
                    <a:pt x="-395" y="3806"/>
                    <a:pt x="403" y="5801"/>
                    <a:pt x="6519" y="8460"/>
                  </a:cubicBezTo>
                  <a:cubicBezTo>
                    <a:pt x="9179" y="9657"/>
                    <a:pt x="12902" y="10853"/>
                    <a:pt x="17955" y="12316"/>
                  </a:cubicBezTo>
                  <a:cubicBezTo>
                    <a:pt x="34177" y="16571"/>
                    <a:pt x="37900" y="14975"/>
                    <a:pt x="38432" y="12316"/>
                  </a:cubicBezTo>
                  <a:cubicBezTo>
                    <a:pt x="38964" y="9657"/>
                    <a:pt x="36570" y="7263"/>
                    <a:pt x="20348" y="2875"/>
                  </a:cubicBezTo>
                  <a:cubicBezTo>
                    <a:pt x="17423" y="2078"/>
                    <a:pt x="14896" y="1413"/>
                    <a:pt x="12769" y="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7779272" y="2787835"/>
              <a:ext cx="25806" cy="7797"/>
            </a:xfrm>
            <a:custGeom>
              <a:rect b="b" l="l" r="r" t="t"/>
              <a:pathLst>
                <a:path extrusionOk="0" h="11877" w="39308">
                  <a:moveTo>
                    <a:pt x="20277" y="1391"/>
                  </a:moveTo>
                  <a:cubicBezTo>
                    <a:pt x="4453" y="-1135"/>
                    <a:pt x="597" y="62"/>
                    <a:pt x="66" y="2721"/>
                  </a:cubicBezTo>
                  <a:cubicBezTo>
                    <a:pt x="-466" y="5247"/>
                    <a:pt x="1927" y="8173"/>
                    <a:pt x="18947" y="10832"/>
                  </a:cubicBezTo>
                  <a:cubicBezTo>
                    <a:pt x="35568" y="13226"/>
                    <a:pt x="39158" y="11098"/>
                    <a:pt x="39291" y="8572"/>
                  </a:cubicBezTo>
                  <a:cubicBezTo>
                    <a:pt x="39557" y="5912"/>
                    <a:pt x="36898" y="3652"/>
                    <a:pt x="20277" y="1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7811603" y="2791617"/>
              <a:ext cx="26112" cy="6433"/>
            </a:xfrm>
            <a:custGeom>
              <a:rect b="b" l="l" r="r" t="t"/>
              <a:pathLst>
                <a:path extrusionOk="0" h="9799" w="39774">
                  <a:moveTo>
                    <a:pt x="19962" y="151"/>
                  </a:moveTo>
                  <a:cubicBezTo>
                    <a:pt x="4006" y="-514"/>
                    <a:pt x="150" y="1081"/>
                    <a:pt x="17" y="3741"/>
                  </a:cubicBezTo>
                  <a:cubicBezTo>
                    <a:pt x="-249" y="6267"/>
                    <a:pt x="2410" y="8927"/>
                    <a:pt x="19697" y="9724"/>
                  </a:cubicBezTo>
                  <a:cubicBezTo>
                    <a:pt x="36450" y="10256"/>
                    <a:pt x="39775" y="7863"/>
                    <a:pt x="39775" y="5336"/>
                  </a:cubicBezTo>
                  <a:cubicBezTo>
                    <a:pt x="39775" y="2544"/>
                    <a:pt x="36850" y="683"/>
                    <a:pt x="20095" y="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845132" y="2789880"/>
              <a:ext cx="24921" cy="7559"/>
            </a:xfrm>
            <a:custGeom>
              <a:rect b="b" l="l" r="r" t="t"/>
              <a:pathLst>
                <a:path extrusionOk="0" h="11514" w="37961">
                  <a:moveTo>
                    <a:pt x="18353" y="1200"/>
                  </a:moveTo>
                  <a:cubicBezTo>
                    <a:pt x="3195" y="3195"/>
                    <a:pt x="-129" y="5056"/>
                    <a:pt x="4" y="7849"/>
                  </a:cubicBezTo>
                  <a:cubicBezTo>
                    <a:pt x="4" y="10375"/>
                    <a:pt x="3062" y="12769"/>
                    <a:pt x="19683" y="10774"/>
                  </a:cubicBezTo>
                  <a:cubicBezTo>
                    <a:pt x="35772" y="8381"/>
                    <a:pt x="38432" y="5056"/>
                    <a:pt x="37900" y="2663"/>
                  </a:cubicBezTo>
                  <a:cubicBezTo>
                    <a:pt x="37235" y="4"/>
                    <a:pt x="34310" y="-1060"/>
                    <a:pt x="18487" y="1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876156" y="2779949"/>
              <a:ext cx="24740" cy="11615"/>
            </a:xfrm>
            <a:custGeom>
              <a:rect b="b" l="l" r="r" t="t"/>
              <a:pathLst>
                <a:path extrusionOk="0" h="17692" w="37685">
                  <a:moveTo>
                    <a:pt x="17370" y="4760"/>
                  </a:moveTo>
                  <a:cubicBezTo>
                    <a:pt x="2478" y="10079"/>
                    <a:pt x="-581" y="12605"/>
                    <a:pt x="84" y="15398"/>
                  </a:cubicBezTo>
                  <a:cubicBezTo>
                    <a:pt x="749" y="17791"/>
                    <a:pt x="4206" y="19653"/>
                    <a:pt x="20694" y="13802"/>
                  </a:cubicBezTo>
                  <a:cubicBezTo>
                    <a:pt x="36518" y="7818"/>
                    <a:pt x="38512" y="3962"/>
                    <a:pt x="37448" y="1702"/>
                  </a:cubicBezTo>
                  <a:cubicBezTo>
                    <a:pt x="36251" y="-825"/>
                    <a:pt x="32927" y="-1090"/>
                    <a:pt x="17370" y="4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7906471" y="2764193"/>
              <a:ext cx="22909" cy="15121"/>
            </a:xfrm>
            <a:custGeom>
              <a:rect b="b" l="l" r="r" t="t"/>
              <a:pathLst>
                <a:path extrusionOk="0" h="23033" w="34896">
                  <a:moveTo>
                    <a:pt x="15206" y="7752"/>
                  </a:moveTo>
                  <a:cubicBezTo>
                    <a:pt x="1510" y="15730"/>
                    <a:pt x="-1016" y="18921"/>
                    <a:pt x="313" y="21447"/>
                  </a:cubicBezTo>
                  <a:cubicBezTo>
                    <a:pt x="1377" y="23708"/>
                    <a:pt x="5233" y="24772"/>
                    <a:pt x="20126" y="15996"/>
                  </a:cubicBezTo>
                  <a:cubicBezTo>
                    <a:pt x="34619" y="7220"/>
                    <a:pt x="35816" y="3231"/>
                    <a:pt x="34486" y="1236"/>
                  </a:cubicBezTo>
                  <a:cubicBezTo>
                    <a:pt x="32890" y="-1024"/>
                    <a:pt x="29566" y="-891"/>
                    <a:pt x="15339" y="77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7934030" y="2744152"/>
              <a:ext cx="21013" cy="17779"/>
            </a:xfrm>
            <a:custGeom>
              <a:rect b="b" l="l" r="r" t="t"/>
              <a:pathLst>
                <a:path extrusionOk="0" h="27082" w="32008">
                  <a:moveTo>
                    <a:pt x="13251" y="10090"/>
                  </a:moveTo>
                  <a:cubicBezTo>
                    <a:pt x="752" y="20062"/>
                    <a:pt x="-1110" y="23652"/>
                    <a:pt x="486" y="25913"/>
                  </a:cubicBezTo>
                  <a:cubicBezTo>
                    <a:pt x="1949" y="28040"/>
                    <a:pt x="5805" y="28306"/>
                    <a:pt x="19234" y="17536"/>
                  </a:cubicBezTo>
                  <a:cubicBezTo>
                    <a:pt x="32266" y="6765"/>
                    <a:pt x="33063" y="2776"/>
                    <a:pt x="31335" y="915"/>
                  </a:cubicBezTo>
                  <a:cubicBezTo>
                    <a:pt x="29473" y="-1080"/>
                    <a:pt x="26149" y="-548"/>
                    <a:pt x="13118" y="10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7958956" y="2721307"/>
              <a:ext cx="19239" cy="19640"/>
            </a:xfrm>
            <a:custGeom>
              <a:rect b="b" l="l" r="r" t="t"/>
              <a:pathLst>
                <a:path extrusionOk="0" h="29916" w="29305">
                  <a:moveTo>
                    <a:pt x="11450" y="11779"/>
                  </a:moveTo>
                  <a:cubicBezTo>
                    <a:pt x="280" y="23214"/>
                    <a:pt x="-1182" y="27070"/>
                    <a:pt x="679" y="29064"/>
                  </a:cubicBezTo>
                  <a:cubicBezTo>
                    <a:pt x="2408" y="30926"/>
                    <a:pt x="6264" y="30660"/>
                    <a:pt x="18231" y="18560"/>
                  </a:cubicBezTo>
                  <a:cubicBezTo>
                    <a:pt x="29932" y="6460"/>
                    <a:pt x="30331" y="2471"/>
                    <a:pt x="28470" y="742"/>
                  </a:cubicBezTo>
                  <a:cubicBezTo>
                    <a:pt x="26475" y="-1119"/>
                    <a:pt x="23151" y="-189"/>
                    <a:pt x="11450" y="11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7981400" y="2696368"/>
              <a:ext cx="17735" cy="20990"/>
            </a:xfrm>
            <a:custGeom>
              <a:rect b="b" l="l" r="r" t="t"/>
              <a:pathLst>
                <a:path extrusionOk="0" h="31973" w="27015">
                  <a:moveTo>
                    <a:pt x="9973" y="13066"/>
                  </a:moveTo>
                  <a:cubicBezTo>
                    <a:pt x="-266" y="25432"/>
                    <a:pt x="-1196" y="29554"/>
                    <a:pt x="932" y="31282"/>
                  </a:cubicBezTo>
                  <a:cubicBezTo>
                    <a:pt x="2793" y="33011"/>
                    <a:pt x="6516" y="32346"/>
                    <a:pt x="17420" y="19182"/>
                  </a:cubicBezTo>
                  <a:cubicBezTo>
                    <a:pt x="27924" y="6151"/>
                    <a:pt x="28057" y="2162"/>
                    <a:pt x="25929" y="567"/>
                  </a:cubicBezTo>
                  <a:cubicBezTo>
                    <a:pt x="23802" y="-1029"/>
                    <a:pt x="20478" y="35"/>
                    <a:pt x="9840" y="13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8001633" y="2669715"/>
              <a:ext cx="16460" cy="22077"/>
            </a:xfrm>
            <a:custGeom>
              <a:rect b="b" l="l" r="r" t="t"/>
              <a:pathLst>
                <a:path extrusionOk="0" h="33628" w="25072">
                  <a:moveTo>
                    <a:pt x="23831" y="478"/>
                  </a:moveTo>
                  <a:cubicBezTo>
                    <a:pt x="21571" y="-985"/>
                    <a:pt x="18380" y="212"/>
                    <a:pt x="8673" y="14173"/>
                  </a:cubicBezTo>
                  <a:cubicBezTo>
                    <a:pt x="-502" y="27337"/>
                    <a:pt x="-1167" y="31459"/>
                    <a:pt x="1094" y="33055"/>
                  </a:cubicBezTo>
                  <a:cubicBezTo>
                    <a:pt x="3221" y="34650"/>
                    <a:pt x="6679" y="33720"/>
                    <a:pt x="16651" y="19625"/>
                  </a:cubicBezTo>
                  <a:cubicBezTo>
                    <a:pt x="26092" y="5929"/>
                    <a:pt x="26092" y="1807"/>
                    <a:pt x="23831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8020064" y="2642095"/>
              <a:ext cx="15293" cy="22744"/>
            </a:xfrm>
            <a:custGeom>
              <a:rect b="b" l="l" r="r" t="t"/>
              <a:pathLst>
                <a:path extrusionOk="0" h="34644" w="23294">
                  <a:moveTo>
                    <a:pt x="21950" y="398"/>
                  </a:moveTo>
                  <a:cubicBezTo>
                    <a:pt x="19557" y="-931"/>
                    <a:pt x="16498" y="398"/>
                    <a:pt x="7722" y="14892"/>
                  </a:cubicBezTo>
                  <a:cubicBezTo>
                    <a:pt x="-787" y="28588"/>
                    <a:pt x="-1053" y="32843"/>
                    <a:pt x="1207" y="34172"/>
                  </a:cubicBezTo>
                  <a:cubicBezTo>
                    <a:pt x="3468" y="35635"/>
                    <a:pt x="6925" y="34438"/>
                    <a:pt x="15834" y="19812"/>
                  </a:cubicBezTo>
                  <a:cubicBezTo>
                    <a:pt x="24477" y="5584"/>
                    <a:pt x="24211" y="1595"/>
                    <a:pt x="21950" y="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8036782" y="2613516"/>
              <a:ext cx="14259" cy="23512"/>
            </a:xfrm>
            <a:custGeom>
              <a:rect b="b" l="l" r="r" t="t"/>
              <a:pathLst>
                <a:path extrusionOk="0" h="35814" w="21719">
                  <a:moveTo>
                    <a:pt x="20155" y="317"/>
                  </a:moveTo>
                  <a:cubicBezTo>
                    <a:pt x="17761" y="-880"/>
                    <a:pt x="14703" y="715"/>
                    <a:pt x="6725" y="15741"/>
                  </a:cubicBezTo>
                  <a:cubicBezTo>
                    <a:pt x="-987" y="29836"/>
                    <a:pt x="-987" y="34091"/>
                    <a:pt x="1406" y="35420"/>
                  </a:cubicBezTo>
                  <a:cubicBezTo>
                    <a:pt x="3667" y="36750"/>
                    <a:pt x="7124" y="35420"/>
                    <a:pt x="15235" y="20262"/>
                  </a:cubicBezTo>
                  <a:cubicBezTo>
                    <a:pt x="23080" y="5502"/>
                    <a:pt x="22548" y="1513"/>
                    <a:pt x="20155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8051913" y="2584052"/>
              <a:ext cx="13075" cy="24029"/>
            </a:xfrm>
            <a:custGeom>
              <a:rect b="b" l="l" r="r" t="t"/>
              <a:pathLst>
                <a:path extrusionOk="0" h="36602" w="19916">
                  <a:moveTo>
                    <a:pt x="18248" y="253"/>
                  </a:moveTo>
                  <a:cubicBezTo>
                    <a:pt x="15721" y="-810"/>
                    <a:pt x="12796" y="918"/>
                    <a:pt x="5749" y="16343"/>
                  </a:cubicBezTo>
                  <a:cubicBezTo>
                    <a:pt x="-1032" y="30836"/>
                    <a:pt x="-900" y="35091"/>
                    <a:pt x="1494" y="36288"/>
                  </a:cubicBezTo>
                  <a:cubicBezTo>
                    <a:pt x="3887" y="37485"/>
                    <a:pt x="7212" y="35889"/>
                    <a:pt x="14392" y="20332"/>
                  </a:cubicBezTo>
                  <a:cubicBezTo>
                    <a:pt x="21306" y="5173"/>
                    <a:pt x="20642" y="1317"/>
                    <a:pt x="18248" y="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8065374" y="2553973"/>
              <a:ext cx="12198" cy="24475"/>
            </a:xfrm>
            <a:custGeom>
              <a:rect b="b" l="l" r="r" t="t"/>
              <a:pathLst>
                <a:path extrusionOk="0" h="37281" w="18580">
                  <a:moveTo>
                    <a:pt x="16758" y="197"/>
                  </a:moveTo>
                  <a:cubicBezTo>
                    <a:pt x="14232" y="-734"/>
                    <a:pt x="11306" y="1128"/>
                    <a:pt x="4924" y="16818"/>
                  </a:cubicBezTo>
                  <a:cubicBezTo>
                    <a:pt x="-1193" y="31711"/>
                    <a:pt x="-794" y="35833"/>
                    <a:pt x="1733" y="37029"/>
                  </a:cubicBezTo>
                  <a:cubicBezTo>
                    <a:pt x="4126" y="38093"/>
                    <a:pt x="7317" y="36365"/>
                    <a:pt x="13833" y="20541"/>
                  </a:cubicBezTo>
                  <a:cubicBezTo>
                    <a:pt x="20082" y="5117"/>
                    <a:pt x="19151" y="1261"/>
                    <a:pt x="16758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8077498" y="2523429"/>
              <a:ext cx="11478" cy="24692"/>
            </a:xfrm>
            <a:custGeom>
              <a:rect b="b" l="l" r="r" t="t"/>
              <a:pathLst>
                <a:path extrusionOk="0" h="37612" w="17483">
                  <a:moveTo>
                    <a:pt x="15443" y="185"/>
                  </a:moveTo>
                  <a:cubicBezTo>
                    <a:pt x="12916" y="-746"/>
                    <a:pt x="9991" y="1382"/>
                    <a:pt x="4273" y="17205"/>
                  </a:cubicBezTo>
                  <a:cubicBezTo>
                    <a:pt x="-1311" y="32363"/>
                    <a:pt x="-646" y="36485"/>
                    <a:pt x="1880" y="37416"/>
                  </a:cubicBezTo>
                  <a:cubicBezTo>
                    <a:pt x="4273" y="38347"/>
                    <a:pt x="7465" y="36485"/>
                    <a:pt x="13315" y="20529"/>
                  </a:cubicBezTo>
                  <a:cubicBezTo>
                    <a:pt x="19033" y="4839"/>
                    <a:pt x="17969" y="1116"/>
                    <a:pt x="15443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8088522" y="2492551"/>
              <a:ext cx="10957" cy="24897"/>
            </a:xfrm>
            <a:custGeom>
              <a:rect b="b" l="l" r="r" t="t"/>
              <a:pathLst>
                <a:path extrusionOk="0" h="37924" w="16690">
                  <a:moveTo>
                    <a:pt x="14607" y="147"/>
                  </a:moveTo>
                  <a:cubicBezTo>
                    <a:pt x="12081" y="-651"/>
                    <a:pt x="9156" y="1344"/>
                    <a:pt x="3837" y="17433"/>
                  </a:cubicBezTo>
                  <a:cubicBezTo>
                    <a:pt x="-1349" y="32725"/>
                    <a:pt x="-551" y="36847"/>
                    <a:pt x="1975" y="37777"/>
                  </a:cubicBezTo>
                  <a:cubicBezTo>
                    <a:pt x="4502" y="38575"/>
                    <a:pt x="7427" y="36581"/>
                    <a:pt x="12879" y="20491"/>
                  </a:cubicBezTo>
                  <a:cubicBezTo>
                    <a:pt x="18197" y="4801"/>
                    <a:pt x="17134" y="945"/>
                    <a:pt x="14607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7536966" y="3075137"/>
              <a:ext cx="82273" cy="82273"/>
            </a:xfrm>
            <a:custGeom>
              <a:rect b="b" l="l" r="r" t="t"/>
              <a:pathLst>
                <a:path extrusionOk="0" h="125321" w="125321">
                  <a:moveTo>
                    <a:pt x="31413" y="8277"/>
                  </a:moveTo>
                  <a:cubicBezTo>
                    <a:pt x="1495" y="25562"/>
                    <a:pt x="-8876" y="63857"/>
                    <a:pt x="8277" y="93908"/>
                  </a:cubicBezTo>
                  <a:cubicBezTo>
                    <a:pt x="25562" y="123826"/>
                    <a:pt x="63857" y="134197"/>
                    <a:pt x="93908" y="117045"/>
                  </a:cubicBezTo>
                  <a:cubicBezTo>
                    <a:pt x="123826" y="99759"/>
                    <a:pt x="134198" y="61464"/>
                    <a:pt x="117045" y="31413"/>
                  </a:cubicBezTo>
                  <a:cubicBezTo>
                    <a:pt x="99759" y="1495"/>
                    <a:pt x="61464" y="-8876"/>
                    <a:pt x="31413" y="8277"/>
                  </a:cubicBezTo>
                  <a:close/>
                  <a:moveTo>
                    <a:pt x="90185" y="110529"/>
                  </a:moveTo>
                  <a:cubicBezTo>
                    <a:pt x="63725" y="125687"/>
                    <a:pt x="29950" y="116513"/>
                    <a:pt x="14792" y="90185"/>
                  </a:cubicBezTo>
                  <a:cubicBezTo>
                    <a:pt x="-366" y="63724"/>
                    <a:pt x="8675" y="29950"/>
                    <a:pt x="35136" y="14792"/>
                  </a:cubicBezTo>
                  <a:cubicBezTo>
                    <a:pt x="61464" y="-366"/>
                    <a:pt x="95371" y="8808"/>
                    <a:pt x="110529" y="35136"/>
                  </a:cubicBezTo>
                  <a:cubicBezTo>
                    <a:pt x="125687" y="61597"/>
                    <a:pt x="116513" y="95371"/>
                    <a:pt x="90185" y="1105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7552027" y="3090111"/>
              <a:ext cx="52151" cy="52151"/>
            </a:xfrm>
            <a:custGeom>
              <a:rect b="b" l="l" r="r" t="t"/>
              <a:pathLst>
                <a:path extrusionOk="0" h="79438" w="79438">
                  <a:moveTo>
                    <a:pt x="19907" y="5281"/>
                  </a:moveTo>
                  <a:cubicBezTo>
                    <a:pt x="893" y="16184"/>
                    <a:pt x="-5623" y="40517"/>
                    <a:pt x="5281" y="59532"/>
                  </a:cubicBezTo>
                  <a:cubicBezTo>
                    <a:pt x="16184" y="78546"/>
                    <a:pt x="40517" y="85062"/>
                    <a:pt x="59532" y="74158"/>
                  </a:cubicBezTo>
                  <a:cubicBezTo>
                    <a:pt x="78546" y="63255"/>
                    <a:pt x="85062" y="38922"/>
                    <a:pt x="74158" y="19907"/>
                  </a:cubicBezTo>
                  <a:cubicBezTo>
                    <a:pt x="63255" y="893"/>
                    <a:pt x="38922" y="-5623"/>
                    <a:pt x="19907" y="5281"/>
                  </a:cubicBezTo>
                  <a:close/>
                  <a:moveTo>
                    <a:pt x="64185" y="60861"/>
                  </a:moveTo>
                  <a:cubicBezTo>
                    <a:pt x="63388" y="61792"/>
                    <a:pt x="62590" y="62856"/>
                    <a:pt x="61526" y="63654"/>
                  </a:cubicBezTo>
                  <a:cubicBezTo>
                    <a:pt x="61526" y="63654"/>
                    <a:pt x="61260" y="63920"/>
                    <a:pt x="61127" y="64053"/>
                  </a:cubicBezTo>
                  <a:cubicBezTo>
                    <a:pt x="60861" y="64186"/>
                    <a:pt x="60595" y="64451"/>
                    <a:pt x="60330" y="64584"/>
                  </a:cubicBezTo>
                  <a:cubicBezTo>
                    <a:pt x="59000" y="65648"/>
                    <a:pt x="57537" y="66712"/>
                    <a:pt x="55942" y="67643"/>
                  </a:cubicBezTo>
                  <a:cubicBezTo>
                    <a:pt x="55942" y="67643"/>
                    <a:pt x="55808" y="67776"/>
                    <a:pt x="55676" y="67776"/>
                  </a:cubicBezTo>
                  <a:cubicBezTo>
                    <a:pt x="47033" y="72829"/>
                    <a:pt x="36927" y="73094"/>
                    <a:pt x="28284" y="69903"/>
                  </a:cubicBezTo>
                  <a:cubicBezTo>
                    <a:pt x="27353" y="69637"/>
                    <a:pt x="26556" y="69371"/>
                    <a:pt x="25625" y="68972"/>
                  </a:cubicBezTo>
                  <a:cubicBezTo>
                    <a:pt x="19774" y="66180"/>
                    <a:pt x="14721" y="61792"/>
                    <a:pt x="11264" y="55809"/>
                  </a:cubicBezTo>
                  <a:cubicBezTo>
                    <a:pt x="6477" y="47565"/>
                    <a:pt x="5945" y="38124"/>
                    <a:pt x="8605" y="29747"/>
                  </a:cubicBezTo>
                  <a:cubicBezTo>
                    <a:pt x="9403" y="27353"/>
                    <a:pt x="10467" y="25093"/>
                    <a:pt x="11796" y="22832"/>
                  </a:cubicBezTo>
                  <a:cubicBezTo>
                    <a:pt x="14589" y="18311"/>
                    <a:pt x="18312" y="14322"/>
                    <a:pt x="23231" y="11397"/>
                  </a:cubicBezTo>
                  <a:cubicBezTo>
                    <a:pt x="30279" y="7408"/>
                    <a:pt x="38124" y="6344"/>
                    <a:pt x="45437" y="7807"/>
                  </a:cubicBezTo>
                  <a:cubicBezTo>
                    <a:pt x="54479" y="9536"/>
                    <a:pt x="62723" y="14854"/>
                    <a:pt x="67643" y="23364"/>
                  </a:cubicBezTo>
                  <a:cubicBezTo>
                    <a:pt x="74690" y="35597"/>
                    <a:pt x="72696" y="50490"/>
                    <a:pt x="63920" y="60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7708062" y="2976496"/>
              <a:ext cx="82273" cy="82186"/>
            </a:xfrm>
            <a:custGeom>
              <a:rect b="b" l="l" r="r" t="t"/>
              <a:pathLst>
                <a:path extrusionOk="0" h="125188" w="125321">
                  <a:moveTo>
                    <a:pt x="31413" y="8144"/>
                  </a:moveTo>
                  <a:cubicBezTo>
                    <a:pt x="1495" y="25296"/>
                    <a:pt x="-8876" y="63724"/>
                    <a:pt x="8277" y="93775"/>
                  </a:cubicBezTo>
                  <a:cubicBezTo>
                    <a:pt x="25430" y="123693"/>
                    <a:pt x="63857" y="134065"/>
                    <a:pt x="93908" y="116912"/>
                  </a:cubicBezTo>
                  <a:cubicBezTo>
                    <a:pt x="123826" y="99626"/>
                    <a:pt x="134198" y="61331"/>
                    <a:pt x="117045" y="31413"/>
                  </a:cubicBezTo>
                  <a:cubicBezTo>
                    <a:pt x="99892" y="1495"/>
                    <a:pt x="61464" y="-8876"/>
                    <a:pt x="31413" y="8277"/>
                  </a:cubicBezTo>
                  <a:close/>
                  <a:moveTo>
                    <a:pt x="90185" y="110396"/>
                  </a:moveTo>
                  <a:cubicBezTo>
                    <a:pt x="63857" y="125555"/>
                    <a:pt x="29950" y="116513"/>
                    <a:pt x="14792" y="90052"/>
                  </a:cubicBezTo>
                  <a:cubicBezTo>
                    <a:pt x="-366" y="63724"/>
                    <a:pt x="8809" y="29817"/>
                    <a:pt x="35136" y="14659"/>
                  </a:cubicBezTo>
                  <a:cubicBezTo>
                    <a:pt x="61597" y="-499"/>
                    <a:pt x="95371" y="8675"/>
                    <a:pt x="110529" y="35003"/>
                  </a:cubicBezTo>
                  <a:cubicBezTo>
                    <a:pt x="125687" y="61331"/>
                    <a:pt x="116513" y="95238"/>
                    <a:pt x="90185" y="110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7723130" y="2991438"/>
              <a:ext cx="52144" cy="52095"/>
            </a:xfrm>
            <a:custGeom>
              <a:rect b="b" l="l" r="r" t="t"/>
              <a:pathLst>
                <a:path extrusionOk="0" h="79353" w="79428">
                  <a:moveTo>
                    <a:pt x="26412" y="2270"/>
                  </a:moveTo>
                  <a:cubicBezTo>
                    <a:pt x="24151" y="3068"/>
                    <a:pt x="22024" y="3998"/>
                    <a:pt x="19897" y="5195"/>
                  </a:cubicBezTo>
                  <a:cubicBezTo>
                    <a:pt x="18833" y="5727"/>
                    <a:pt x="18035" y="6525"/>
                    <a:pt x="17104" y="7190"/>
                  </a:cubicBezTo>
                  <a:cubicBezTo>
                    <a:pt x="350" y="18891"/>
                    <a:pt x="-5101" y="41495"/>
                    <a:pt x="5270" y="59446"/>
                  </a:cubicBezTo>
                  <a:cubicBezTo>
                    <a:pt x="16174" y="78461"/>
                    <a:pt x="40507" y="84976"/>
                    <a:pt x="59521" y="74073"/>
                  </a:cubicBezTo>
                  <a:cubicBezTo>
                    <a:pt x="78536" y="63169"/>
                    <a:pt x="85051" y="38836"/>
                    <a:pt x="74148" y="19822"/>
                  </a:cubicBezTo>
                  <a:cubicBezTo>
                    <a:pt x="64441" y="2935"/>
                    <a:pt x="44230" y="-3980"/>
                    <a:pt x="26412" y="2270"/>
                  </a:cubicBezTo>
                  <a:close/>
                  <a:moveTo>
                    <a:pt x="23487" y="11445"/>
                  </a:moveTo>
                  <a:cubicBezTo>
                    <a:pt x="39044" y="2536"/>
                    <a:pt x="58989" y="7855"/>
                    <a:pt x="67898" y="23412"/>
                  </a:cubicBezTo>
                  <a:cubicBezTo>
                    <a:pt x="76807" y="38969"/>
                    <a:pt x="71488" y="58914"/>
                    <a:pt x="55931" y="67823"/>
                  </a:cubicBezTo>
                  <a:cubicBezTo>
                    <a:pt x="40374" y="76732"/>
                    <a:pt x="20561" y="71413"/>
                    <a:pt x="11520" y="55856"/>
                  </a:cubicBezTo>
                  <a:cubicBezTo>
                    <a:pt x="2611" y="40299"/>
                    <a:pt x="7929" y="20354"/>
                    <a:pt x="23487" y="11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7"/>
          <p:cNvGrpSpPr/>
          <p:nvPr/>
        </p:nvGrpSpPr>
        <p:grpSpPr>
          <a:xfrm>
            <a:off x="6543455" y="534991"/>
            <a:ext cx="2112062" cy="4174986"/>
            <a:chOff x="6543455" y="534991"/>
            <a:chExt cx="2112062" cy="4174986"/>
          </a:xfrm>
        </p:grpSpPr>
        <p:sp>
          <p:nvSpPr>
            <p:cNvPr id="352" name="Google Shape;352;p27"/>
            <p:cNvSpPr/>
            <p:nvPr/>
          </p:nvSpPr>
          <p:spPr>
            <a:xfrm>
              <a:off x="6543455" y="3850253"/>
              <a:ext cx="1959638" cy="859725"/>
            </a:xfrm>
            <a:custGeom>
              <a:rect b="b" l="l" r="r" t="t"/>
              <a:pathLst>
                <a:path extrusionOk="0" h="323205" w="736706">
                  <a:moveTo>
                    <a:pt x="417134" y="124343"/>
                  </a:moveTo>
                  <a:cubicBezTo>
                    <a:pt x="332171" y="76909"/>
                    <a:pt x="248922" y="19378"/>
                    <a:pt x="151005" y="3090"/>
                  </a:cubicBezTo>
                  <a:cubicBezTo>
                    <a:pt x="126240" y="-1005"/>
                    <a:pt x="99951" y="-2244"/>
                    <a:pt x="76615" y="7091"/>
                  </a:cubicBezTo>
                  <a:cubicBezTo>
                    <a:pt x="52707" y="16616"/>
                    <a:pt x="34038" y="36523"/>
                    <a:pt x="21275" y="58907"/>
                  </a:cubicBezTo>
                  <a:cubicBezTo>
                    <a:pt x="-20540" y="132535"/>
                    <a:pt x="225" y="234643"/>
                    <a:pt x="75282" y="277791"/>
                  </a:cubicBezTo>
                  <a:cubicBezTo>
                    <a:pt x="182533" y="339514"/>
                    <a:pt x="309692" y="293603"/>
                    <a:pt x="424849" y="293127"/>
                  </a:cubicBezTo>
                  <a:cubicBezTo>
                    <a:pt x="505240" y="292746"/>
                    <a:pt x="595632" y="341895"/>
                    <a:pt x="675547" y="315320"/>
                  </a:cubicBezTo>
                  <a:cubicBezTo>
                    <a:pt x="721363" y="299985"/>
                    <a:pt x="755462" y="250931"/>
                    <a:pt x="725268" y="204449"/>
                  </a:cubicBezTo>
                  <a:cubicBezTo>
                    <a:pt x="688501" y="147870"/>
                    <a:pt x="616397" y="187971"/>
                    <a:pt x="564009" y="184637"/>
                  </a:cubicBezTo>
                  <a:cubicBezTo>
                    <a:pt x="525719" y="182160"/>
                    <a:pt x="473998" y="156252"/>
                    <a:pt x="417134" y="124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 rot="5400000">
              <a:off x="6435513" y="1252751"/>
              <a:ext cx="2937764" cy="1502244"/>
            </a:xfrm>
            <a:custGeom>
              <a:rect b="b" l="l" r="r" t="t"/>
              <a:pathLst>
                <a:path extrusionOk="0" h="548765" w="1468882">
                  <a:moveTo>
                    <a:pt x="233322" y="510146"/>
                  </a:moveTo>
                  <a:cubicBezTo>
                    <a:pt x="295140" y="542531"/>
                    <a:pt x="367054" y="551770"/>
                    <a:pt x="436681" y="547961"/>
                  </a:cubicBezTo>
                  <a:cubicBezTo>
                    <a:pt x="618037" y="538150"/>
                    <a:pt x="786344" y="445567"/>
                    <a:pt x="967319" y="429850"/>
                  </a:cubicBezTo>
                  <a:cubicBezTo>
                    <a:pt x="1082857" y="419754"/>
                    <a:pt x="1205444" y="440328"/>
                    <a:pt x="1310505" y="391274"/>
                  </a:cubicBezTo>
                  <a:cubicBezTo>
                    <a:pt x="1389086" y="354603"/>
                    <a:pt x="1448522" y="279165"/>
                    <a:pt x="1465762" y="194202"/>
                  </a:cubicBezTo>
                  <a:cubicBezTo>
                    <a:pt x="1469286" y="177057"/>
                    <a:pt x="1471001" y="158674"/>
                    <a:pt x="1464428" y="142386"/>
                  </a:cubicBezTo>
                  <a:cubicBezTo>
                    <a:pt x="1452141" y="112001"/>
                    <a:pt x="1416423" y="99714"/>
                    <a:pt x="1384609" y="91427"/>
                  </a:cubicBezTo>
                  <a:cubicBezTo>
                    <a:pt x="1119147" y="22752"/>
                    <a:pt x="843780" y="-7347"/>
                    <a:pt x="569745" y="1511"/>
                  </a:cubicBezTo>
                  <a:cubicBezTo>
                    <a:pt x="433824" y="5893"/>
                    <a:pt x="-42141" y="-17444"/>
                    <a:pt x="3008" y="209918"/>
                  </a:cubicBezTo>
                  <a:cubicBezTo>
                    <a:pt x="25677" y="323837"/>
                    <a:pt x="131214" y="456616"/>
                    <a:pt x="233132" y="510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7"/>
          <p:cNvSpPr txBox="1"/>
          <p:nvPr>
            <p:ph type="title"/>
          </p:nvPr>
        </p:nvSpPr>
        <p:spPr>
          <a:xfrm>
            <a:off x="720000" y="445025"/>
            <a:ext cx="58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5" name="Google Shape;355;p27"/>
          <p:cNvSpPr txBox="1"/>
          <p:nvPr>
            <p:ph idx="2" type="title"/>
          </p:nvPr>
        </p:nvSpPr>
        <p:spPr>
          <a:xfrm>
            <a:off x="715100" y="125844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27"/>
          <p:cNvSpPr txBox="1"/>
          <p:nvPr>
            <p:ph idx="3" type="title"/>
          </p:nvPr>
        </p:nvSpPr>
        <p:spPr>
          <a:xfrm>
            <a:off x="3729450" y="1258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7" name="Google Shape;357;p27"/>
          <p:cNvSpPr txBox="1"/>
          <p:nvPr>
            <p:ph idx="4" type="title"/>
          </p:nvPr>
        </p:nvSpPr>
        <p:spPr>
          <a:xfrm>
            <a:off x="715100" y="2489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8" name="Google Shape;358;p27"/>
          <p:cNvSpPr txBox="1"/>
          <p:nvPr>
            <p:ph idx="5" type="title"/>
          </p:nvPr>
        </p:nvSpPr>
        <p:spPr>
          <a:xfrm>
            <a:off x="3729450" y="248931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9" name="Google Shape;359;p27"/>
          <p:cNvSpPr txBox="1"/>
          <p:nvPr>
            <p:ph idx="6" type="title"/>
          </p:nvPr>
        </p:nvSpPr>
        <p:spPr>
          <a:xfrm>
            <a:off x="715100" y="372024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27"/>
          <p:cNvSpPr txBox="1"/>
          <p:nvPr>
            <p:ph idx="7" type="title"/>
          </p:nvPr>
        </p:nvSpPr>
        <p:spPr>
          <a:xfrm>
            <a:off x="3729450" y="37202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1" name="Google Shape;361;p27"/>
          <p:cNvSpPr txBox="1"/>
          <p:nvPr>
            <p:ph idx="1" type="subTitle"/>
          </p:nvPr>
        </p:nvSpPr>
        <p:spPr>
          <a:xfrm>
            <a:off x="715100" y="1699050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62" name="Google Shape;362;p27"/>
          <p:cNvSpPr txBox="1"/>
          <p:nvPr>
            <p:ph idx="8" type="subTitle"/>
          </p:nvPr>
        </p:nvSpPr>
        <p:spPr>
          <a:xfrm>
            <a:off x="715100" y="2929925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363" name="Google Shape;363;p27"/>
          <p:cNvSpPr txBox="1"/>
          <p:nvPr>
            <p:ph idx="9" type="subTitle"/>
          </p:nvPr>
        </p:nvSpPr>
        <p:spPr>
          <a:xfrm>
            <a:off x="715100" y="4160850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Cleaning/Processing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13" type="subTitle"/>
          </p:nvPr>
        </p:nvSpPr>
        <p:spPr>
          <a:xfrm>
            <a:off x="3729450" y="1699102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 txBox="1"/>
          <p:nvPr>
            <p:ph idx="14" type="subTitle"/>
          </p:nvPr>
        </p:nvSpPr>
        <p:spPr>
          <a:xfrm>
            <a:off x="3729450" y="2929975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366" name="Google Shape;366;p27"/>
          <p:cNvSpPr txBox="1"/>
          <p:nvPr>
            <p:ph idx="15" type="subTitle"/>
          </p:nvPr>
        </p:nvSpPr>
        <p:spPr>
          <a:xfrm>
            <a:off x="3729450" y="4160902"/>
            <a:ext cx="2814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>
            <a:off x="6605529" y="2633344"/>
            <a:ext cx="2313609" cy="1367335"/>
            <a:chOff x="6505879" y="3437156"/>
            <a:chExt cx="2313609" cy="1367335"/>
          </a:xfrm>
        </p:grpSpPr>
        <p:grpSp>
          <p:nvGrpSpPr>
            <p:cNvPr id="368" name="Google Shape;368;p27"/>
            <p:cNvGrpSpPr/>
            <p:nvPr/>
          </p:nvGrpSpPr>
          <p:grpSpPr>
            <a:xfrm rot="-818328">
              <a:off x="6580113" y="3677686"/>
              <a:ext cx="2146097" cy="886276"/>
              <a:chOff x="5870286" y="2320070"/>
              <a:chExt cx="2146101" cy="886278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6697438" y="2320070"/>
                <a:ext cx="705996" cy="467088"/>
              </a:xfrm>
              <a:custGeom>
                <a:rect b="b" l="l" r="r" t="t"/>
                <a:pathLst>
                  <a:path extrusionOk="0" h="543125" w="820925">
                    <a:moveTo>
                      <a:pt x="8177" y="121626"/>
                    </a:moveTo>
                    <a:cubicBezTo>
                      <a:pt x="-8298" y="72006"/>
                      <a:pt x="-2871" y="-5331"/>
                      <a:pt x="52370" y="290"/>
                    </a:cubicBezTo>
                    <a:cubicBezTo>
                      <a:pt x="107611" y="5717"/>
                      <a:pt x="526860" y="242962"/>
                      <a:pt x="780580" y="485828"/>
                    </a:cubicBezTo>
                    <a:cubicBezTo>
                      <a:pt x="1034300" y="728500"/>
                      <a:pt x="8371" y="121820"/>
                      <a:pt x="8371" y="1218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5913348" y="2377901"/>
                <a:ext cx="2096892" cy="713184"/>
              </a:xfrm>
              <a:custGeom>
                <a:rect b="b" l="l" r="r" t="t"/>
                <a:pathLst>
                  <a:path extrusionOk="0" h="829284" w="2438247">
                    <a:moveTo>
                      <a:pt x="26807" y="705400"/>
                    </a:moveTo>
                    <a:cubicBezTo>
                      <a:pt x="-39482" y="567395"/>
                      <a:pt x="26807" y="203387"/>
                      <a:pt x="120620" y="65576"/>
                    </a:cubicBezTo>
                    <a:cubicBezTo>
                      <a:pt x="214432" y="-72430"/>
                      <a:pt x="308245" y="49100"/>
                      <a:pt x="346816" y="148340"/>
                    </a:cubicBezTo>
                    <a:cubicBezTo>
                      <a:pt x="385388" y="247580"/>
                      <a:pt x="495676" y="341392"/>
                      <a:pt x="666826" y="203581"/>
                    </a:cubicBezTo>
                    <a:cubicBezTo>
                      <a:pt x="837782" y="65576"/>
                      <a:pt x="926167" y="-55760"/>
                      <a:pt x="1080647" y="27004"/>
                    </a:cubicBezTo>
                    <a:cubicBezTo>
                      <a:pt x="1235128" y="109768"/>
                      <a:pt x="1670852" y="391012"/>
                      <a:pt x="1858477" y="446253"/>
                    </a:cubicBezTo>
                    <a:cubicBezTo>
                      <a:pt x="2046102" y="501494"/>
                      <a:pt x="2432206" y="468349"/>
                      <a:pt x="2437633" y="617209"/>
                    </a:cubicBezTo>
                    <a:cubicBezTo>
                      <a:pt x="2443061" y="766068"/>
                      <a:pt x="2415537" y="815882"/>
                      <a:pt x="2233533" y="826736"/>
                    </a:cubicBezTo>
                    <a:cubicBezTo>
                      <a:pt x="2051529" y="837591"/>
                      <a:pt x="975787" y="810261"/>
                      <a:pt x="975787" y="810261"/>
                    </a:cubicBezTo>
                    <a:lnTo>
                      <a:pt x="27001" y="7054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913255" y="2380721"/>
                <a:ext cx="798931" cy="689169"/>
              </a:xfrm>
              <a:custGeom>
                <a:rect b="b" l="l" r="r" t="t"/>
                <a:pathLst>
                  <a:path extrusionOk="0" h="801359" w="928989">
                    <a:moveTo>
                      <a:pt x="911739" y="781589"/>
                    </a:moveTo>
                    <a:cubicBezTo>
                      <a:pt x="855723" y="720146"/>
                      <a:pt x="794086" y="661222"/>
                      <a:pt x="721982" y="618580"/>
                    </a:cubicBezTo>
                    <a:cubicBezTo>
                      <a:pt x="674106" y="590281"/>
                      <a:pt x="617509" y="561789"/>
                      <a:pt x="560717" y="559075"/>
                    </a:cubicBezTo>
                    <a:cubicBezTo>
                      <a:pt x="514974" y="556943"/>
                      <a:pt x="464966" y="563921"/>
                      <a:pt x="420386" y="550547"/>
                    </a:cubicBezTo>
                    <a:cubicBezTo>
                      <a:pt x="378908" y="538142"/>
                      <a:pt x="309904" y="502671"/>
                      <a:pt x="340335" y="447430"/>
                    </a:cubicBezTo>
                    <a:cubicBezTo>
                      <a:pt x="383753" y="368542"/>
                      <a:pt x="469425" y="400718"/>
                      <a:pt x="540947" y="381141"/>
                    </a:cubicBezTo>
                    <a:cubicBezTo>
                      <a:pt x="679146" y="343345"/>
                      <a:pt x="781100" y="206890"/>
                      <a:pt x="825292" y="66947"/>
                    </a:cubicBezTo>
                    <a:cubicBezTo>
                      <a:pt x="778580" y="103386"/>
                      <a:pt x="727991" y="150680"/>
                      <a:pt x="666741" y="199913"/>
                    </a:cubicBezTo>
                    <a:cubicBezTo>
                      <a:pt x="495786" y="337918"/>
                      <a:pt x="385498" y="244105"/>
                      <a:pt x="346732" y="144672"/>
                    </a:cubicBezTo>
                    <a:cubicBezTo>
                      <a:pt x="308160" y="45432"/>
                      <a:pt x="214348" y="-75904"/>
                      <a:pt x="120535" y="61907"/>
                    </a:cubicBezTo>
                    <a:cubicBezTo>
                      <a:pt x="26723" y="199913"/>
                      <a:pt x="-39373" y="563921"/>
                      <a:pt x="26723" y="701732"/>
                    </a:cubicBezTo>
                    <a:lnTo>
                      <a:pt x="928990" y="801359"/>
                    </a:lnTo>
                    <a:cubicBezTo>
                      <a:pt x="923175" y="794769"/>
                      <a:pt x="917360" y="787791"/>
                      <a:pt x="911351" y="781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916730" y="2381054"/>
                <a:ext cx="445400" cy="395624"/>
              </a:xfrm>
              <a:custGeom>
                <a:rect b="b" l="l" r="r" t="t"/>
                <a:pathLst>
                  <a:path extrusionOk="0" h="460028" w="517907">
                    <a:moveTo>
                      <a:pt x="149635" y="308068"/>
                    </a:moveTo>
                    <a:cubicBezTo>
                      <a:pt x="222708" y="274536"/>
                      <a:pt x="291517" y="311363"/>
                      <a:pt x="366916" y="312139"/>
                    </a:cubicBezTo>
                    <a:cubicBezTo>
                      <a:pt x="418668" y="312720"/>
                      <a:pt x="474296" y="297795"/>
                      <a:pt x="517907" y="268333"/>
                    </a:cubicBezTo>
                    <a:cubicBezTo>
                      <a:pt x="428553" y="277250"/>
                      <a:pt x="369048" y="212317"/>
                      <a:pt x="342881" y="144672"/>
                    </a:cubicBezTo>
                    <a:cubicBezTo>
                      <a:pt x="304309" y="45432"/>
                      <a:pt x="210497" y="-75904"/>
                      <a:pt x="116685" y="61907"/>
                    </a:cubicBezTo>
                    <a:cubicBezTo>
                      <a:pt x="59893" y="145253"/>
                      <a:pt x="13374" y="311363"/>
                      <a:pt x="0" y="460029"/>
                    </a:cubicBezTo>
                    <a:cubicBezTo>
                      <a:pt x="36440" y="398973"/>
                      <a:pt x="87029" y="336561"/>
                      <a:pt x="149441" y="3080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6799247" y="2774237"/>
                <a:ext cx="1210376" cy="316615"/>
              </a:xfrm>
              <a:custGeom>
                <a:rect b="b" l="l" r="r" t="t"/>
                <a:pathLst>
                  <a:path extrusionOk="0" h="368157" w="1407414">
                    <a:moveTo>
                      <a:pt x="1406800" y="155837"/>
                    </a:moveTo>
                    <a:cubicBezTo>
                      <a:pt x="1401954" y="23066"/>
                      <a:pt x="1094157" y="34889"/>
                      <a:pt x="894708" y="0"/>
                    </a:cubicBezTo>
                    <a:cubicBezTo>
                      <a:pt x="858850" y="56210"/>
                      <a:pt x="812913" y="98270"/>
                      <a:pt x="732668" y="99433"/>
                    </a:cubicBezTo>
                    <a:cubicBezTo>
                      <a:pt x="588267" y="101565"/>
                      <a:pt x="439989" y="55822"/>
                      <a:pt x="298301" y="106217"/>
                    </a:cubicBezTo>
                    <a:cubicBezTo>
                      <a:pt x="168824" y="152154"/>
                      <a:pt x="78306" y="244998"/>
                      <a:pt x="0" y="350440"/>
                    </a:cubicBezTo>
                    <a:cubicBezTo>
                      <a:pt x="221545" y="355867"/>
                      <a:pt x="1045506" y="375056"/>
                      <a:pt x="1202700" y="365559"/>
                    </a:cubicBezTo>
                    <a:cubicBezTo>
                      <a:pt x="1384704" y="354510"/>
                      <a:pt x="1412228" y="304891"/>
                      <a:pt x="1406800" y="156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6841224" y="2902834"/>
                <a:ext cx="1168370" cy="187937"/>
              </a:xfrm>
              <a:custGeom>
                <a:rect b="b" l="l" r="r" t="t"/>
                <a:pathLst>
                  <a:path extrusionOk="0" h="218531" w="1358570">
                    <a:moveTo>
                      <a:pt x="1357181" y="0"/>
                    </a:moveTo>
                    <a:cubicBezTo>
                      <a:pt x="1335860" y="11823"/>
                      <a:pt x="1313763" y="22484"/>
                      <a:pt x="1291279" y="30819"/>
                    </a:cubicBezTo>
                    <a:cubicBezTo>
                      <a:pt x="1142807" y="85865"/>
                      <a:pt x="972627" y="93037"/>
                      <a:pt x="816014" y="83927"/>
                    </a:cubicBezTo>
                    <a:cubicBezTo>
                      <a:pt x="630715" y="73073"/>
                      <a:pt x="430685" y="34307"/>
                      <a:pt x="247906" y="83152"/>
                    </a:cubicBezTo>
                    <a:cubicBezTo>
                      <a:pt x="160102" y="106605"/>
                      <a:pt x="75399" y="147890"/>
                      <a:pt x="0" y="201968"/>
                    </a:cubicBezTo>
                    <a:cubicBezTo>
                      <a:pt x="274072" y="208558"/>
                      <a:pt x="1006547" y="224840"/>
                      <a:pt x="1153855" y="215924"/>
                    </a:cubicBezTo>
                    <a:cubicBezTo>
                      <a:pt x="1335860" y="204876"/>
                      <a:pt x="1363383" y="155256"/>
                      <a:pt x="1357956" y="6396"/>
                    </a:cubicBezTo>
                    <a:cubicBezTo>
                      <a:pt x="1357956" y="4264"/>
                      <a:pt x="1357568" y="2326"/>
                      <a:pt x="1357181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6022839" y="2372915"/>
                <a:ext cx="1117500" cy="271534"/>
              </a:xfrm>
              <a:custGeom>
                <a:rect b="b" l="l" r="r" t="t"/>
                <a:pathLst>
                  <a:path extrusionOk="0" h="315737" w="1299419">
                    <a:moveTo>
                      <a:pt x="204875" y="192521"/>
                    </a:moveTo>
                    <a:cubicBezTo>
                      <a:pt x="243447" y="291760"/>
                      <a:pt x="368272" y="383634"/>
                      <a:pt x="539422" y="245823"/>
                    </a:cubicBezTo>
                    <a:cubicBezTo>
                      <a:pt x="710378" y="107818"/>
                      <a:pt x="798763" y="-13518"/>
                      <a:pt x="953244" y="69246"/>
                    </a:cubicBezTo>
                    <a:cubicBezTo>
                      <a:pt x="1025153" y="107818"/>
                      <a:pt x="1158507" y="171781"/>
                      <a:pt x="1299419" y="234775"/>
                    </a:cubicBezTo>
                    <a:cubicBezTo>
                      <a:pt x="1158701" y="152786"/>
                      <a:pt x="1022828" y="64788"/>
                      <a:pt x="950724" y="26216"/>
                    </a:cubicBezTo>
                    <a:cubicBezTo>
                      <a:pt x="796243" y="-56548"/>
                      <a:pt x="710571" y="70991"/>
                      <a:pt x="539616" y="208996"/>
                    </a:cubicBezTo>
                    <a:cubicBezTo>
                      <a:pt x="368660" y="347001"/>
                      <a:pt x="258372" y="253189"/>
                      <a:pt x="219606" y="153755"/>
                    </a:cubicBezTo>
                    <a:cubicBezTo>
                      <a:pt x="181810" y="56841"/>
                      <a:pt x="91487" y="-61006"/>
                      <a:pt x="0" y="61881"/>
                    </a:cubicBezTo>
                    <a:cubicBezTo>
                      <a:pt x="84896" y="-13518"/>
                      <a:pt x="170568" y="103554"/>
                      <a:pt x="205069" y="1923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870286" y="2914494"/>
                <a:ext cx="2145778" cy="291854"/>
              </a:xfrm>
              <a:custGeom>
                <a:rect b="b" l="l" r="r" t="t"/>
                <a:pathLst>
                  <a:path extrusionOk="0" h="339365" w="2495091">
                    <a:moveTo>
                      <a:pt x="2487160" y="55241"/>
                    </a:moveTo>
                    <a:cubicBezTo>
                      <a:pt x="2487160" y="55241"/>
                      <a:pt x="2483284" y="91099"/>
                      <a:pt x="2483090" y="92650"/>
                    </a:cubicBezTo>
                    <a:cubicBezTo>
                      <a:pt x="2444519" y="142269"/>
                      <a:pt x="1974681" y="182004"/>
                      <a:pt x="1803725" y="187625"/>
                    </a:cubicBezTo>
                    <a:cubicBezTo>
                      <a:pt x="1632769" y="193052"/>
                      <a:pt x="1081136" y="99433"/>
                      <a:pt x="904559" y="55241"/>
                    </a:cubicBezTo>
                    <a:cubicBezTo>
                      <a:pt x="727982" y="11048"/>
                      <a:pt x="214921" y="0"/>
                      <a:pt x="49586" y="0"/>
                    </a:cubicBezTo>
                    <a:cubicBezTo>
                      <a:pt x="36793" y="0"/>
                      <a:pt x="25939" y="15312"/>
                      <a:pt x="15085" y="41091"/>
                    </a:cubicBezTo>
                    <a:cubicBezTo>
                      <a:pt x="-37249" y="295393"/>
                      <a:pt x="38150" y="352960"/>
                      <a:pt x="375022" y="336872"/>
                    </a:cubicBezTo>
                    <a:lnTo>
                      <a:pt x="1993288" y="336872"/>
                    </a:lnTo>
                    <a:cubicBezTo>
                      <a:pt x="2335588" y="339198"/>
                      <a:pt x="2420678" y="270002"/>
                      <a:pt x="2443549" y="237439"/>
                    </a:cubicBezTo>
                    <a:cubicBezTo>
                      <a:pt x="2522631" y="124244"/>
                      <a:pt x="2487160" y="55435"/>
                      <a:pt x="2487160" y="554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70433" y="2961968"/>
                <a:ext cx="2145954" cy="244169"/>
              </a:xfrm>
              <a:custGeom>
                <a:rect b="b" l="l" r="r" t="t"/>
                <a:pathLst>
                  <a:path extrusionOk="0" h="283918" w="2495295">
                    <a:moveTo>
                      <a:pt x="2443378" y="160102"/>
                    </a:moveTo>
                    <a:cubicBezTo>
                      <a:pt x="2419925" y="192471"/>
                      <a:pt x="2335416" y="261861"/>
                      <a:pt x="1993117" y="259535"/>
                    </a:cubicBezTo>
                    <a:lnTo>
                      <a:pt x="374850" y="259535"/>
                    </a:lnTo>
                    <a:cubicBezTo>
                      <a:pt x="107369" y="272328"/>
                      <a:pt x="4834" y="238602"/>
                      <a:pt x="182" y="96720"/>
                    </a:cubicBezTo>
                    <a:cubicBezTo>
                      <a:pt x="-4858" y="257016"/>
                      <a:pt x="94188" y="294812"/>
                      <a:pt x="374850" y="281438"/>
                    </a:cubicBezTo>
                    <a:lnTo>
                      <a:pt x="1993117" y="281438"/>
                    </a:lnTo>
                    <a:cubicBezTo>
                      <a:pt x="2335416" y="283764"/>
                      <a:pt x="2419925" y="214179"/>
                      <a:pt x="2443378" y="182004"/>
                    </a:cubicBezTo>
                    <a:cubicBezTo>
                      <a:pt x="2491834" y="115328"/>
                      <a:pt x="2506372" y="38184"/>
                      <a:pt x="2486989" y="0"/>
                    </a:cubicBezTo>
                    <a:cubicBezTo>
                      <a:pt x="2501138" y="53497"/>
                      <a:pt x="2483888" y="104473"/>
                      <a:pt x="2443378" y="160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6002850" y="3011274"/>
                <a:ext cx="471571" cy="79344"/>
              </a:xfrm>
              <a:custGeom>
                <a:rect b="b" l="l" r="r" t="t"/>
                <a:pathLst>
                  <a:path extrusionOk="0" h="92261" w="548338">
                    <a:moveTo>
                      <a:pt x="548338" y="46131"/>
                    </a:moveTo>
                    <a:cubicBezTo>
                      <a:pt x="548338" y="71522"/>
                      <a:pt x="527793" y="92262"/>
                      <a:pt x="502207" y="92262"/>
                    </a:cubicBezTo>
                    <a:lnTo>
                      <a:pt x="46131" y="92262"/>
                    </a:lnTo>
                    <a:cubicBezTo>
                      <a:pt x="20740" y="92262"/>
                      <a:pt x="0" y="71716"/>
                      <a:pt x="0" y="46131"/>
                    </a:cubicBezTo>
                    <a:lnTo>
                      <a:pt x="0" y="46131"/>
                    </a:lnTo>
                    <a:cubicBezTo>
                      <a:pt x="0" y="20739"/>
                      <a:pt x="20546" y="0"/>
                      <a:pt x="46131" y="0"/>
                    </a:cubicBezTo>
                    <a:lnTo>
                      <a:pt x="502207" y="0"/>
                    </a:lnTo>
                    <a:cubicBezTo>
                      <a:pt x="527599" y="0"/>
                      <a:pt x="548338" y="20546"/>
                      <a:pt x="548338" y="46131"/>
                    </a:cubicBezTo>
                    <a:lnTo>
                      <a:pt x="548338" y="461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6809126" y="2436059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895245" y="2485865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8"/>
                      <a:pt x="21068" y="-2096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982364" y="2536837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7068150" y="2589141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9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7151104" y="2637115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1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238224" y="2689420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6817545" y="2364048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6904997" y="2416186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6988452" y="2465993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7075903" y="2518131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7159525" y="2567937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7246810" y="2620075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1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882930" y="2912665"/>
                <a:ext cx="2132862" cy="183068"/>
              </a:xfrm>
              <a:custGeom>
                <a:rect b="b" l="l" r="r" t="t"/>
                <a:pathLst>
                  <a:path extrusionOk="0" h="212870" w="2480072">
                    <a:moveTo>
                      <a:pt x="22290" y="25004"/>
                    </a:moveTo>
                    <a:cubicBezTo>
                      <a:pt x="189369" y="25004"/>
                      <a:pt x="707082" y="36052"/>
                      <a:pt x="885210" y="80245"/>
                    </a:cubicBezTo>
                    <a:cubicBezTo>
                      <a:pt x="1063338" y="124437"/>
                      <a:pt x="1620010" y="218250"/>
                      <a:pt x="1792711" y="212629"/>
                    </a:cubicBezTo>
                    <a:cubicBezTo>
                      <a:pt x="1965217" y="207202"/>
                      <a:pt x="2439319" y="167467"/>
                      <a:pt x="2478278" y="117653"/>
                    </a:cubicBezTo>
                    <a:cubicBezTo>
                      <a:pt x="2478278" y="116878"/>
                      <a:pt x="2479054" y="110094"/>
                      <a:pt x="2480023" y="102535"/>
                    </a:cubicBezTo>
                    <a:cubicBezTo>
                      <a:pt x="2480798" y="71910"/>
                      <a:pt x="2472270" y="55241"/>
                      <a:pt x="2472270" y="55241"/>
                    </a:cubicBezTo>
                    <a:cubicBezTo>
                      <a:pt x="2472270" y="55241"/>
                      <a:pt x="2468394" y="91099"/>
                      <a:pt x="2468200" y="92650"/>
                    </a:cubicBezTo>
                    <a:cubicBezTo>
                      <a:pt x="2429628" y="142269"/>
                      <a:pt x="1959790" y="182004"/>
                      <a:pt x="1788834" y="187625"/>
                    </a:cubicBezTo>
                    <a:cubicBezTo>
                      <a:pt x="1617878" y="193052"/>
                      <a:pt x="1066245" y="99434"/>
                      <a:pt x="889668" y="55241"/>
                    </a:cubicBezTo>
                    <a:cubicBezTo>
                      <a:pt x="713091" y="11048"/>
                      <a:pt x="200030" y="0"/>
                      <a:pt x="34695" y="0"/>
                    </a:cubicBezTo>
                    <a:cubicBezTo>
                      <a:pt x="21903" y="0"/>
                      <a:pt x="11048" y="15313"/>
                      <a:pt x="193" y="41092"/>
                    </a:cubicBezTo>
                    <a:cubicBezTo>
                      <a:pt x="193" y="41479"/>
                      <a:pt x="193" y="41867"/>
                      <a:pt x="0" y="42061"/>
                    </a:cubicBezTo>
                    <a:cubicBezTo>
                      <a:pt x="7172" y="31013"/>
                      <a:pt x="14537" y="25004"/>
                      <a:pt x="22677" y="25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 rot="-818328">
              <a:off x="6599157" y="3677686"/>
              <a:ext cx="2146097" cy="886276"/>
              <a:chOff x="5870286" y="2320070"/>
              <a:chExt cx="2146101" cy="886278"/>
            </a:xfrm>
          </p:grpSpPr>
          <p:sp>
            <p:nvSpPr>
              <p:cNvPr id="393" name="Google Shape;393;p27"/>
              <p:cNvSpPr/>
              <p:nvPr/>
            </p:nvSpPr>
            <p:spPr>
              <a:xfrm>
                <a:off x="6697438" y="2320070"/>
                <a:ext cx="705996" cy="467088"/>
              </a:xfrm>
              <a:custGeom>
                <a:rect b="b" l="l" r="r" t="t"/>
                <a:pathLst>
                  <a:path extrusionOk="0" h="543125" w="820925">
                    <a:moveTo>
                      <a:pt x="8177" y="121626"/>
                    </a:moveTo>
                    <a:cubicBezTo>
                      <a:pt x="-8298" y="72006"/>
                      <a:pt x="-2871" y="-5331"/>
                      <a:pt x="52370" y="290"/>
                    </a:cubicBezTo>
                    <a:cubicBezTo>
                      <a:pt x="107611" y="5717"/>
                      <a:pt x="526860" y="242962"/>
                      <a:pt x="780580" y="485828"/>
                    </a:cubicBezTo>
                    <a:cubicBezTo>
                      <a:pt x="1034300" y="728500"/>
                      <a:pt x="8371" y="121820"/>
                      <a:pt x="8371" y="12182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5913348" y="2377901"/>
                <a:ext cx="2096892" cy="713184"/>
              </a:xfrm>
              <a:custGeom>
                <a:rect b="b" l="l" r="r" t="t"/>
                <a:pathLst>
                  <a:path extrusionOk="0" h="829284" w="2438247">
                    <a:moveTo>
                      <a:pt x="26807" y="705400"/>
                    </a:moveTo>
                    <a:cubicBezTo>
                      <a:pt x="-39482" y="567395"/>
                      <a:pt x="26807" y="203387"/>
                      <a:pt x="120620" y="65576"/>
                    </a:cubicBezTo>
                    <a:cubicBezTo>
                      <a:pt x="214432" y="-72430"/>
                      <a:pt x="308245" y="49100"/>
                      <a:pt x="346816" y="148340"/>
                    </a:cubicBezTo>
                    <a:cubicBezTo>
                      <a:pt x="385388" y="247580"/>
                      <a:pt x="495676" y="341392"/>
                      <a:pt x="666826" y="203581"/>
                    </a:cubicBezTo>
                    <a:cubicBezTo>
                      <a:pt x="837782" y="65576"/>
                      <a:pt x="926167" y="-55760"/>
                      <a:pt x="1080647" y="27004"/>
                    </a:cubicBezTo>
                    <a:cubicBezTo>
                      <a:pt x="1235128" y="109768"/>
                      <a:pt x="1670852" y="391012"/>
                      <a:pt x="1858477" y="446253"/>
                    </a:cubicBezTo>
                    <a:cubicBezTo>
                      <a:pt x="2046102" y="501494"/>
                      <a:pt x="2432206" y="468349"/>
                      <a:pt x="2437633" y="617209"/>
                    </a:cubicBezTo>
                    <a:cubicBezTo>
                      <a:pt x="2443061" y="766068"/>
                      <a:pt x="2415537" y="815882"/>
                      <a:pt x="2233533" y="826736"/>
                    </a:cubicBezTo>
                    <a:cubicBezTo>
                      <a:pt x="2051529" y="837591"/>
                      <a:pt x="975787" y="810261"/>
                      <a:pt x="975787" y="810261"/>
                    </a:cubicBezTo>
                    <a:lnTo>
                      <a:pt x="27001" y="7054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5913255" y="2380721"/>
                <a:ext cx="798931" cy="689169"/>
              </a:xfrm>
              <a:custGeom>
                <a:rect b="b" l="l" r="r" t="t"/>
                <a:pathLst>
                  <a:path extrusionOk="0" h="801359" w="928989">
                    <a:moveTo>
                      <a:pt x="911739" y="781589"/>
                    </a:moveTo>
                    <a:cubicBezTo>
                      <a:pt x="855723" y="720146"/>
                      <a:pt x="794086" y="661222"/>
                      <a:pt x="721982" y="618580"/>
                    </a:cubicBezTo>
                    <a:cubicBezTo>
                      <a:pt x="674106" y="590281"/>
                      <a:pt x="617509" y="561789"/>
                      <a:pt x="560717" y="559075"/>
                    </a:cubicBezTo>
                    <a:cubicBezTo>
                      <a:pt x="514974" y="556943"/>
                      <a:pt x="464966" y="563921"/>
                      <a:pt x="420386" y="550547"/>
                    </a:cubicBezTo>
                    <a:cubicBezTo>
                      <a:pt x="378908" y="538142"/>
                      <a:pt x="309904" y="502671"/>
                      <a:pt x="340335" y="447430"/>
                    </a:cubicBezTo>
                    <a:cubicBezTo>
                      <a:pt x="383753" y="368542"/>
                      <a:pt x="469425" y="400718"/>
                      <a:pt x="540947" y="381141"/>
                    </a:cubicBezTo>
                    <a:cubicBezTo>
                      <a:pt x="679146" y="343345"/>
                      <a:pt x="781100" y="206890"/>
                      <a:pt x="825292" y="66947"/>
                    </a:cubicBezTo>
                    <a:cubicBezTo>
                      <a:pt x="778580" y="103386"/>
                      <a:pt x="727991" y="150680"/>
                      <a:pt x="666741" y="199913"/>
                    </a:cubicBezTo>
                    <a:cubicBezTo>
                      <a:pt x="495786" y="337918"/>
                      <a:pt x="385498" y="244105"/>
                      <a:pt x="346732" y="144672"/>
                    </a:cubicBezTo>
                    <a:cubicBezTo>
                      <a:pt x="308160" y="45432"/>
                      <a:pt x="214348" y="-75904"/>
                      <a:pt x="120535" y="61907"/>
                    </a:cubicBezTo>
                    <a:cubicBezTo>
                      <a:pt x="26723" y="199913"/>
                      <a:pt x="-39373" y="563921"/>
                      <a:pt x="26723" y="701732"/>
                    </a:cubicBezTo>
                    <a:lnTo>
                      <a:pt x="928990" y="801359"/>
                    </a:lnTo>
                    <a:cubicBezTo>
                      <a:pt x="923175" y="794769"/>
                      <a:pt x="917360" y="787791"/>
                      <a:pt x="911351" y="78139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5916730" y="2381054"/>
                <a:ext cx="445400" cy="395624"/>
              </a:xfrm>
              <a:custGeom>
                <a:rect b="b" l="l" r="r" t="t"/>
                <a:pathLst>
                  <a:path extrusionOk="0" h="460028" w="517907">
                    <a:moveTo>
                      <a:pt x="149635" y="308068"/>
                    </a:moveTo>
                    <a:cubicBezTo>
                      <a:pt x="222708" y="274536"/>
                      <a:pt x="291517" y="311363"/>
                      <a:pt x="366916" y="312139"/>
                    </a:cubicBezTo>
                    <a:cubicBezTo>
                      <a:pt x="418668" y="312720"/>
                      <a:pt x="474296" y="297795"/>
                      <a:pt x="517907" y="268333"/>
                    </a:cubicBezTo>
                    <a:cubicBezTo>
                      <a:pt x="428553" y="277250"/>
                      <a:pt x="369048" y="212317"/>
                      <a:pt x="342881" y="144672"/>
                    </a:cubicBezTo>
                    <a:cubicBezTo>
                      <a:pt x="304309" y="45432"/>
                      <a:pt x="210497" y="-75904"/>
                      <a:pt x="116685" y="61907"/>
                    </a:cubicBezTo>
                    <a:cubicBezTo>
                      <a:pt x="59893" y="145253"/>
                      <a:pt x="13374" y="311363"/>
                      <a:pt x="0" y="460029"/>
                    </a:cubicBezTo>
                    <a:cubicBezTo>
                      <a:pt x="36440" y="398973"/>
                      <a:pt x="87029" y="336561"/>
                      <a:pt x="149441" y="3080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799247" y="2774237"/>
                <a:ext cx="1210376" cy="316615"/>
              </a:xfrm>
              <a:custGeom>
                <a:rect b="b" l="l" r="r" t="t"/>
                <a:pathLst>
                  <a:path extrusionOk="0" h="368157" w="1407414">
                    <a:moveTo>
                      <a:pt x="1406800" y="155837"/>
                    </a:moveTo>
                    <a:cubicBezTo>
                      <a:pt x="1401954" y="23066"/>
                      <a:pt x="1094157" y="34889"/>
                      <a:pt x="894708" y="0"/>
                    </a:cubicBezTo>
                    <a:cubicBezTo>
                      <a:pt x="858850" y="56210"/>
                      <a:pt x="812913" y="98270"/>
                      <a:pt x="732668" y="99433"/>
                    </a:cubicBezTo>
                    <a:cubicBezTo>
                      <a:pt x="588267" y="101565"/>
                      <a:pt x="439989" y="55822"/>
                      <a:pt x="298301" y="106217"/>
                    </a:cubicBezTo>
                    <a:cubicBezTo>
                      <a:pt x="168824" y="152154"/>
                      <a:pt x="78306" y="244998"/>
                      <a:pt x="0" y="350440"/>
                    </a:cubicBezTo>
                    <a:cubicBezTo>
                      <a:pt x="221545" y="355867"/>
                      <a:pt x="1045506" y="375056"/>
                      <a:pt x="1202700" y="365559"/>
                    </a:cubicBezTo>
                    <a:cubicBezTo>
                      <a:pt x="1384704" y="354510"/>
                      <a:pt x="1412228" y="304891"/>
                      <a:pt x="1406800" y="1560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841224" y="2902834"/>
                <a:ext cx="1168370" cy="187937"/>
              </a:xfrm>
              <a:custGeom>
                <a:rect b="b" l="l" r="r" t="t"/>
                <a:pathLst>
                  <a:path extrusionOk="0" h="218531" w="1358570">
                    <a:moveTo>
                      <a:pt x="1357181" y="0"/>
                    </a:moveTo>
                    <a:cubicBezTo>
                      <a:pt x="1335860" y="11823"/>
                      <a:pt x="1313763" y="22484"/>
                      <a:pt x="1291279" y="30819"/>
                    </a:cubicBezTo>
                    <a:cubicBezTo>
                      <a:pt x="1142807" y="85865"/>
                      <a:pt x="972627" y="93037"/>
                      <a:pt x="816014" y="83927"/>
                    </a:cubicBezTo>
                    <a:cubicBezTo>
                      <a:pt x="630715" y="73073"/>
                      <a:pt x="430685" y="34307"/>
                      <a:pt x="247906" y="83152"/>
                    </a:cubicBezTo>
                    <a:cubicBezTo>
                      <a:pt x="160102" y="106605"/>
                      <a:pt x="75399" y="147890"/>
                      <a:pt x="0" y="201968"/>
                    </a:cubicBezTo>
                    <a:cubicBezTo>
                      <a:pt x="274072" y="208558"/>
                      <a:pt x="1006547" y="224840"/>
                      <a:pt x="1153855" y="215924"/>
                    </a:cubicBezTo>
                    <a:cubicBezTo>
                      <a:pt x="1335860" y="204876"/>
                      <a:pt x="1363383" y="155256"/>
                      <a:pt x="1357956" y="6396"/>
                    </a:cubicBezTo>
                    <a:cubicBezTo>
                      <a:pt x="1357956" y="4264"/>
                      <a:pt x="1357568" y="2326"/>
                      <a:pt x="1357181" y="19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022839" y="2372915"/>
                <a:ext cx="1117500" cy="271534"/>
              </a:xfrm>
              <a:custGeom>
                <a:rect b="b" l="l" r="r" t="t"/>
                <a:pathLst>
                  <a:path extrusionOk="0" h="315737" w="1299419">
                    <a:moveTo>
                      <a:pt x="204875" y="192521"/>
                    </a:moveTo>
                    <a:cubicBezTo>
                      <a:pt x="243447" y="291760"/>
                      <a:pt x="368272" y="383634"/>
                      <a:pt x="539422" y="245823"/>
                    </a:cubicBezTo>
                    <a:cubicBezTo>
                      <a:pt x="710378" y="107818"/>
                      <a:pt x="798763" y="-13518"/>
                      <a:pt x="953244" y="69246"/>
                    </a:cubicBezTo>
                    <a:cubicBezTo>
                      <a:pt x="1025153" y="107818"/>
                      <a:pt x="1158507" y="171781"/>
                      <a:pt x="1299419" y="234775"/>
                    </a:cubicBezTo>
                    <a:cubicBezTo>
                      <a:pt x="1158701" y="152786"/>
                      <a:pt x="1022828" y="64788"/>
                      <a:pt x="950724" y="26216"/>
                    </a:cubicBezTo>
                    <a:cubicBezTo>
                      <a:pt x="796243" y="-56548"/>
                      <a:pt x="710571" y="70991"/>
                      <a:pt x="539616" y="208996"/>
                    </a:cubicBezTo>
                    <a:cubicBezTo>
                      <a:pt x="368660" y="347001"/>
                      <a:pt x="258372" y="253189"/>
                      <a:pt x="219606" y="153755"/>
                    </a:cubicBezTo>
                    <a:cubicBezTo>
                      <a:pt x="181810" y="56841"/>
                      <a:pt x="91487" y="-61006"/>
                      <a:pt x="0" y="61881"/>
                    </a:cubicBezTo>
                    <a:cubicBezTo>
                      <a:pt x="84896" y="-13518"/>
                      <a:pt x="170568" y="103554"/>
                      <a:pt x="205069" y="1923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5870286" y="2914494"/>
                <a:ext cx="2145778" cy="291854"/>
              </a:xfrm>
              <a:custGeom>
                <a:rect b="b" l="l" r="r" t="t"/>
                <a:pathLst>
                  <a:path extrusionOk="0" h="339365" w="2495091">
                    <a:moveTo>
                      <a:pt x="2487160" y="55241"/>
                    </a:moveTo>
                    <a:cubicBezTo>
                      <a:pt x="2487160" y="55241"/>
                      <a:pt x="2483284" y="91099"/>
                      <a:pt x="2483090" y="92650"/>
                    </a:cubicBezTo>
                    <a:cubicBezTo>
                      <a:pt x="2444519" y="142269"/>
                      <a:pt x="1974681" y="182004"/>
                      <a:pt x="1803725" y="187625"/>
                    </a:cubicBezTo>
                    <a:cubicBezTo>
                      <a:pt x="1632769" y="193052"/>
                      <a:pt x="1081136" y="99433"/>
                      <a:pt x="904559" y="55241"/>
                    </a:cubicBezTo>
                    <a:cubicBezTo>
                      <a:pt x="727982" y="11048"/>
                      <a:pt x="214921" y="0"/>
                      <a:pt x="49586" y="0"/>
                    </a:cubicBezTo>
                    <a:cubicBezTo>
                      <a:pt x="36793" y="0"/>
                      <a:pt x="25939" y="15312"/>
                      <a:pt x="15085" y="41091"/>
                    </a:cubicBezTo>
                    <a:cubicBezTo>
                      <a:pt x="-37249" y="295393"/>
                      <a:pt x="38150" y="352960"/>
                      <a:pt x="375022" y="336872"/>
                    </a:cubicBezTo>
                    <a:lnTo>
                      <a:pt x="1993288" y="336872"/>
                    </a:lnTo>
                    <a:cubicBezTo>
                      <a:pt x="2335588" y="339198"/>
                      <a:pt x="2420678" y="270002"/>
                      <a:pt x="2443549" y="237439"/>
                    </a:cubicBezTo>
                    <a:cubicBezTo>
                      <a:pt x="2522631" y="124244"/>
                      <a:pt x="2487160" y="55435"/>
                      <a:pt x="2487160" y="554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5870433" y="2961968"/>
                <a:ext cx="2145954" cy="244169"/>
              </a:xfrm>
              <a:custGeom>
                <a:rect b="b" l="l" r="r" t="t"/>
                <a:pathLst>
                  <a:path extrusionOk="0" h="283918" w="2495295">
                    <a:moveTo>
                      <a:pt x="2443378" y="160102"/>
                    </a:moveTo>
                    <a:cubicBezTo>
                      <a:pt x="2419925" y="192471"/>
                      <a:pt x="2335416" y="261861"/>
                      <a:pt x="1993117" y="259535"/>
                    </a:cubicBezTo>
                    <a:lnTo>
                      <a:pt x="374850" y="259535"/>
                    </a:lnTo>
                    <a:cubicBezTo>
                      <a:pt x="107369" y="272328"/>
                      <a:pt x="4834" y="238602"/>
                      <a:pt x="182" y="96720"/>
                    </a:cubicBezTo>
                    <a:cubicBezTo>
                      <a:pt x="-4858" y="257016"/>
                      <a:pt x="94188" y="294812"/>
                      <a:pt x="374850" y="281438"/>
                    </a:cubicBezTo>
                    <a:lnTo>
                      <a:pt x="1993117" y="281438"/>
                    </a:lnTo>
                    <a:cubicBezTo>
                      <a:pt x="2335416" y="283764"/>
                      <a:pt x="2419925" y="214179"/>
                      <a:pt x="2443378" y="182004"/>
                    </a:cubicBezTo>
                    <a:cubicBezTo>
                      <a:pt x="2491834" y="115328"/>
                      <a:pt x="2506372" y="38184"/>
                      <a:pt x="2486989" y="0"/>
                    </a:cubicBezTo>
                    <a:cubicBezTo>
                      <a:pt x="2501138" y="53497"/>
                      <a:pt x="2483888" y="104473"/>
                      <a:pt x="2443378" y="1601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002850" y="3011274"/>
                <a:ext cx="471571" cy="79344"/>
              </a:xfrm>
              <a:custGeom>
                <a:rect b="b" l="l" r="r" t="t"/>
                <a:pathLst>
                  <a:path extrusionOk="0" h="92261" w="548338">
                    <a:moveTo>
                      <a:pt x="548338" y="46131"/>
                    </a:moveTo>
                    <a:cubicBezTo>
                      <a:pt x="548338" y="71522"/>
                      <a:pt x="527793" y="92262"/>
                      <a:pt x="502207" y="92262"/>
                    </a:cubicBezTo>
                    <a:lnTo>
                      <a:pt x="46131" y="92262"/>
                    </a:lnTo>
                    <a:cubicBezTo>
                      <a:pt x="20740" y="92262"/>
                      <a:pt x="0" y="71716"/>
                      <a:pt x="0" y="46131"/>
                    </a:cubicBezTo>
                    <a:lnTo>
                      <a:pt x="0" y="46131"/>
                    </a:lnTo>
                    <a:cubicBezTo>
                      <a:pt x="0" y="20739"/>
                      <a:pt x="20546" y="0"/>
                      <a:pt x="46131" y="0"/>
                    </a:cubicBezTo>
                    <a:lnTo>
                      <a:pt x="502207" y="0"/>
                    </a:lnTo>
                    <a:cubicBezTo>
                      <a:pt x="527599" y="0"/>
                      <a:pt x="548338" y="20546"/>
                      <a:pt x="548338" y="46131"/>
                    </a:cubicBezTo>
                    <a:lnTo>
                      <a:pt x="548338" y="4613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809126" y="2436059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895245" y="2485865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8"/>
                      <a:pt x="21068" y="-2096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982364" y="2536837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7068150" y="2589141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6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0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9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151104" y="2637115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6" y="62254"/>
                    </a:cubicBezTo>
                    <a:lnTo>
                      <a:pt x="11571" y="34343"/>
                    </a:lnTo>
                    <a:cubicBezTo>
                      <a:pt x="1492" y="28141"/>
                      <a:pt x="-2772" y="17092"/>
                      <a:pt x="1879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8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7238224" y="2689420"/>
                <a:ext cx="75743" cy="56903"/>
              </a:xfrm>
              <a:custGeom>
                <a:rect b="b" l="l" r="r" t="t"/>
                <a:pathLst>
                  <a:path extrusionOk="0" h="66166" w="88073">
                    <a:moveTo>
                      <a:pt x="76503" y="31823"/>
                    </a:moveTo>
                    <a:cubicBezTo>
                      <a:pt x="86582" y="38026"/>
                      <a:pt x="90846" y="49074"/>
                      <a:pt x="86194" y="56633"/>
                    </a:cubicBezTo>
                    <a:lnTo>
                      <a:pt x="83481" y="59734"/>
                    </a:lnTo>
                    <a:cubicBezTo>
                      <a:pt x="78829" y="67294"/>
                      <a:pt x="67005" y="68263"/>
                      <a:pt x="56927" y="62254"/>
                    </a:cubicBezTo>
                    <a:lnTo>
                      <a:pt x="11571" y="34343"/>
                    </a:lnTo>
                    <a:cubicBezTo>
                      <a:pt x="1492" y="28141"/>
                      <a:pt x="-2773" y="17092"/>
                      <a:pt x="1880" y="9533"/>
                    </a:cubicBezTo>
                    <a:lnTo>
                      <a:pt x="4593" y="6432"/>
                    </a:lnTo>
                    <a:cubicBezTo>
                      <a:pt x="9245" y="-1127"/>
                      <a:pt x="21068" y="-2097"/>
                      <a:pt x="31147" y="3912"/>
                    </a:cubicBezTo>
                    <a:lnTo>
                      <a:pt x="76503" y="318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817545" y="2364048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6904997" y="2416186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7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7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6988452" y="2465993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075903" y="2518131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2" y="40603"/>
                      <a:pt x="123885" y="46806"/>
                    </a:cubicBezTo>
                    <a:lnTo>
                      <a:pt x="68838" y="133640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5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7159525" y="2567937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3" y="31493"/>
                      <a:pt x="127761" y="40603"/>
                      <a:pt x="123884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6" y="112513"/>
                    </a:lnTo>
                    <a:cubicBezTo>
                      <a:pt x="1192" y="107474"/>
                      <a:pt x="-2297" y="98364"/>
                      <a:pt x="1579" y="92161"/>
                    </a:cubicBezTo>
                    <a:lnTo>
                      <a:pt x="56626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7246810" y="2620075"/>
                <a:ext cx="107899" cy="119512"/>
              </a:xfrm>
              <a:custGeom>
                <a:rect b="b" l="l" r="r" t="t"/>
                <a:pathLst>
                  <a:path extrusionOk="0" h="138967" w="125464">
                    <a:moveTo>
                      <a:pt x="115938" y="26454"/>
                    </a:moveTo>
                    <a:cubicBezTo>
                      <a:pt x="124272" y="31493"/>
                      <a:pt x="127761" y="40603"/>
                      <a:pt x="123885" y="46806"/>
                    </a:cubicBezTo>
                    <a:lnTo>
                      <a:pt x="68838" y="133641"/>
                    </a:lnTo>
                    <a:cubicBezTo>
                      <a:pt x="64961" y="139843"/>
                      <a:pt x="55270" y="140812"/>
                      <a:pt x="46935" y="135579"/>
                    </a:cubicBezTo>
                    <a:lnTo>
                      <a:pt x="9527" y="112513"/>
                    </a:lnTo>
                    <a:cubicBezTo>
                      <a:pt x="1192" y="107474"/>
                      <a:pt x="-2297" y="98364"/>
                      <a:pt x="1580" y="92161"/>
                    </a:cubicBezTo>
                    <a:lnTo>
                      <a:pt x="56627" y="5327"/>
                    </a:lnTo>
                    <a:cubicBezTo>
                      <a:pt x="60503" y="-876"/>
                      <a:pt x="70194" y="-1845"/>
                      <a:pt x="78529" y="3388"/>
                    </a:cubicBezTo>
                    <a:lnTo>
                      <a:pt x="115938" y="2645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5882930" y="2912665"/>
                <a:ext cx="2132862" cy="183068"/>
              </a:xfrm>
              <a:custGeom>
                <a:rect b="b" l="l" r="r" t="t"/>
                <a:pathLst>
                  <a:path extrusionOk="0" h="212870" w="2480072">
                    <a:moveTo>
                      <a:pt x="22290" y="25004"/>
                    </a:moveTo>
                    <a:cubicBezTo>
                      <a:pt x="189369" y="25004"/>
                      <a:pt x="707082" y="36052"/>
                      <a:pt x="885210" y="80245"/>
                    </a:cubicBezTo>
                    <a:cubicBezTo>
                      <a:pt x="1063338" y="124437"/>
                      <a:pt x="1620010" y="218250"/>
                      <a:pt x="1792711" y="212629"/>
                    </a:cubicBezTo>
                    <a:cubicBezTo>
                      <a:pt x="1965217" y="207202"/>
                      <a:pt x="2439319" y="167467"/>
                      <a:pt x="2478278" y="117653"/>
                    </a:cubicBezTo>
                    <a:cubicBezTo>
                      <a:pt x="2478278" y="116878"/>
                      <a:pt x="2479054" y="110094"/>
                      <a:pt x="2480023" y="102535"/>
                    </a:cubicBezTo>
                    <a:cubicBezTo>
                      <a:pt x="2480798" y="71910"/>
                      <a:pt x="2472270" y="55241"/>
                      <a:pt x="2472270" y="55241"/>
                    </a:cubicBezTo>
                    <a:cubicBezTo>
                      <a:pt x="2472270" y="55241"/>
                      <a:pt x="2468394" y="91099"/>
                      <a:pt x="2468200" y="92650"/>
                    </a:cubicBezTo>
                    <a:cubicBezTo>
                      <a:pt x="2429628" y="142269"/>
                      <a:pt x="1959790" y="182004"/>
                      <a:pt x="1788834" y="187625"/>
                    </a:cubicBezTo>
                    <a:cubicBezTo>
                      <a:pt x="1617878" y="193052"/>
                      <a:pt x="1066245" y="99434"/>
                      <a:pt x="889668" y="55241"/>
                    </a:cubicBezTo>
                    <a:cubicBezTo>
                      <a:pt x="713091" y="11048"/>
                      <a:pt x="200030" y="0"/>
                      <a:pt x="34695" y="0"/>
                    </a:cubicBezTo>
                    <a:cubicBezTo>
                      <a:pt x="21903" y="0"/>
                      <a:pt x="11048" y="15313"/>
                      <a:pt x="193" y="41092"/>
                    </a:cubicBezTo>
                    <a:cubicBezTo>
                      <a:pt x="193" y="41479"/>
                      <a:pt x="193" y="41867"/>
                      <a:pt x="0" y="42061"/>
                    </a:cubicBezTo>
                    <a:cubicBezTo>
                      <a:pt x="7172" y="31013"/>
                      <a:pt x="14537" y="25004"/>
                      <a:pt x="22677" y="250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6" name="Google Shape;416;p27"/>
          <p:cNvGrpSpPr/>
          <p:nvPr/>
        </p:nvGrpSpPr>
        <p:grpSpPr>
          <a:xfrm>
            <a:off x="6543661" y="1142805"/>
            <a:ext cx="2335264" cy="1532800"/>
            <a:chOff x="6543661" y="1142805"/>
            <a:chExt cx="2335264" cy="1532800"/>
          </a:xfrm>
        </p:grpSpPr>
        <p:sp>
          <p:nvSpPr>
            <p:cNvPr id="417" name="Google Shape;417;p27"/>
            <p:cNvSpPr/>
            <p:nvPr/>
          </p:nvSpPr>
          <p:spPr>
            <a:xfrm rot="998581">
              <a:off x="6647562" y="1473616"/>
              <a:ext cx="2164108" cy="785826"/>
            </a:xfrm>
            <a:custGeom>
              <a:rect b="b" l="l" r="r" t="t"/>
              <a:pathLst>
                <a:path extrusionOk="0" h="909076" w="2503361">
                  <a:moveTo>
                    <a:pt x="196382" y="5091"/>
                  </a:moveTo>
                  <a:cubicBezTo>
                    <a:pt x="111485" y="79521"/>
                    <a:pt x="-53074" y="162673"/>
                    <a:pt x="16897" y="679223"/>
                  </a:cubicBezTo>
                  <a:cubicBezTo>
                    <a:pt x="-547" y="709848"/>
                    <a:pt x="120401" y="825563"/>
                    <a:pt x="304344" y="873632"/>
                  </a:cubicBezTo>
                  <a:cubicBezTo>
                    <a:pt x="488286" y="921702"/>
                    <a:pt x="809070" y="915111"/>
                    <a:pt x="865862" y="836224"/>
                  </a:cubicBezTo>
                  <a:cubicBezTo>
                    <a:pt x="922653" y="757336"/>
                    <a:pt x="1104076" y="776331"/>
                    <a:pt x="1204866" y="837580"/>
                  </a:cubicBezTo>
                  <a:cubicBezTo>
                    <a:pt x="1305463" y="898830"/>
                    <a:pt x="1621208" y="933137"/>
                    <a:pt x="1901482" y="889332"/>
                  </a:cubicBezTo>
                  <a:cubicBezTo>
                    <a:pt x="2181563" y="845527"/>
                    <a:pt x="2507775" y="722834"/>
                    <a:pt x="2503317" y="591419"/>
                  </a:cubicBezTo>
                  <a:cubicBezTo>
                    <a:pt x="2498859" y="460004"/>
                    <a:pt x="2393804" y="416393"/>
                    <a:pt x="2332555" y="420657"/>
                  </a:cubicBezTo>
                  <a:cubicBezTo>
                    <a:pt x="2271305" y="425115"/>
                    <a:pt x="2039294" y="451282"/>
                    <a:pt x="1969322" y="429380"/>
                  </a:cubicBezTo>
                  <a:cubicBezTo>
                    <a:pt x="1899350" y="407477"/>
                    <a:pt x="1382800" y="201826"/>
                    <a:pt x="1229482" y="87855"/>
                  </a:cubicBezTo>
                  <a:cubicBezTo>
                    <a:pt x="1076359" y="-25921"/>
                    <a:pt x="1045928" y="-20300"/>
                    <a:pt x="896874" y="96578"/>
                  </a:cubicBezTo>
                  <a:cubicBezTo>
                    <a:pt x="371602" y="508074"/>
                    <a:pt x="266547" y="-56546"/>
                    <a:pt x="196575" y="4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 rot="998581">
              <a:off x="7074514" y="1585847"/>
              <a:ext cx="1104054" cy="532638"/>
            </a:xfrm>
            <a:custGeom>
              <a:rect b="b" l="l" r="r" t="t"/>
              <a:pathLst>
                <a:path extrusionOk="0" h="616177" w="1277129">
                  <a:moveTo>
                    <a:pt x="194" y="364008"/>
                  </a:moveTo>
                  <a:cubicBezTo>
                    <a:pt x="109319" y="369241"/>
                    <a:pt x="590399" y="106605"/>
                    <a:pt x="642344" y="0"/>
                  </a:cubicBezTo>
                  <a:lnTo>
                    <a:pt x="741972" y="60862"/>
                  </a:lnTo>
                  <a:cubicBezTo>
                    <a:pt x="741972" y="60862"/>
                    <a:pt x="356449" y="345788"/>
                    <a:pt x="597958" y="433592"/>
                  </a:cubicBezTo>
                  <a:cubicBezTo>
                    <a:pt x="764068" y="494066"/>
                    <a:pt x="1189326" y="256240"/>
                    <a:pt x="1189326" y="256240"/>
                  </a:cubicBezTo>
                  <a:lnTo>
                    <a:pt x="1277130" y="296750"/>
                  </a:lnTo>
                  <a:cubicBezTo>
                    <a:pt x="1277130" y="296750"/>
                    <a:pt x="852841" y="556479"/>
                    <a:pt x="894514" y="616178"/>
                  </a:cubicBezTo>
                  <a:cubicBezTo>
                    <a:pt x="595438" y="546012"/>
                    <a:pt x="0" y="364008"/>
                    <a:pt x="0" y="3640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 rot="998581">
              <a:off x="6632304" y="1546639"/>
              <a:ext cx="1451144" cy="638361"/>
            </a:xfrm>
            <a:custGeom>
              <a:rect b="b" l="l" r="r" t="t"/>
              <a:pathLst>
                <a:path extrusionOk="0" h="738482" w="1678630">
                  <a:moveTo>
                    <a:pt x="694180" y="625869"/>
                  </a:moveTo>
                  <a:cubicBezTo>
                    <a:pt x="694180" y="625869"/>
                    <a:pt x="1164406" y="650291"/>
                    <a:pt x="1678630" y="738483"/>
                  </a:cubicBezTo>
                  <a:cubicBezTo>
                    <a:pt x="1585593" y="571985"/>
                    <a:pt x="1272174" y="420218"/>
                    <a:pt x="850987" y="326987"/>
                  </a:cubicBezTo>
                  <a:cubicBezTo>
                    <a:pt x="480001" y="245192"/>
                    <a:pt x="173754" y="75980"/>
                    <a:pt x="35748" y="0"/>
                  </a:cubicBezTo>
                  <a:cubicBezTo>
                    <a:pt x="1247" y="95557"/>
                    <a:pt x="-14453" y="239959"/>
                    <a:pt x="16947" y="471389"/>
                  </a:cubicBezTo>
                  <a:cubicBezTo>
                    <a:pt x="11326" y="481080"/>
                    <a:pt x="4542" y="514806"/>
                    <a:pt x="3573" y="558030"/>
                  </a:cubicBezTo>
                  <a:lnTo>
                    <a:pt x="694180" y="6258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 rot="998581">
              <a:off x="6655957" y="1550096"/>
              <a:ext cx="1426943" cy="638529"/>
            </a:xfrm>
            <a:custGeom>
              <a:rect b="b" l="l" r="r" t="t"/>
              <a:pathLst>
                <a:path extrusionOk="0" h="738676" w="1650635">
                  <a:moveTo>
                    <a:pt x="798376" y="341912"/>
                  </a:moveTo>
                  <a:cubicBezTo>
                    <a:pt x="1201731" y="431072"/>
                    <a:pt x="1506234" y="574117"/>
                    <a:pt x="1613033" y="732280"/>
                  </a:cubicBezTo>
                  <a:cubicBezTo>
                    <a:pt x="1625631" y="734413"/>
                    <a:pt x="1638036" y="736545"/>
                    <a:pt x="1650635" y="738677"/>
                  </a:cubicBezTo>
                  <a:cubicBezTo>
                    <a:pt x="1557598" y="572179"/>
                    <a:pt x="1244179" y="420412"/>
                    <a:pt x="822992" y="327181"/>
                  </a:cubicBezTo>
                  <a:cubicBezTo>
                    <a:pt x="452006" y="245192"/>
                    <a:pt x="145758" y="75980"/>
                    <a:pt x="7753" y="0"/>
                  </a:cubicBezTo>
                  <a:cubicBezTo>
                    <a:pt x="5040" y="7559"/>
                    <a:pt x="2520" y="15700"/>
                    <a:pt x="0" y="23841"/>
                  </a:cubicBezTo>
                  <a:cubicBezTo>
                    <a:pt x="144983" y="103504"/>
                    <a:pt x="441927" y="263024"/>
                    <a:pt x="798569" y="341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 rot="998581">
              <a:off x="6657116" y="1553072"/>
              <a:ext cx="577641" cy="330655"/>
            </a:xfrm>
            <a:custGeom>
              <a:rect b="b" l="l" r="r" t="t"/>
              <a:pathLst>
                <a:path extrusionOk="0" h="382515" w="668194">
                  <a:moveTo>
                    <a:pt x="10538" y="340749"/>
                  </a:moveTo>
                  <a:cubicBezTo>
                    <a:pt x="53568" y="364590"/>
                    <a:pt x="101443" y="378739"/>
                    <a:pt x="151450" y="381840"/>
                  </a:cubicBezTo>
                  <a:cubicBezTo>
                    <a:pt x="226849" y="386492"/>
                    <a:pt x="296821" y="365946"/>
                    <a:pt x="370669" y="356061"/>
                  </a:cubicBezTo>
                  <a:cubicBezTo>
                    <a:pt x="469328" y="342687"/>
                    <a:pt x="568761" y="340361"/>
                    <a:pt x="668195" y="340361"/>
                  </a:cubicBezTo>
                  <a:cubicBezTo>
                    <a:pt x="261738" y="72879"/>
                    <a:pt x="90589" y="775"/>
                    <a:pt x="4141" y="0"/>
                  </a:cubicBezTo>
                  <a:cubicBezTo>
                    <a:pt x="-3612" y="82764"/>
                    <a:pt x="-1092" y="187044"/>
                    <a:pt x="16934" y="320203"/>
                  </a:cubicBezTo>
                  <a:cubicBezTo>
                    <a:pt x="14802" y="323886"/>
                    <a:pt x="12670" y="331057"/>
                    <a:pt x="10538" y="340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998581">
              <a:off x="8094525" y="2050621"/>
              <a:ext cx="633563" cy="406809"/>
            </a:xfrm>
            <a:custGeom>
              <a:rect b="b" l="l" r="r" t="t"/>
              <a:pathLst>
                <a:path extrusionOk="0" h="470613" w="732882">
                  <a:moveTo>
                    <a:pt x="732836" y="168436"/>
                  </a:moveTo>
                  <a:cubicBezTo>
                    <a:pt x="729153" y="59699"/>
                    <a:pt x="656468" y="11048"/>
                    <a:pt x="596769" y="0"/>
                  </a:cubicBezTo>
                  <a:cubicBezTo>
                    <a:pt x="522533" y="136648"/>
                    <a:pt x="243034" y="230461"/>
                    <a:pt x="111231" y="269226"/>
                  </a:cubicBezTo>
                  <a:cubicBezTo>
                    <a:pt x="-37628" y="313032"/>
                    <a:pt x="-7004" y="369823"/>
                    <a:pt x="32343" y="470613"/>
                  </a:cubicBezTo>
                  <a:cubicBezTo>
                    <a:pt x="32343" y="470613"/>
                    <a:pt x="371735" y="403161"/>
                    <a:pt x="635147" y="347727"/>
                  </a:cubicBezTo>
                  <a:cubicBezTo>
                    <a:pt x="696978" y="282407"/>
                    <a:pt x="734386" y="217087"/>
                    <a:pt x="732836" y="168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rot="998581">
              <a:off x="6577213" y="1973923"/>
              <a:ext cx="2160811" cy="277034"/>
            </a:xfrm>
            <a:custGeom>
              <a:rect b="b" l="l" r="r" t="t"/>
              <a:pathLst>
                <a:path extrusionOk="0" h="320484" w="2499547">
                  <a:moveTo>
                    <a:pt x="3584" y="242936"/>
                  </a:moveTo>
                  <a:cubicBezTo>
                    <a:pt x="3584" y="194285"/>
                    <a:pt x="10950" y="155132"/>
                    <a:pt x="16958" y="144471"/>
                  </a:cubicBezTo>
                  <a:cubicBezTo>
                    <a:pt x="16958" y="143502"/>
                    <a:pt x="16764" y="142727"/>
                    <a:pt x="16571" y="141758"/>
                  </a:cubicBezTo>
                  <a:cubicBezTo>
                    <a:pt x="16571" y="141758"/>
                    <a:pt x="93714" y="208822"/>
                    <a:pt x="317391" y="172770"/>
                  </a:cubicBezTo>
                  <a:cubicBezTo>
                    <a:pt x="520328" y="140013"/>
                    <a:pt x="961674" y="173546"/>
                    <a:pt x="1045601" y="196999"/>
                  </a:cubicBezTo>
                  <a:cubicBezTo>
                    <a:pt x="1422014" y="302053"/>
                    <a:pt x="1644528" y="340431"/>
                    <a:pt x="1855412" y="310776"/>
                  </a:cubicBezTo>
                  <a:cubicBezTo>
                    <a:pt x="2249270" y="255535"/>
                    <a:pt x="2415380" y="136331"/>
                    <a:pt x="2474691" y="83222"/>
                  </a:cubicBezTo>
                  <a:cubicBezTo>
                    <a:pt x="2491360" y="52791"/>
                    <a:pt x="2500276" y="24492"/>
                    <a:pt x="2499501" y="458"/>
                  </a:cubicBezTo>
                  <a:cubicBezTo>
                    <a:pt x="2499113" y="-9815"/>
                    <a:pt x="2384174" y="155520"/>
                    <a:pt x="1854637" y="229949"/>
                  </a:cubicBezTo>
                  <a:cubicBezTo>
                    <a:pt x="1643753" y="259605"/>
                    <a:pt x="1424728" y="211923"/>
                    <a:pt x="1048315" y="106869"/>
                  </a:cubicBezTo>
                  <a:cubicBezTo>
                    <a:pt x="964387" y="83416"/>
                    <a:pt x="532733" y="51822"/>
                    <a:pt x="329990" y="84579"/>
                  </a:cubicBezTo>
                  <a:cubicBezTo>
                    <a:pt x="106313" y="120631"/>
                    <a:pt x="13082" y="85160"/>
                    <a:pt x="13082" y="85160"/>
                  </a:cubicBezTo>
                  <a:cubicBezTo>
                    <a:pt x="13082" y="86129"/>
                    <a:pt x="13276" y="86905"/>
                    <a:pt x="13469" y="87874"/>
                  </a:cubicBezTo>
                  <a:cubicBezTo>
                    <a:pt x="5135" y="102217"/>
                    <a:pt x="-5913" y="170057"/>
                    <a:pt x="3778" y="24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998581">
              <a:off x="6559158" y="1971380"/>
              <a:ext cx="2161109" cy="403198"/>
            </a:xfrm>
            <a:custGeom>
              <a:rect b="b" l="l" r="r" t="t"/>
              <a:pathLst>
                <a:path extrusionOk="0" h="466436" w="2499892">
                  <a:moveTo>
                    <a:pt x="1851875" y="254315"/>
                  </a:moveTo>
                  <a:cubicBezTo>
                    <a:pt x="1640990" y="283971"/>
                    <a:pt x="1418476" y="245593"/>
                    <a:pt x="1042063" y="140539"/>
                  </a:cubicBezTo>
                  <a:cubicBezTo>
                    <a:pt x="958136" y="117085"/>
                    <a:pt x="516791" y="83553"/>
                    <a:pt x="313853" y="116310"/>
                  </a:cubicBezTo>
                  <a:cubicBezTo>
                    <a:pt x="90176" y="152362"/>
                    <a:pt x="13033" y="85298"/>
                    <a:pt x="13033" y="85298"/>
                  </a:cubicBezTo>
                  <a:cubicBezTo>
                    <a:pt x="13033" y="86267"/>
                    <a:pt x="13227" y="87042"/>
                    <a:pt x="13421" y="88011"/>
                  </a:cubicBezTo>
                  <a:cubicBezTo>
                    <a:pt x="-4024" y="118636"/>
                    <a:pt x="-34649" y="389995"/>
                    <a:pt x="149100" y="438258"/>
                  </a:cubicBezTo>
                  <a:cubicBezTo>
                    <a:pt x="332848" y="486521"/>
                    <a:pt x="906384" y="473340"/>
                    <a:pt x="963369" y="394453"/>
                  </a:cubicBezTo>
                  <a:cubicBezTo>
                    <a:pt x="1020355" y="315565"/>
                    <a:pt x="1099049" y="324481"/>
                    <a:pt x="1199839" y="385730"/>
                  </a:cubicBezTo>
                  <a:cubicBezTo>
                    <a:pt x="1248296" y="415192"/>
                    <a:pt x="1357421" y="436513"/>
                    <a:pt x="1488836" y="445817"/>
                  </a:cubicBezTo>
                  <a:cubicBezTo>
                    <a:pt x="1506280" y="426046"/>
                    <a:pt x="1523531" y="402981"/>
                    <a:pt x="1540588" y="403950"/>
                  </a:cubicBezTo>
                  <a:cubicBezTo>
                    <a:pt x="1558614" y="405113"/>
                    <a:pt x="1571212" y="430311"/>
                    <a:pt x="1586719" y="450469"/>
                  </a:cubicBezTo>
                  <a:cubicBezTo>
                    <a:pt x="1682469" y="452795"/>
                    <a:pt x="1784229" y="449112"/>
                    <a:pt x="1879980" y="438064"/>
                  </a:cubicBezTo>
                  <a:cubicBezTo>
                    <a:pt x="1892191" y="414804"/>
                    <a:pt x="1903627" y="388444"/>
                    <a:pt x="1920296" y="385536"/>
                  </a:cubicBezTo>
                  <a:cubicBezTo>
                    <a:pt x="1939097" y="382241"/>
                    <a:pt x="1958674" y="406858"/>
                    <a:pt x="1979801" y="422558"/>
                  </a:cubicBezTo>
                  <a:cubicBezTo>
                    <a:pt x="2247477" y="364022"/>
                    <a:pt x="2504104" y="126195"/>
                    <a:pt x="2499840" y="401"/>
                  </a:cubicBezTo>
                  <a:cubicBezTo>
                    <a:pt x="2499452" y="-9872"/>
                    <a:pt x="2381605" y="179885"/>
                    <a:pt x="1852068" y="2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 rot="998581">
              <a:off x="7441627" y="1522485"/>
              <a:ext cx="927110" cy="372107"/>
            </a:xfrm>
            <a:custGeom>
              <a:rect b="b" l="l" r="r" t="t"/>
              <a:pathLst>
                <a:path extrusionOk="0" h="430468" w="1072447">
                  <a:moveTo>
                    <a:pt x="1072448" y="409980"/>
                  </a:moveTo>
                  <a:cubicBezTo>
                    <a:pt x="931341" y="357453"/>
                    <a:pt x="507440" y="183396"/>
                    <a:pt x="371180" y="82218"/>
                  </a:cubicBezTo>
                  <a:cubicBezTo>
                    <a:pt x="218056" y="-31559"/>
                    <a:pt x="187625" y="-25938"/>
                    <a:pt x="38572" y="90940"/>
                  </a:cubicBezTo>
                  <a:cubicBezTo>
                    <a:pt x="25391" y="101213"/>
                    <a:pt x="12599" y="110711"/>
                    <a:pt x="0" y="119821"/>
                  </a:cubicBezTo>
                  <a:cubicBezTo>
                    <a:pt x="8916" y="187466"/>
                    <a:pt x="48069" y="221386"/>
                    <a:pt x="145565" y="181458"/>
                  </a:cubicBezTo>
                  <a:cubicBezTo>
                    <a:pt x="316327" y="111486"/>
                    <a:pt x="368854" y="137653"/>
                    <a:pt x="438825" y="181458"/>
                  </a:cubicBezTo>
                  <a:cubicBezTo>
                    <a:pt x="507634" y="224487"/>
                    <a:pt x="969138" y="508057"/>
                    <a:pt x="1072448" y="409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 rot="998581">
              <a:off x="6576901" y="1949892"/>
              <a:ext cx="912532" cy="143924"/>
            </a:xfrm>
            <a:custGeom>
              <a:rect b="b" l="l" r="r" t="t"/>
              <a:pathLst>
                <a:path extrusionOk="0" h="166497" w="1055584">
                  <a:moveTo>
                    <a:pt x="144595" y="131997"/>
                  </a:moveTo>
                  <a:cubicBezTo>
                    <a:pt x="195766" y="153318"/>
                    <a:pt x="252945" y="169018"/>
                    <a:pt x="308767" y="160683"/>
                  </a:cubicBezTo>
                  <a:cubicBezTo>
                    <a:pt x="359550" y="153124"/>
                    <a:pt x="405293" y="126376"/>
                    <a:pt x="457045" y="121918"/>
                  </a:cubicBezTo>
                  <a:cubicBezTo>
                    <a:pt x="486119" y="119398"/>
                    <a:pt x="514224" y="120948"/>
                    <a:pt x="542717" y="126957"/>
                  </a:cubicBezTo>
                  <a:cubicBezTo>
                    <a:pt x="571791" y="133160"/>
                    <a:pt x="601447" y="141882"/>
                    <a:pt x="631490" y="141106"/>
                  </a:cubicBezTo>
                  <a:cubicBezTo>
                    <a:pt x="686925" y="139556"/>
                    <a:pt x="740421" y="115521"/>
                    <a:pt x="795468" y="109319"/>
                  </a:cubicBezTo>
                  <a:cubicBezTo>
                    <a:pt x="875131" y="100403"/>
                    <a:pt x="946266" y="128314"/>
                    <a:pt x="1013136" y="166498"/>
                  </a:cubicBezTo>
                  <a:cubicBezTo>
                    <a:pt x="1026511" y="159714"/>
                    <a:pt x="1040660" y="155643"/>
                    <a:pt x="1055585" y="154481"/>
                  </a:cubicBezTo>
                  <a:cubicBezTo>
                    <a:pt x="985225" y="107187"/>
                    <a:pt x="916804" y="53303"/>
                    <a:pt x="836560" y="28299"/>
                  </a:cubicBezTo>
                  <a:cubicBezTo>
                    <a:pt x="807098" y="18995"/>
                    <a:pt x="776861" y="16475"/>
                    <a:pt x="748368" y="31400"/>
                  </a:cubicBezTo>
                  <a:cubicBezTo>
                    <a:pt x="722783" y="44774"/>
                    <a:pt x="702819" y="64932"/>
                    <a:pt x="679365" y="81601"/>
                  </a:cubicBezTo>
                  <a:cubicBezTo>
                    <a:pt x="641957" y="108156"/>
                    <a:pt x="593112" y="117847"/>
                    <a:pt x="552602" y="90711"/>
                  </a:cubicBezTo>
                  <a:cubicBezTo>
                    <a:pt x="505502" y="59311"/>
                    <a:pt x="472551" y="10854"/>
                    <a:pt x="408588" y="42642"/>
                  </a:cubicBezTo>
                  <a:cubicBezTo>
                    <a:pt x="352960" y="70359"/>
                    <a:pt x="313225" y="112032"/>
                    <a:pt x="247905" y="115909"/>
                  </a:cubicBezTo>
                  <a:cubicBezTo>
                    <a:pt x="187819" y="119398"/>
                    <a:pt x="108543" y="102341"/>
                    <a:pt x="61056" y="63963"/>
                  </a:cubicBezTo>
                  <a:cubicBezTo>
                    <a:pt x="37796" y="45162"/>
                    <a:pt x="18414" y="23066"/>
                    <a:pt x="0" y="0"/>
                  </a:cubicBezTo>
                  <a:cubicBezTo>
                    <a:pt x="0" y="15506"/>
                    <a:pt x="775" y="32175"/>
                    <a:pt x="2520" y="49232"/>
                  </a:cubicBezTo>
                  <a:cubicBezTo>
                    <a:pt x="46906" y="82183"/>
                    <a:pt x="94200" y="111063"/>
                    <a:pt x="144595" y="1319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998581">
              <a:off x="7375114" y="1514646"/>
              <a:ext cx="987062" cy="447750"/>
            </a:xfrm>
            <a:custGeom>
              <a:rect b="b" l="l" r="r" t="t"/>
              <a:pathLst>
                <a:path extrusionOk="0" h="517975" w="1141797">
                  <a:moveTo>
                    <a:pt x="1041201" y="370986"/>
                  </a:moveTo>
                  <a:cubicBezTo>
                    <a:pt x="1028990" y="374475"/>
                    <a:pt x="1016585" y="376801"/>
                    <a:pt x="1004180" y="376801"/>
                  </a:cubicBezTo>
                  <a:cubicBezTo>
                    <a:pt x="965996" y="376801"/>
                    <a:pt x="929750" y="361682"/>
                    <a:pt x="894667" y="347920"/>
                  </a:cubicBezTo>
                  <a:cubicBezTo>
                    <a:pt x="808608" y="314001"/>
                    <a:pt x="724680" y="274266"/>
                    <a:pt x="643854" y="229298"/>
                  </a:cubicBezTo>
                  <a:cubicBezTo>
                    <a:pt x="562641" y="184136"/>
                    <a:pt x="482396" y="135873"/>
                    <a:pt x="405640" y="83346"/>
                  </a:cubicBezTo>
                  <a:cubicBezTo>
                    <a:pt x="369782" y="58924"/>
                    <a:pt x="333536" y="33920"/>
                    <a:pt x="293996" y="15700"/>
                  </a:cubicBezTo>
                  <a:cubicBezTo>
                    <a:pt x="280815" y="9691"/>
                    <a:pt x="267635" y="3877"/>
                    <a:pt x="253873" y="0"/>
                  </a:cubicBezTo>
                  <a:cubicBezTo>
                    <a:pt x="213170" y="7172"/>
                    <a:pt x="170334" y="37021"/>
                    <a:pt x="103851" y="89161"/>
                  </a:cubicBezTo>
                  <a:cubicBezTo>
                    <a:pt x="67217" y="117847"/>
                    <a:pt x="32716" y="141688"/>
                    <a:pt x="153" y="161458"/>
                  </a:cubicBezTo>
                  <a:cubicBezTo>
                    <a:pt x="-2561" y="257791"/>
                    <a:pt x="30196" y="316908"/>
                    <a:pt x="147656" y="268645"/>
                  </a:cubicBezTo>
                  <a:cubicBezTo>
                    <a:pt x="318418" y="198673"/>
                    <a:pt x="370945" y="224840"/>
                    <a:pt x="440917" y="268645"/>
                  </a:cubicBezTo>
                  <a:cubicBezTo>
                    <a:pt x="510889" y="312450"/>
                    <a:pt x="988092" y="605711"/>
                    <a:pt x="1079966" y="491934"/>
                  </a:cubicBezTo>
                  <a:cubicBezTo>
                    <a:pt x="1104582" y="461503"/>
                    <a:pt x="1124934" y="433980"/>
                    <a:pt x="1141797" y="409751"/>
                  </a:cubicBezTo>
                  <a:cubicBezTo>
                    <a:pt x="1116793" y="400448"/>
                    <a:pt x="1082098" y="387074"/>
                    <a:pt x="1041201" y="370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rot="998581">
              <a:off x="7355371" y="1648350"/>
              <a:ext cx="987062" cy="311198"/>
            </a:xfrm>
            <a:custGeom>
              <a:rect b="b" l="l" r="r" t="t"/>
              <a:pathLst>
                <a:path extrusionOk="0" h="360006" w="1141797">
                  <a:moveTo>
                    <a:pt x="1085006" y="299657"/>
                  </a:moveTo>
                  <a:cubicBezTo>
                    <a:pt x="993131" y="413434"/>
                    <a:pt x="515928" y="120173"/>
                    <a:pt x="445956" y="76368"/>
                  </a:cubicBezTo>
                  <a:cubicBezTo>
                    <a:pt x="375985" y="32563"/>
                    <a:pt x="323457" y="6396"/>
                    <a:pt x="152695" y="76368"/>
                  </a:cubicBezTo>
                  <a:cubicBezTo>
                    <a:pt x="48222" y="119204"/>
                    <a:pt x="10814" y="77337"/>
                    <a:pt x="5580" y="0"/>
                  </a:cubicBezTo>
                  <a:cubicBezTo>
                    <a:pt x="3836" y="1163"/>
                    <a:pt x="1897" y="2326"/>
                    <a:pt x="153" y="3489"/>
                  </a:cubicBezTo>
                  <a:cubicBezTo>
                    <a:pt x="-2561" y="99821"/>
                    <a:pt x="30196" y="158939"/>
                    <a:pt x="147656" y="110676"/>
                  </a:cubicBezTo>
                  <a:cubicBezTo>
                    <a:pt x="318418" y="40704"/>
                    <a:pt x="370945" y="66871"/>
                    <a:pt x="440917" y="110676"/>
                  </a:cubicBezTo>
                  <a:cubicBezTo>
                    <a:pt x="510889" y="154481"/>
                    <a:pt x="988092" y="447742"/>
                    <a:pt x="1079966" y="333965"/>
                  </a:cubicBezTo>
                  <a:cubicBezTo>
                    <a:pt x="1104582" y="303534"/>
                    <a:pt x="1124934" y="276010"/>
                    <a:pt x="1141797" y="251782"/>
                  </a:cubicBezTo>
                  <a:cubicBezTo>
                    <a:pt x="1136951" y="250038"/>
                    <a:pt x="1131718" y="248099"/>
                    <a:pt x="1126291" y="245967"/>
                  </a:cubicBezTo>
                  <a:cubicBezTo>
                    <a:pt x="1113886" y="262636"/>
                    <a:pt x="1100318" y="280468"/>
                    <a:pt x="1084812" y="299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998581">
              <a:off x="6886069" y="1341863"/>
              <a:ext cx="878350" cy="264474"/>
            </a:xfrm>
            <a:custGeom>
              <a:rect b="b" l="l" r="r" t="t"/>
              <a:pathLst>
                <a:path extrusionOk="0" h="305954" w="1016043">
                  <a:moveTo>
                    <a:pt x="127345" y="162673"/>
                  </a:moveTo>
                  <a:cubicBezTo>
                    <a:pt x="174445" y="215588"/>
                    <a:pt x="267870" y="384993"/>
                    <a:pt x="534382" y="262300"/>
                  </a:cubicBezTo>
                  <a:cubicBezTo>
                    <a:pt x="760191" y="158215"/>
                    <a:pt x="843344" y="-28829"/>
                    <a:pt x="1016044" y="53742"/>
                  </a:cubicBezTo>
                  <a:cubicBezTo>
                    <a:pt x="902267" y="-23208"/>
                    <a:pt x="863308" y="-6926"/>
                    <a:pt x="731117" y="96578"/>
                  </a:cubicBezTo>
                  <a:cubicBezTo>
                    <a:pt x="205845" y="508074"/>
                    <a:pt x="100790" y="-56546"/>
                    <a:pt x="30819" y="4703"/>
                  </a:cubicBezTo>
                  <a:cubicBezTo>
                    <a:pt x="21321" y="12844"/>
                    <a:pt x="11048" y="21373"/>
                    <a:pt x="0" y="30289"/>
                  </a:cubicBezTo>
                  <a:cubicBezTo>
                    <a:pt x="39541" y="14201"/>
                    <a:pt x="89742" y="120806"/>
                    <a:pt x="127345" y="16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 rot="998581">
              <a:off x="7662454" y="1531067"/>
              <a:ext cx="48835" cy="38071"/>
            </a:xfrm>
            <a:custGeom>
              <a:rect b="b" l="l" r="r" t="t"/>
              <a:pathLst>
                <a:path extrusionOk="0" h="44042" w="56491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616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621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 rot="998581">
              <a:off x="7836084" y="1689744"/>
              <a:ext cx="48835" cy="38071"/>
            </a:xfrm>
            <a:custGeom>
              <a:rect b="b" l="l" r="r" t="t"/>
              <a:pathLst>
                <a:path extrusionOk="0" h="44042" w="56491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616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427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998581">
              <a:off x="7957338" y="1782786"/>
              <a:ext cx="48835" cy="38071"/>
            </a:xfrm>
            <a:custGeom>
              <a:rect b="b" l="l" r="r" t="t"/>
              <a:pathLst>
                <a:path extrusionOk="0" h="44042" w="56491">
                  <a:moveTo>
                    <a:pt x="55091" y="35880"/>
                  </a:moveTo>
                  <a:cubicBezTo>
                    <a:pt x="50245" y="45377"/>
                    <a:pt x="34158" y="46734"/>
                    <a:pt x="19427" y="39175"/>
                  </a:cubicBezTo>
                  <a:cubicBezTo>
                    <a:pt x="4696" y="31422"/>
                    <a:pt x="-3445" y="17660"/>
                    <a:pt x="1401" y="8163"/>
                  </a:cubicBezTo>
                  <a:cubicBezTo>
                    <a:pt x="6246" y="-1335"/>
                    <a:pt x="22334" y="-2692"/>
                    <a:pt x="37065" y="4867"/>
                  </a:cubicBezTo>
                  <a:cubicBezTo>
                    <a:pt x="51796" y="12621"/>
                    <a:pt x="59937" y="26382"/>
                    <a:pt x="55091" y="35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rot="998581">
              <a:off x="8086090" y="1883499"/>
              <a:ext cx="39776" cy="27988"/>
            </a:xfrm>
            <a:custGeom>
              <a:rect b="b" l="l" r="r" t="t"/>
              <a:pathLst>
                <a:path extrusionOk="0" h="32378" w="46012">
                  <a:moveTo>
                    <a:pt x="45490" y="23458"/>
                  </a:moveTo>
                  <a:cubicBezTo>
                    <a:pt x="42971" y="31405"/>
                    <a:pt x="30760" y="34700"/>
                    <a:pt x="18355" y="30629"/>
                  </a:cubicBezTo>
                  <a:cubicBezTo>
                    <a:pt x="5950" y="26559"/>
                    <a:pt x="-2191" y="16868"/>
                    <a:pt x="522" y="8921"/>
                  </a:cubicBezTo>
                  <a:cubicBezTo>
                    <a:pt x="3042" y="974"/>
                    <a:pt x="15253" y="-2321"/>
                    <a:pt x="27658" y="1749"/>
                  </a:cubicBezTo>
                  <a:cubicBezTo>
                    <a:pt x="40063" y="5820"/>
                    <a:pt x="48204" y="15511"/>
                    <a:pt x="45490" y="23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998581">
              <a:off x="8176036" y="1939221"/>
              <a:ext cx="39776" cy="27988"/>
            </a:xfrm>
            <a:custGeom>
              <a:rect b="b" l="l" r="r" t="t"/>
              <a:pathLst>
                <a:path extrusionOk="0" h="32378" w="46012">
                  <a:moveTo>
                    <a:pt x="45490" y="23458"/>
                  </a:moveTo>
                  <a:cubicBezTo>
                    <a:pt x="42971" y="31405"/>
                    <a:pt x="30760" y="34700"/>
                    <a:pt x="18355" y="30629"/>
                  </a:cubicBezTo>
                  <a:cubicBezTo>
                    <a:pt x="5950" y="26559"/>
                    <a:pt x="-2191" y="16868"/>
                    <a:pt x="522" y="8921"/>
                  </a:cubicBezTo>
                  <a:cubicBezTo>
                    <a:pt x="3042" y="974"/>
                    <a:pt x="15253" y="-2321"/>
                    <a:pt x="27658" y="1749"/>
                  </a:cubicBezTo>
                  <a:cubicBezTo>
                    <a:pt x="40063" y="5820"/>
                    <a:pt x="48204" y="15511"/>
                    <a:pt x="45490" y="23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 rot="998581">
              <a:off x="7672767" y="1557224"/>
              <a:ext cx="197218" cy="32678"/>
            </a:xfrm>
            <a:custGeom>
              <a:rect b="b" l="l" r="r" t="t"/>
              <a:pathLst>
                <a:path extrusionOk="0" h="37803" w="228134">
                  <a:moveTo>
                    <a:pt x="228135" y="19580"/>
                  </a:moveTo>
                  <a:cubicBezTo>
                    <a:pt x="228135" y="29659"/>
                    <a:pt x="217668" y="37994"/>
                    <a:pt x="204876" y="37800"/>
                  </a:cubicBezTo>
                  <a:lnTo>
                    <a:pt x="23065" y="36831"/>
                  </a:lnTo>
                  <a:cubicBezTo>
                    <a:pt x="10273" y="36831"/>
                    <a:pt x="0" y="28496"/>
                    <a:pt x="0" y="18223"/>
                  </a:cubicBezTo>
                  <a:lnTo>
                    <a:pt x="0" y="18223"/>
                  </a:lnTo>
                  <a:cubicBezTo>
                    <a:pt x="0" y="8144"/>
                    <a:pt x="10467" y="-191"/>
                    <a:pt x="23259" y="3"/>
                  </a:cubicBezTo>
                  <a:lnTo>
                    <a:pt x="205070" y="972"/>
                  </a:lnTo>
                  <a:cubicBezTo>
                    <a:pt x="217862" y="972"/>
                    <a:pt x="228135" y="9307"/>
                    <a:pt x="228135" y="19580"/>
                  </a:cubicBezTo>
                  <a:lnTo>
                    <a:pt x="228135" y="19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 rot="998581">
              <a:off x="7747966" y="1524575"/>
              <a:ext cx="156340" cy="182206"/>
            </a:xfrm>
            <a:custGeom>
              <a:rect b="b" l="l" r="r" t="t"/>
              <a:pathLst>
                <a:path extrusionOk="0" h="210783" w="180848">
                  <a:moveTo>
                    <a:pt x="5528" y="3148"/>
                  </a:moveTo>
                  <a:cubicBezTo>
                    <a:pt x="13281" y="-3055"/>
                    <a:pt x="25880" y="240"/>
                    <a:pt x="33827" y="10125"/>
                  </a:cubicBezTo>
                  <a:lnTo>
                    <a:pt x="174739" y="178368"/>
                  </a:lnTo>
                  <a:cubicBezTo>
                    <a:pt x="182686" y="188447"/>
                    <a:pt x="182880" y="201433"/>
                    <a:pt x="175321" y="207636"/>
                  </a:cubicBezTo>
                  <a:lnTo>
                    <a:pt x="175321" y="207636"/>
                  </a:lnTo>
                  <a:cubicBezTo>
                    <a:pt x="167568" y="213838"/>
                    <a:pt x="154969" y="210543"/>
                    <a:pt x="147022" y="200658"/>
                  </a:cubicBezTo>
                  <a:lnTo>
                    <a:pt x="6109" y="32416"/>
                  </a:lnTo>
                  <a:cubicBezTo>
                    <a:pt x="-1838" y="22337"/>
                    <a:pt x="-2032" y="9350"/>
                    <a:pt x="5528" y="3148"/>
                  </a:cubicBezTo>
                  <a:lnTo>
                    <a:pt x="5528" y="3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 rot="998581">
              <a:off x="7848536" y="1702583"/>
              <a:ext cx="165105" cy="38014"/>
            </a:xfrm>
            <a:custGeom>
              <a:rect b="b" l="l" r="r" t="t"/>
              <a:pathLst>
                <a:path extrusionOk="0" h="43976" w="190987">
                  <a:moveTo>
                    <a:pt x="190708" y="13580"/>
                  </a:moveTo>
                  <a:cubicBezTo>
                    <a:pt x="192258" y="23465"/>
                    <a:pt x="187413" y="31412"/>
                    <a:pt x="174814" y="33350"/>
                  </a:cubicBezTo>
                  <a:lnTo>
                    <a:pt x="25760" y="43623"/>
                  </a:lnTo>
                  <a:cubicBezTo>
                    <a:pt x="13162" y="45561"/>
                    <a:pt x="1726" y="39359"/>
                    <a:pt x="175" y="29473"/>
                  </a:cubicBezTo>
                  <a:lnTo>
                    <a:pt x="175" y="29473"/>
                  </a:lnTo>
                  <a:cubicBezTo>
                    <a:pt x="-1375" y="19588"/>
                    <a:pt x="7541" y="10091"/>
                    <a:pt x="20139" y="8152"/>
                  </a:cubicBezTo>
                  <a:lnTo>
                    <a:pt x="163378" y="399"/>
                  </a:lnTo>
                  <a:cubicBezTo>
                    <a:pt x="175977" y="-1539"/>
                    <a:pt x="189157" y="3694"/>
                    <a:pt x="190708" y="13580"/>
                  </a:cubicBezTo>
                  <a:lnTo>
                    <a:pt x="190708" y="13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 rot="998581">
              <a:off x="7902411" y="1675838"/>
              <a:ext cx="115743" cy="128991"/>
            </a:xfrm>
            <a:custGeom>
              <a:rect b="b" l="l" r="r" t="t"/>
              <a:pathLst>
                <a:path extrusionOk="0" h="149222" w="133887">
                  <a:moveTo>
                    <a:pt x="5113" y="3961"/>
                  </a:moveTo>
                  <a:cubicBezTo>
                    <a:pt x="12672" y="-2823"/>
                    <a:pt x="25659" y="-691"/>
                    <a:pt x="34381" y="8807"/>
                  </a:cubicBezTo>
                  <a:lnTo>
                    <a:pt x="126837" y="115800"/>
                  </a:lnTo>
                  <a:cubicBezTo>
                    <a:pt x="135365" y="125297"/>
                    <a:pt x="136334" y="138478"/>
                    <a:pt x="128775" y="145261"/>
                  </a:cubicBezTo>
                  <a:lnTo>
                    <a:pt x="128775" y="145261"/>
                  </a:lnTo>
                  <a:cubicBezTo>
                    <a:pt x="121216" y="152045"/>
                    <a:pt x="108229" y="149913"/>
                    <a:pt x="99507" y="140416"/>
                  </a:cubicBezTo>
                  <a:lnTo>
                    <a:pt x="7051" y="33423"/>
                  </a:lnTo>
                  <a:cubicBezTo>
                    <a:pt x="-1477" y="23925"/>
                    <a:pt x="-2446" y="10745"/>
                    <a:pt x="5113" y="3961"/>
                  </a:cubicBezTo>
                  <a:lnTo>
                    <a:pt x="5113" y="3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 rot="998581">
              <a:off x="7970823" y="1805675"/>
              <a:ext cx="163713" cy="29327"/>
            </a:xfrm>
            <a:custGeom>
              <a:rect b="b" l="l" r="r" t="t"/>
              <a:pathLst>
                <a:path extrusionOk="0" h="33927" w="189377">
                  <a:moveTo>
                    <a:pt x="189373" y="16092"/>
                  </a:moveTo>
                  <a:cubicBezTo>
                    <a:pt x="189567" y="25201"/>
                    <a:pt x="182395" y="32761"/>
                    <a:pt x="173286" y="33148"/>
                  </a:cubicBezTo>
                  <a:lnTo>
                    <a:pt x="17061" y="33924"/>
                  </a:lnTo>
                  <a:cubicBezTo>
                    <a:pt x="7951" y="34118"/>
                    <a:pt x="391" y="26946"/>
                    <a:pt x="4" y="17836"/>
                  </a:cubicBezTo>
                  <a:lnTo>
                    <a:pt x="4" y="17836"/>
                  </a:lnTo>
                  <a:cubicBezTo>
                    <a:pt x="-190" y="8726"/>
                    <a:pt x="6982" y="1167"/>
                    <a:pt x="16092" y="779"/>
                  </a:cubicBezTo>
                  <a:lnTo>
                    <a:pt x="172316" y="4"/>
                  </a:lnTo>
                  <a:cubicBezTo>
                    <a:pt x="181426" y="-190"/>
                    <a:pt x="188986" y="6982"/>
                    <a:pt x="189373" y="16092"/>
                  </a:cubicBezTo>
                  <a:lnTo>
                    <a:pt x="189373" y="160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 rot="998581">
              <a:off x="8013184" y="1779814"/>
              <a:ext cx="125559" cy="114372"/>
            </a:xfrm>
            <a:custGeom>
              <a:rect b="b" l="l" r="r" t="t"/>
              <a:pathLst>
                <a:path extrusionOk="0" h="132310" w="145242">
                  <a:moveTo>
                    <a:pt x="6462" y="3388"/>
                  </a:moveTo>
                  <a:cubicBezTo>
                    <a:pt x="14021" y="-1845"/>
                    <a:pt x="25069" y="-876"/>
                    <a:pt x="31272" y="5327"/>
                  </a:cubicBezTo>
                  <a:lnTo>
                    <a:pt x="140590" y="104566"/>
                  </a:lnTo>
                  <a:cubicBezTo>
                    <a:pt x="146793" y="110769"/>
                    <a:pt x="146793" y="120848"/>
                    <a:pt x="140590" y="127244"/>
                  </a:cubicBezTo>
                  <a:lnTo>
                    <a:pt x="140590" y="127244"/>
                  </a:lnTo>
                  <a:cubicBezTo>
                    <a:pt x="134000" y="133834"/>
                    <a:pt x="123340" y="134028"/>
                    <a:pt x="116943" y="127632"/>
                  </a:cubicBezTo>
                  <a:lnTo>
                    <a:pt x="4136" y="24903"/>
                  </a:lnTo>
                  <a:cubicBezTo>
                    <a:pt x="-2261" y="18507"/>
                    <a:pt x="-1098" y="8816"/>
                    <a:pt x="6655" y="3582"/>
                  </a:cubicBezTo>
                  <a:lnTo>
                    <a:pt x="6655" y="3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 rot="998581">
              <a:off x="8095868" y="1880648"/>
              <a:ext cx="115315" cy="39014"/>
            </a:xfrm>
            <a:custGeom>
              <a:rect b="b" l="l" r="r" t="t"/>
              <a:pathLst>
                <a:path extrusionOk="0" h="45133" w="133392">
                  <a:moveTo>
                    <a:pt x="131969" y="9826"/>
                  </a:moveTo>
                  <a:cubicBezTo>
                    <a:pt x="135652" y="16804"/>
                    <a:pt x="131969" y="24364"/>
                    <a:pt x="123441" y="26496"/>
                  </a:cubicBezTo>
                  <a:lnTo>
                    <a:pt x="25946" y="44328"/>
                  </a:lnTo>
                  <a:cubicBezTo>
                    <a:pt x="14316" y="47235"/>
                    <a:pt x="2687" y="42002"/>
                    <a:pt x="361" y="33086"/>
                  </a:cubicBezTo>
                  <a:lnTo>
                    <a:pt x="361" y="33086"/>
                  </a:lnTo>
                  <a:cubicBezTo>
                    <a:pt x="-1772" y="24364"/>
                    <a:pt x="5788" y="15835"/>
                    <a:pt x="16836" y="13703"/>
                  </a:cubicBezTo>
                  <a:lnTo>
                    <a:pt x="110842" y="329"/>
                  </a:lnTo>
                  <a:cubicBezTo>
                    <a:pt x="119177" y="-1222"/>
                    <a:pt x="128481" y="2849"/>
                    <a:pt x="131969" y="9633"/>
                  </a:cubicBezTo>
                  <a:lnTo>
                    <a:pt x="131969" y="9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 rot="998581">
              <a:off x="8119605" y="1865853"/>
              <a:ext cx="105219" cy="87812"/>
            </a:xfrm>
            <a:custGeom>
              <a:rect b="b" l="l" r="r" t="t"/>
              <a:pathLst>
                <a:path extrusionOk="0" h="101584" w="121713">
                  <a:moveTo>
                    <a:pt x="7431" y="1830"/>
                  </a:moveTo>
                  <a:cubicBezTo>
                    <a:pt x="14796" y="-1272"/>
                    <a:pt x="24875" y="-302"/>
                    <a:pt x="30496" y="3768"/>
                  </a:cubicBezTo>
                  <a:lnTo>
                    <a:pt x="114230" y="72771"/>
                  </a:lnTo>
                  <a:cubicBezTo>
                    <a:pt x="122177" y="78779"/>
                    <a:pt x="124115" y="89052"/>
                    <a:pt x="118494" y="95836"/>
                  </a:cubicBezTo>
                  <a:lnTo>
                    <a:pt x="118494" y="95836"/>
                  </a:lnTo>
                  <a:cubicBezTo>
                    <a:pt x="112291" y="103202"/>
                    <a:pt x="99886" y="103589"/>
                    <a:pt x="91358" y="96418"/>
                  </a:cubicBezTo>
                  <a:lnTo>
                    <a:pt x="3166" y="16173"/>
                  </a:lnTo>
                  <a:cubicBezTo>
                    <a:pt x="-2455" y="11521"/>
                    <a:pt x="-322" y="4931"/>
                    <a:pt x="7431" y="1830"/>
                  </a:cubicBezTo>
                  <a:lnTo>
                    <a:pt x="7431" y="18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 rot="998581">
              <a:off x="6559049" y="1971139"/>
              <a:ext cx="2161121" cy="403158"/>
            </a:xfrm>
            <a:custGeom>
              <a:rect b="b" l="l" r="r" t="t"/>
              <a:pathLst>
                <a:path extrusionOk="0" h="466390" w="2499906">
                  <a:moveTo>
                    <a:pt x="2495202" y="3928"/>
                  </a:moveTo>
                  <a:cubicBezTo>
                    <a:pt x="2459926" y="134568"/>
                    <a:pt x="2224425" y="337893"/>
                    <a:pt x="1979815" y="391389"/>
                  </a:cubicBezTo>
                  <a:cubicBezTo>
                    <a:pt x="1958688" y="375495"/>
                    <a:pt x="1939111" y="350879"/>
                    <a:pt x="1920310" y="354368"/>
                  </a:cubicBezTo>
                  <a:cubicBezTo>
                    <a:pt x="1903641" y="357276"/>
                    <a:pt x="1892205" y="383636"/>
                    <a:pt x="1879994" y="406896"/>
                  </a:cubicBezTo>
                  <a:cubicBezTo>
                    <a:pt x="1784243" y="417944"/>
                    <a:pt x="1682484" y="421626"/>
                    <a:pt x="1586733" y="419300"/>
                  </a:cubicBezTo>
                  <a:cubicBezTo>
                    <a:pt x="1571227" y="399336"/>
                    <a:pt x="1558628" y="373945"/>
                    <a:pt x="1540602" y="372782"/>
                  </a:cubicBezTo>
                  <a:cubicBezTo>
                    <a:pt x="1523545" y="371619"/>
                    <a:pt x="1506294" y="394684"/>
                    <a:pt x="1488850" y="414649"/>
                  </a:cubicBezTo>
                  <a:cubicBezTo>
                    <a:pt x="1357435" y="405345"/>
                    <a:pt x="1248310" y="384024"/>
                    <a:pt x="1199853" y="354562"/>
                  </a:cubicBezTo>
                  <a:cubicBezTo>
                    <a:pt x="1099257" y="293313"/>
                    <a:pt x="1020369" y="284590"/>
                    <a:pt x="963384" y="363284"/>
                  </a:cubicBezTo>
                  <a:cubicBezTo>
                    <a:pt x="906398" y="441978"/>
                    <a:pt x="333056" y="455159"/>
                    <a:pt x="149114" y="407089"/>
                  </a:cubicBezTo>
                  <a:cubicBezTo>
                    <a:pt x="34756" y="377046"/>
                    <a:pt x="3356" y="260750"/>
                    <a:pt x="255" y="169651"/>
                  </a:cubicBezTo>
                  <a:cubicBezTo>
                    <a:pt x="-2847" y="263076"/>
                    <a:pt x="20994" y="404763"/>
                    <a:pt x="149114" y="438296"/>
                  </a:cubicBezTo>
                  <a:cubicBezTo>
                    <a:pt x="333056" y="486365"/>
                    <a:pt x="906398" y="473378"/>
                    <a:pt x="963384" y="394491"/>
                  </a:cubicBezTo>
                  <a:cubicBezTo>
                    <a:pt x="1020369" y="315603"/>
                    <a:pt x="1099063" y="324519"/>
                    <a:pt x="1199853" y="385768"/>
                  </a:cubicBezTo>
                  <a:cubicBezTo>
                    <a:pt x="1248310" y="415230"/>
                    <a:pt x="1357435" y="436551"/>
                    <a:pt x="1488850" y="445855"/>
                  </a:cubicBezTo>
                  <a:cubicBezTo>
                    <a:pt x="1506294" y="426084"/>
                    <a:pt x="1523545" y="403019"/>
                    <a:pt x="1540602" y="403988"/>
                  </a:cubicBezTo>
                  <a:cubicBezTo>
                    <a:pt x="1558628" y="405151"/>
                    <a:pt x="1571227" y="430349"/>
                    <a:pt x="1586733" y="450507"/>
                  </a:cubicBezTo>
                  <a:cubicBezTo>
                    <a:pt x="1682484" y="452833"/>
                    <a:pt x="1784243" y="449150"/>
                    <a:pt x="1879994" y="438102"/>
                  </a:cubicBezTo>
                  <a:cubicBezTo>
                    <a:pt x="1892205" y="414842"/>
                    <a:pt x="1903641" y="388482"/>
                    <a:pt x="1920310" y="385575"/>
                  </a:cubicBezTo>
                  <a:cubicBezTo>
                    <a:pt x="1939111" y="382279"/>
                    <a:pt x="1958688" y="406896"/>
                    <a:pt x="1979815" y="422596"/>
                  </a:cubicBezTo>
                  <a:cubicBezTo>
                    <a:pt x="2247491" y="364060"/>
                    <a:pt x="2504118" y="126233"/>
                    <a:pt x="2499854" y="439"/>
                  </a:cubicBezTo>
                  <a:cubicBezTo>
                    <a:pt x="2499854" y="-724"/>
                    <a:pt x="2498304" y="439"/>
                    <a:pt x="2495202" y="3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27"/>
            <p:cNvGrpSpPr/>
            <p:nvPr/>
          </p:nvGrpSpPr>
          <p:grpSpPr>
            <a:xfrm rot="998581">
              <a:off x="6629221" y="1433566"/>
              <a:ext cx="2164145" cy="913634"/>
              <a:chOff x="393797" y="525381"/>
              <a:chExt cx="2152927" cy="908959"/>
            </a:xfrm>
          </p:grpSpPr>
          <p:sp>
            <p:nvSpPr>
              <p:cNvPr id="445" name="Google Shape;445;p27"/>
              <p:cNvSpPr/>
              <p:nvPr/>
            </p:nvSpPr>
            <p:spPr>
              <a:xfrm>
                <a:off x="393829" y="525381"/>
                <a:ext cx="2152890" cy="781805"/>
              </a:xfrm>
              <a:custGeom>
                <a:rect b="b" l="l" r="r" t="t"/>
                <a:pathLst>
                  <a:path extrusionOk="0" h="909076" w="2503361">
                    <a:moveTo>
                      <a:pt x="196382" y="5091"/>
                    </a:moveTo>
                    <a:cubicBezTo>
                      <a:pt x="111485" y="79521"/>
                      <a:pt x="-53074" y="162673"/>
                      <a:pt x="16897" y="679223"/>
                    </a:cubicBezTo>
                    <a:cubicBezTo>
                      <a:pt x="-547" y="709848"/>
                      <a:pt x="120401" y="825563"/>
                      <a:pt x="304344" y="873632"/>
                    </a:cubicBezTo>
                    <a:cubicBezTo>
                      <a:pt x="488286" y="921702"/>
                      <a:pt x="809070" y="915111"/>
                      <a:pt x="865862" y="836224"/>
                    </a:cubicBezTo>
                    <a:cubicBezTo>
                      <a:pt x="922653" y="757336"/>
                      <a:pt x="1104076" y="776331"/>
                      <a:pt x="1204866" y="837580"/>
                    </a:cubicBezTo>
                    <a:cubicBezTo>
                      <a:pt x="1305463" y="898830"/>
                      <a:pt x="1621208" y="933137"/>
                      <a:pt x="1901482" y="889332"/>
                    </a:cubicBezTo>
                    <a:cubicBezTo>
                      <a:pt x="2181563" y="845527"/>
                      <a:pt x="2507775" y="722834"/>
                      <a:pt x="2503317" y="591419"/>
                    </a:cubicBezTo>
                    <a:cubicBezTo>
                      <a:pt x="2498859" y="460004"/>
                      <a:pt x="2393804" y="416393"/>
                      <a:pt x="2332555" y="420657"/>
                    </a:cubicBezTo>
                    <a:cubicBezTo>
                      <a:pt x="2271305" y="425115"/>
                      <a:pt x="2039294" y="451282"/>
                      <a:pt x="1969322" y="429380"/>
                    </a:cubicBezTo>
                    <a:cubicBezTo>
                      <a:pt x="1899350" y="407477"/>
                      <a:pt x="1382800" y="201826"/>
                      <a:pt x="1229482" y="87855"/>
                    </a:cubicBezTo>
                    <a:cubicBezTo>
                      <a:pt x="1076359" y="-25921"/>
                      <a:pt x="1045928" y="-20300"/>
                      <a:pt x="896874" y="96578"/>
                    </a:cubicBezTo>
                    <a:cubicBezTo>
                      <a:pt x="371602" y="508074"/>
                      <a:pt x="266547" y="-56546"/>
                      <a:pt x="196575" y="47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18773" y="667007"/>
                <a:ext cx="1098331" cy="529912"/>
              </a:xfrm>
              <a:custGeom>
                <a:rect b="b" l="l" r="r" t="t"/>
                <a:pathLst>
                  <a:path extrusionOk="0" h="616177" w="1277129">
                    <a:moveTo>
                      <a:pt x="194" y="364008"/>
                    </a:moveTo>
                    <a:cubicBezTo>
                      <a:pt x="109319" y="369241"/>
                      <a:pt x="590399" y="106605"/>
                      <a:pt x="642344" y="0"/>
                    </a:cubicBezTo>
                    <a:lnTo>
                      <a:pt x="741972" y="60862"/>
                    </a:lnTo>
                    <a:cubicBezTo>
                      <a:pt x="741972" y="60862"/>
                      <a:pt x="356449" y="345788"/>
                      <a:pt x="597958" y="433592"/>
                    </a:cubicBezTo>
                    <a:cubicBezTo>
                      <a:pt x="764068" y="494066"/>
                      <a:pt x="1189326" y="256240"/>
                      <a:pt x="1189326" y="256240"/>
                    </a:cubicBezTo>
                    <a:lnTo>
                      <a:pt x="1277130" y="296750"/>
                    </a:lnTo>
                    <a:cubicBezTo>
                      <a:pt x="1277130" y="296750"/>
                      <a:pt x="852841" y="556479"/>
                      <a:pt x="894514" y="616178"/>
                    </a:cubicBezTo>
                    <a:cubicBezTo>
                      <a:pt x="595438" y="546012"/>
                      <a:pt x="0" y="364008"/>
                      <a:pt x="0" y="3640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393953" y="703985"/>
                <a:ext cx="1443622" cy="635095"/>
              </a:xfrm>
              <a:custGeom>
                <a:rect b="b" l="l" r="r" t="t"/>
                <a:pathLst>
                  <a:path extrusionOk="0" h="738482" w="1678630">
                    <a:moveTo>
                      <a:pt x="694180" y="625869"/>
                    </a:moveTo>
                    <a:cubicBezTo>
                      <a:pt x="694180" y="625869"/>
                      <a:pt x="1164406" y="650291"/>
                      <a:pt x="1678630" y="738483"/>
                    </a:cubicBezTo>
                    <a:cubicBezTo>
                      <a:pt x="1585593" y="571985"/>
                      <a:pt x="1272174" y="420218"/>
                      <a:pt x="850987" y="326987"/>
                    </a:cubicBezTo>
                    <a:cubicBezTo>
                      <a:pt x="480001" y="245192"/>
                      <a:pt x="173754" y="75980"/>
                      <a:pt x="35748" y="0"/>
                    </a:cubicBezTo>
                    <a:cubicBezTo>
                      <a:pt x="1247" y="95557"/>
                      <a:pt x="-14453" y="239959"/>
                      <a:pt x="16947" y="471389"/>
                    </a:cubicBezTo>
                    <a:cubicBezTo>
                      <a:pt x="11326" y="481080"/>
                      <a:pt x="4542" y="514806"/>
                      <a:pt x="3573" y="558030"/>
                    </a:cubicBezTo>
                    <a:lnTo>
                      <a:pt x="694180" y="62586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418011" y="703985"/>
                <a:ext cx="1419546" cy="635261"/>
              </a:xfrm>
              <a:custGeom>
                <a:rect b="b" l="l" r="r" t="t"/>
                <a:pathLst>
                  <a:path extrusionOk="0" h="738676" w="1650635">
                    <a:moveTo>
                      <a:pt x="798376" y="341912"/>
                    </a:moveTo>
                    <a:cubicBezTo>
                      <a:pt x="1201731" y="431072"/>
                      <a:pt x="1506234" y="574117"/>
                      <a:pt x="1613033" y="732280"/>
                    </a:cubicBezTo>
                    <a:cubicBezTo>
                      <a:pt x="1625631" y="734413"/>
                      <a:pt x="1638036" y="736545"/>
                      <a:pt x="1650635" y="738677"/>
                    </a:cubicBezTo>
                    <a:cubicBezTo>
                      <a:pt x="1557598" y="572179"/>
                      <a:pt x="1244179" y="420412"/>
                      <a:pt x="822992" y="327181"/>
                    </a:cubicBezTo>
                    <a:cubicBezTo>
                      <a:pt x="452006" y="245192"/>
                      <a:pt x="145758" y="75980"/>
                      <a:pt x="7753" y="0"/>
                    </a:cubicBezTo>
                    <a:cubicBezTo>
                      <a:pt x="5040" y="7559"/>
                      <a:pt x="2520" y="15700"/>
                      <a:pt x="0" y="23841"/>
                    </a:cubicBezTo>
                    <a:cubicBezTo>
                      <a:pt x="144983" y="103504"/>
                      <a:pt x="441927" y="263024"/>
                      <a:pt x="798569" y="34191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393797" y="833907"/>
                <a:ext cx="574647" cy="328963"/>
              </a:xfrm>
              <a:custGeom>
                <a:rect b="b" l="l" r="r" t="t"/>
                <a:pathLst>
                  <a:path extrusionOk="0" h="382515" w="668194">
                    <a:moveTo>
                      <a:pt x="10538" y="340749"/>
                    </a:moveTo>
                    <a:cubicBezTo>
                      <a:pt x="53568" y="364590"/>
                      <a:pt x="101443" y="378739"/>
                      <a:pt x="151450" y="381840"/>
                    </a:cubicBezTo>
                    <a:cubicBezTo>
                      <a:pt x="226849" y="386492"/>
                      <a:pt x="296821" y="365946"/>
                      <a:pt x="370669" y="356061"/>
                    </a:cubicBezTo>
                    <a:cubicBezTo>
                      <a:pt x="469328" y="342687"/>
                      <a:pt x="568761" y="340361"/>
                      <a:pt x="668195" y="340361"/>
                    </a:cubicBezTo>
                    <a:cubicBezTo>
                      <a:pt x="261738" y="72879"/>
                      <a:pt x="90589" y="775"/>
                      <a:pt x="4141" y="0"/>
                    </a:cubicBezTo>
                    <a:cubicBezTo>
                      <a:pt x="-3612" y="82764"/>
                      <a:pt x="-1092" y="187044"/>
                      <a:pt x="16934" y="320203"/>
                    </a:cubicBezTo>
                    <a:cubicBezTo>
                      <a:pt x="14802" y="323886"/>
                      <a:pt x="12670" y="331057"/>
                      <a:pt x="10538" y="3407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1915311" y="889041"/>
                <a:ext cx="630279" cy="404727"/>
              </a:xfrm>
              <a:custGeom>
                <a:rect b="b" l="l" r="r" t="t"/>
                <a:pathLst>
                  <a:path extrusionOk="0" h="470613" w="732882">
                    <a:moveTo>
                      <a:pt x="732836" y="168436"/>
                    </a:moveTo>
                    <a:cubicBezTo>
                      <a:pt x="729153" y="59699"/>
                      <a:pt x="656468" y="11048"/>
                      <a:pt x="596769" y="0"/>
                    </a:cubicBezTo>
                    <a:cubicBezTo>
                      <a:pt x="522533" y="136648"/>
                      <a:pt x="243034" y="230461"/>
                      <a:pt x="111231" y="269226"/>
                    </a:cubicBezTo>
                    <a:cubicBezTo>
                      <a:pt x="-37628" y="313032"/>
                      <a:pt x="-7004" y="369823"/>
                      <a:pt x="32343" y="470613"/>
                    </a:cubicBezTo>
                    <a:cubicBezTo>
                      <a:pt x="32343" y="470613"/>
                      <a:pt x="371735" y="403161"/>
                      <a:pt x="635147" y="347727"/>
                    </a:cubicBezTo>
                    <a:cubicBezTo>
                      <a:pt x="696978" y="282407"/>
                      <a:pt x="734386" y="217087"/>
                      <a:pt x="732836" y="16843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396942" y="1033394"/>
                <a:ext cx="2149610" cy="275616"/>
              </a:xfrm>
              <a:custGeom>
                <a:rect b="b" l="l" r="r" t="t"/>
                <a:pathLst>
                  <a:path extrusionOk="0" h="320484" w="2499547">
                    <a:moveTo>
                      <a:pt x="3584" y="242936"/>
                    </a:moveTo>
                    <a:cubicBezTo>
                      <a:pt x="3584" y="194285"/>
                      <a:pt x="10950" y="155132"/>
                      <a:pt x="16958" y="144471"/>
                    </a:cubicBezTo>
                    <a:cubicBezTo>
                      <a:pt x="16958" y="143502"/>
                      <a:pt x="16764" y="142727"/>
                      <a:pt x="16571" y="141758"/>
                    </a:cubicBezTo>
                    <a:cubicBezTo>
                      <a:pt x="16571" y="141758"/>
                      <a:pt x="93714" y="208822"/>
                      <a:pt x="317391" y="172770"/>
                    </a:cubicBezTo>
                    <a:cubicBezTo>
                      <a:pt x="520328" y="140013"/>
                      <a:pt x="961674" y="173546"/>
                      <a:pt x="1045601" y="196999"/>
                    </a:cubicBezTo>
                    <a:cubicBezTo>
                      <a:pt x="1422014" y="302053"/>
                      <a:pt x="1644528" y="340431"/>
                      <a:pt x="1855412" y="310776"/>
                    </a:cubicBezTo>
                    <a:cubicBezTo>
                      <a:pt x="2249270" y="255535"/>
                      <a:pt x="2415380" y="136331"/>
                      <a:pt x="2474691" y="83222"/>
                    </a:cubicBezTo>
                    <a:cubicBezTo>
                      <a:pt x="2491360" y="52791"/>
                      <a:pt x="2500276" y="24492"/>
                      <a:pt x="2499501" y="458"/>
                    </a:cubicBezTo>
                    <a:cubicBezTo>
                      <a:pt x="2499113" y="-9815"/>
                      <a:pt x="2384174" y="155520"/>
                      <a:pt x="1854637" y="229949"/>
                    </a:cubicBezTo>
                    <a:cubicBezTo>
                      <a:pt x="1643753" y="259605"/>
                      <a:pt x="1424728" y="211923"/>
                      <a:pt x="1048315" y="106869"/>
                    </a:cubicBezTo>
                    <a:cubicBezTo>
                      <a:pt x="964387" y="83416"/>
                      <a:pt x="532733" y="51822"/>
                      <a:pt x="329990" y="84579"/>
                    </a:cubicBezTo>
                    <a:cubicBezTo>
                      <a:pt x="106313" y="120631"/>
                      <a:pt x="13082" y="85160"/>
                      <a:pt x="13082" y="85160"/>
                    </a:cubicBezTo>
                    <a:cubicBezTo>
                      <a:pt x="13082" y="86129"/>
                      <a:pt x="13276" y="86905"/>
                      <a:pt x="13469" y="87874"/>
                    </a:cubicBezTo>
                    <a:cubicBezTo>
                      <a:pt x="5135" y="102217"/>
                      <a:pt x="-5913" y="170057"/>
                      <a:pt x="3778" y="24274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1131421" y="530558"/>
                <a:ext cx="922304" cy="370202"/>
              </a:xfrm>
              <a:custGeom>
                <a:rect b="b" l="l" r="r" t="t"/>
                <a:pathLst>
                  <a:path extrusionOk="0" h="430468" w="1072447">
                    <a:moveTo>
                      <a:pt x="1072448" y="409980"/>
                    </a:moveTo>
                    <a:cubicBezTo>
                      <a:pt x="931341" y="357453"/>
                      <a:pt x="507440" y="183396"/>
                      <a:pt x="371180" y="82218"/>
                    </a:cubicBezTo>
                    <a:cubicBezTo>
                      <a:pt x="218056" y="-31559"/>
                      <a:pt x="187625" y="-25938"/>
                      <a:pt x="38572" y="90940"/>
                    </a:cubicBezTo>
                    <a:cubicBezTo>
                      <a:pt x="25391" y="101213"/>
                      <a:pt x="12599" y="110711"/>
                      <a:pt x="0" y="119821"/>
                    </a:cubicBezTo>
                    <a:cubicBezTo>
                      <a:pt x="8916" y="187466"/>
                      <a:pt x="48069" y="221386"/>
                      <a:pt x="145565" y="181458"/>
                    </a:cubicBezTo>
                    <a:cubicBezTo>
                      <a:pt x="316327" y="111486"/>
                      <a:pt x="368854" y="137653"/>
                      <a:pt x="438825" y="181458"/>
                    </a:cubicBezTo>
                    <a:cubicBezTo>
                      <a:pt x="507634" y="224487"/>
                      <a:pt x="969138" y="508057"/>
                      <a:pt x="1072448" y="4099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396857" y="1191194"/>
                <a:ext cx="907802" cy="143187"/>
              </a:xfrm>
              <a:custGeom>
                <a:rect b="b" l="l" r="r" t="t"/>
                <a:pathLst>
                  <a:path extrusionOk="0" h="166497" w="1055584">
                    <a:moveTo>
                      <a:pt x="144595" y="131997"/>
                    </a:moveTo>
                    <a:cubicBezTo>
                      <a:pt x="195766" y="153318"/>
                      <a:pt x="252945" y="169018"/>
                      <a:pt x="308767" y="160683"/>
                    </a:cubicBezTo>
                    <a:cubicBezTo>
                      <a:pt x="359550" y="153124"/>
                      <a:pt x="405293" y="126376"/>
                      <a:pt x="457045" y="121918"/>
                    </a:cubicBezTo>
                    <a:cubicBezTo>
                      <a:pt x="486119" y="119398"/>
                      <a:pt x="514224" y="120948"/>
                      <a:pt x="542717" y="126957"/>
                    </a:cubicBezTo>
                    <a:cubicBezTo>
                      <a:pt x="571791" y="133160"/>
                      <a:pt x="601447" y="141882"/>
                      <a:pt x="631490" y="141106"/>
                    </a:cubicBezTo>
                    <a:cubicBezTo>
                      <a:pt x="686925" y="139556"/>
                      <a:pt x="740421" y="115521"/>
                      <a:pt x="795468" y="109319"/>
                    </a:cubicBezTo>
                    <a:cubicBezTo>
                      <a:pt x="875131" y="100403"/>
                      <a:pt x="946266" y="128314"/>
                      <a:pt x="1013136" y="166498"/>
                    </a:cubicBezTo>
                    <a:cubicBezTo>
                      <a:pt x="1026511" y="159714"/>
                      <a:pt x="1040660" y="155643"/>
                      <a:pt x="1055585" y="154481"/>
                    </a:cubicBezTo>
                    <a:cubicBezTo>
                      <a:pt x="985225" y="107187"/>
                      <a:pt x="916804" y="53303"/>
                      <a:pt x="836560" y="28299"/>
                    </a:cubicBezTo>
                    <a:cubicBezTo>
                      <a:pt x="807098" y="18995"/>
                      <a:pt x="776861" y="16475"/>
                      <a:pt x="748368" y="31400"/>
                    </a:cubicBezTo>
                    <a:cubicBezTo>
                      <a:pt x="722783" y="44774"/>
                      <a:pt x="702819" y="64932"/>
                      <a:pt x="679365" y="81601"/>
                    </a:cubicBezTo>
                    <a:cubicBezTo>
                      <a:pt x="641957" y="108156"/>
                      <a:pt x="593112" y="117847"/>
                      <a:pt x="552602" y="90711"/>
                    </a:cubicBezTo>
                    <a:cubicBezTo>
                      <a:pt x="505502" y="59311"/>
                      <a:pt x="472551" y="10854"/>
                      <a:pt x="408588" y="42642"/>
                    </a:cubicBezTo>
                    <a:cubicBezTo>
                      <a:pt x="352960" y="70359"/>
                      <a:pt x="313225" y="112032"/>
                      <a:pt x="247905" y="115909"/>
                    </a:cubicBezTo>
                    <a:cubicBezTo>
                      <a:pt x="187819" y="119398"/>
                      <a:pt x="108543" y="102341"/>
                      <a:pt x="61056" y="63963"/>
                    </a:cubicBezTo>
                    <a:cubicBezTo>
                      <a:pt x="37796" y="45162"/>
                      <a:pt x="18414" y="23066"/>
                      <a:pt x="0" y="0"/>
                    </a:cubicBezTo>
                    <a:cubicBezTo>
                      <a:pt x="0" y="15506"/>
                      <a:pt x="775" y="32175"/>
                      <a:pt x="2520" y="49232"/>
                    </a:cubicBezTo>
                    <a:cubicBezTo>
                      <a:pt x="46906" y="82183"/>
                      <a:pt x="94200" y="111063"/>
                      <a:pt x="144595" y="13199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1075323" y="531921"/>
                <a:ext cx="981945" cy="445459"/>
              </a:xfrm>
              <a:custGeom>
                <a:rect b="b" l="l" r="r" t="t"/>
                <a:pathLst>
                  <a:path extrusionOk="0" h="517975" w="1141797">
                    <a:moveTo>
                      <a:pt x="1041201" y="370986"/>
                    </a:moveTo>
                    <a:cubicBezTo>
                      <a:pt x="1028990" y="374475"/>
                      <a:pt x="1016585" y="376801"/>
                      <a:pt x="1004180" y="376801"/>
                    </a:cubicBezTo>
                    <a:cubicBezTo>
                      <a:pt x="965996" y="376801"/>
                      <a:pt x="929750" y="361682"/>
                      <a:pt x="894667" y="347920"/>
                    </a:cubicBezTo>
                    <a:cubicBezTo>
                      <a:pt x="808608" y="314001"/>
                      <a:pt x="724680" y="274266"/>
                      <a:pt x="643854" y="229298"/>
                    </a:cubicBezTo>
                    <a:cubicBezTo>
                      <a:pt x="562641" y="184136"/>
                      <a:pt x="482396" y="135873"/>
                      <a:pt x="405640" y="83346"/>
                    </a:cubicBezTo>
                    <a:cubicBezTo>
                      <a:pt x="369782" y="58924"/>
                      <a:pt x="333536" y="33920"/>
                      <a:pt x="293996" y="15700"/>
                    </a:cubicBezTo>
                    <a:cubicBezTo>
                      <a:pt x="280815" y="9691"/>
                      <a:pt x="267635" y="3877"/>
                      <a:pt x="253873" y="0"/>
                    </a:cubicBezTo>
                    <a:cubicBezTo>
                      <a:pt x="213170" y="7172"/>
                      <a:pt x="170334" y="37021"/>
                      <a:pt x="103851" y="89161"/>
                    </a:cubicBezTo>
                    <a:cubicBezTo>
                      <a:pt x="67217" y="117847"/>
                      <a:pt x="32716" y="141688"/>
                      <a:pt x="153" y="161458"/>
                    </a:cubicBezTo>
                    <a:cubicBezTo>
                      <a:pt x="-2561" y="257791"/>
                      <a:pt x="30196" y="316908"/>
                      <a:pt x="147656" y="268645"/>
                    </a:cubicBezTo>
                    <a:cubicBezTo>
                      <a:pt x="318418" y="198673"/>
                      <a:pt x="370945" y="224840"/>
                      <a:pt x="440917" y="268645"/>
                    </a:cubicBezTo>
                    <a:cubicBezTo>
                      <a:pt x="510889" y="312450"/>
                      <a:pt x="988092" y="605711"/>
                      <a:pt x="1079966" y="491934"/>
                    </a:cubicBezTo>
                    <a:cubicBezTo>
                      <a:pt x="1104582" y="461503"/>
                      <a:pt x="1124934" y="433980"/>
                      <a:pt x="1141797" y="409751"/>
                    </a:cubicBezTo>
                    <a:cubicBezTo>
                      <a:pt x="1116793" y="400448"/>
                      <a:pt x="1082098" y="387074"/>
                      <a:pt x="1041201" y="3707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1075156" y="667840"/>
                <a:ext cx="981945" cy="309605"/>
              </a:xfrm>
              <a:custGeom>
                <a:rect b="b" l="l" r="r" t="t"/>
                <a:pathLst>
                  <a:path extrusionOk="0" h="360006" w="1141797">
                    <a:moveTo>
                      <a:pt x="1085006" y="299657"/>
                    </a:moveTo>
                    <a:cubicBezTo>
                      <a:pt x="993131" y="413434"/>
                      <a:pt x="515928" y="120173"/>
                      <a:pt x="445956" y="76368"/>
                    </a:cubicBezTo>
                    <a:cubicBezTo>
                      <a:pt x="375985" y="32563"/>
                      <a:pt x="323457" y="6396"/>
                      <a:pt x="152695" y="76368"/>
                    </a:cubicBezTo>
                    <a:cubicBezTo>
                      <a:pt x="48222" y="119204"/>
                      <a:pt x="10814" y="77337"/>
                      <a:pt x="5580" y="0"/>
                    </a:cubicBezTo>
                    <a:cubicBezTo>
                      <a:pt x="3836" y="1163"/>
                      <a:pt x="1897" y="2326"/>
                      <a:pt x="153" y="3489"/>
                    </a:cubicBezTo>
                    <a:cubicBezTo>
                      <a:pt x="-2561" y="99821"/>
                      <a:pt x="30196" y="158939"/>
                      <a:pt x="147656" y="110676"/>
                    </a:cubicBezTo>
                    <a:cubicBezTo>
                      <a:pt x="318418" y="40704"/>
                      <a:pt x="370945" y="66871"/>
                      <a:pt x="440917" y="110676"/>
                    </a:cubicBezTo>
                    <a:cubicBezTo>
                      <a:pt x="510889" y="154481"/>
                      <a:pt x="988092" y="447742"/>
                      <a:pt x="1079966" y="333965"/>
                    </a:cubicBezTo>
                    <a:cubicBezTo>
                      <a:pt x="1104582" y="303534"/>
                      <a:pt x="1124934" y="276010"/>
                      <a:pt x="1141797" y="251782"/>
                    </a:cubicBezTo>
                    <a:cubicBezTo>
                      <a:pt x="1136951" y="250038"/>
                      <a:pt x="1131718" y="248099"/>
                      <a:pt x="1126291" y="245967"/>
                    </a:cubicBezTo>
                    <a:cubicBezTo>
                      <a:pt x="1113886" y="262636"/>
                      <a:pt x="1100318" y="280468"/>
                      <a:pt x="1084812" y="2996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536108" y="525880"/>
                <a:ext cx="873797" cy="263120"/>
              </a:xfrm>
              <a:custGeom>
                <a:rect b="b" l="l" r="r" t="t"/>
                <a:pathLst>
                  <a:path extrusionOk="0" h="305954" w="1016043">
                    <a:moveTo>
                      <a:pt x="127345" y="162673"/>
                    </a:moveTo>
                    <a:cubicBezTo>
                      <a:pt x="174445" y="215588"/>
                      <a:pt x="267870" y="384993"/>
                      <a:pt x="534382" y="262300"/>
                    </a:cubicBezTo>
                    <a:cubicBezTo>
                      <a:pt x="760191" y="158215"/>
                      <a:pt x="843344" y="-28829"/>
                      <a:pt x="1016044" y="53742"/>
                    </a:cubicBezTo>
                    <a:cubicBezTo>
                      <a:pt x="902267" y="-23208"/>
                      <a:pt x="863308" y="-6926"/>
                      <a:pt x="731117" y="96578"/>
                    </a:cubicBezTo>
                    <a:cubicBezTo>
                      <a:pt x="205845" y="508074"/>
                      <a:pt x="100790" y="-56546"/>
                      <a:pt x="30819" y="4703"/>
                    </a:cubicBezTo>
                    <a:cubicBezTo>
                      <a:pt x="21321" y="12844"/>
                      <a:pt x="11048" y="21373"/>
                      <a:pt x="0" y="30289"/>
                    </a:cubicBezTo>
                    <a:cubicBezTo>
                      <a:pt x="39541" y="14201"/>
                      <a:pt x="89742" y="120806"/>
                      <a:pt x="127345" y="16286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1315049" y="607906"/>
                <a:ext cx="48582" cy="37876"/>
              </a:xfrm>
              <a:custGeom>
                <a:rect b="b" l="l" r="r" t="t"/>
                <a:pathLst>
                  <a:path extrusionOk="0" h="44042" w="56491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616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621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1525766" y="709683"/>
                <a:ext cx="48582" cy="37876"/>
              </a:xfrm>
              <a:custGeom>
                <a:rect b="b" l="l" r="r" t="t"/>
                <a:pathLst>
                  <a:path extrusionOk="0" h="44042" w="56491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616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427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1667855" y="763820"/>
                <a:ext cx="48582" cy="37876"/>
              </a:xfrm>
              <a:custGeom>
                <a:rect b="b" l="l" r="r" t="t"/>
                <a:pathLst>
                  <a:path extrusionOk="0" h="44042" w="56491">
                    <a:moveTo>
                      <a:pt x="55091" y="35880"/>
                    </a:moveTo>
                    <a:cubicBezTo>
                      <a:pt x="50245" y="45377"/>
                      <a:pt x="34158" y="46734"/>
                      <a:pt x="19427" y="39175"/>
                    </a:cubicBezTo>
                    <a:cubicBezTo>
                      <a:pt x="4696" y="31422"/>
                      <a:pt x="-3445" y="17660"/>
                      <a:pt x="1401" y="8163"/>
                    </a:cubicBezTo>
                    <a:cubicBezTo>
                      <a:pt x="6246" y="-1335"/>
                      <a:pt x="22334" y="-2692"/>
                      <a:pt x="37065" y="4867"/>
                    </a:cubicBezTo>
                    <a:cubicBezTo>
                      <a:pt x="51796" y="12621"/>
                      <a:pt x="59937" y="26382"/>
                      <a:pt x="55091" y="358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1818028" y="824635"/>
                <a:ext cx="39570" cy="27845"/>
              </a:xfrm>
              <a:custGeom>
                <a:rect b="b" l="l" r="r" t="t"/>
                <a:pathLst>
                  <a:path extrusionOk="0" h="32378" w="46012">
                    <a:moveTo>
                      <a:pt x="45490" y="23458"/>
                    </a:moveTo>
                    <a:cubicBezTo>
                      <a:pt x="42971" y="31405"/>
                      <a:pt x="30760" y="34700"/>
                      <a:pt x="18355" y="30629"/>
                    </a:cubicBezTo>
                    <a:cubicBezTo>
                      <a:pt x="5950" y="26559"/>
                      <a:pt x="-2191" y="16868"/>
                      <a:pt x="522" y="8921"/>
                    </a:cubicBezTo>
                    <a:cubicBezTo>
                      <a:pt x="3042" y="974"/>
                      <a:pt x="15253" y="-2321"/>
                      <a:pt x="27658" y="1749"/>
                    </a:cubicBezTo>
                    <a:cubicBezTo>
                      <a:pt x="40063" y="5820"/>
                      <a:pt x="48204" y="15511"/>
                      <a:pt x="45490" y="2345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1919639" y="852119"/>
                <a:ext cx="39570" cy="27845"/>
              </a:xfrm>
              <a:custGeom>
                <a:rect b="b" l="l" r="r" t="t"/>
                <a:pathLst>
                  <a:path extrusionOk="0" h="32378" w="46012">
                    <a:moveTo>
                      <a:pt x="45490" y="23458"/>
                    </a:moveTo>
                    <a:cubicBezTo>
                      <a:pt x="42971" y="31405"/>
                      <a:pt x="30760" y="34700"/>
                      <a:pt x="18355" y="30629"/>
                    </a:cubicBezTo>
                    <a:cubicBezTo>
                      <a:pt x="5950" y="26559"/>
                      <a:pt x="-2191" y="16868"/>
                      <a:pt x="522" y="8921"/>
                    </a:cubicBezTo>
                    <a:cubicBezTo>
                      <a:pt x="3042" y="974"/>
                      <a:pt x="15253" y="-2321"/>
                      <a:pt x="27658" y="1749"/>
                    </a:cubicBezTo>
                    <a:cubicBezTo>
                      <a:pt x="40063" y="5820"/>
                      <a:pt x="48204" y="15511"/>
                      <a:pt x="45490" y="2345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1328471" y="608873"/>
                <a:ext cx="196195" cy="32511"/>
              </a:xfrm>
              <a:custGeom>
                <a:rect b="b" l="l" r="r" t="t"/>
                <a:pathLst>
                  <a:path extrusionOk="0" h="37803" w="228134">
                    <a:moveTo>
                      <a:pt x="228135" y="19580"/>
                    </a:moveTo>
                    <a:cubicBezTo>
                      <a:pt x="228135" y="29659"/>
                      <a:pt x="217668" y="37994"/>
                      <a:pt x="204876" y="37800"/>
                    </a:cubicBezTo>
                    <a:lnTo>
                      <a:pt x="23065" y="36831"/>
                    </a:lnTo>
                    <a:cubicBezTo>
                      <a:pt x="10273" y="36831"/>
                      <a:pt x="0" y="28496"/>
                      <a:pt x="0" y="18223"/>
                    </a:cubicBezTo>
                    <a:lnTo>
                      <a:pt x="0" y="18223"/>
                    </a:lnTo>
                    <a:cubicBezTo>
                      <a:pt x="0" y="8144"/>
                      <a:pt x="10467" y="-191"/>
                      <a:pt x="23259" y="3"/>
                    </a:cubicBezTo>
                    <a:lnTo>
                      <a:pt x="205070" y="972"/>
                    </a:lnTo>
                    <a:cubicBezTo>
                      <a:pt x="217862" y="972"/>
                      <a:pt x="228135" y="9307"/>
                      <a:pt x="228135" y="19580"/>
                    </a:cubicBezTo>
                    <a:lnTo>
                      <a:pt x="228135" y="195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1413001" y="559032"/>
                <a:ext cx="155529" cy="181273"/>
              </a:xfrm>
              <a:custGeom>
                <a:rect b="b" l="l" r="r" t="t"/>
                <a:pathLst>
                  <a:path extrusionOk="0" h="210783" w="180848">
                    <a:moveTo>
                      <a:pt x="5528" y="3148"/>
                    </a:moveTo>
                    <a:cubicBezTo>
                      <a:pt x="13281" y="-3055"/>
                      <a:pt x="25880" y="240"/>
                      <a:pt x="33827" y="10125"/>
                    </a:cubicBezTo>
                    <a:lnTo>
                      <a:pt x="174739" y="178368"/>
                    </a:lnTo>
                    <a:cubicBezTo>
                      <a:pt x="182686" y="188447"/>
                      <a:pt x="182880" y="201433"/>
                      <a:pt x="175321" y="207636"/>
                    </a:cubicBezTo>
                    <a:lnTo>
                      <a:pt x="175321" y="207636"/>
                    </a:lnTo>
                    <a:cubicBezTo>
                      <a:pt x="167568" y="213838"/>
                      <a:pt x="154969" y="210543"/>
                      <a:pt x="147022" y="200658"/>
                    </a:cubicBezTo>
                    <a:lnTo>
                      <a:pt x="6109" y="32416"/>
                    </a:lnTo>
                    <a:cubicBezTo>
                      <a:pt x="-1838" y="22337"/>
                      <a:pt x="-2032" y="9350"/>
                      <a:pt x="5528" y="3148"/>
                    </a:cubicBezTo>
                    <a:lnTo>
                      <a:pt x="5528" y="314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1538861" y="701810"/>
                <a:ext cx="164249" cy="37819"/>
              </a:xfrm>
              <a:custGeom>
                <a:rect b="b" l="l" r="r" t="t"/>
                <a:pathLst>
                  <a:path extrusionOk="0" h="43976" w="190987">
                    <a:moveTo>
                      <a:pt x="190708" y="13580"/>
                    </a:moveTo>
                    <a:cubicBezTo>
                      <a:pt x="192258" y="23465"/>
                      <a:pt x="187413" y="31412"/>
                      <a:pt x="174814" y="33350"/>
                    </a:cubicBezTo>
                    <a:lnTo>
                      <a:pt x="25760" y="43623"/>
                    </a:lnTo>
                    <a:cubicBezTo>
                      <a:pt x="13162" y="45561"/>
                      <a:pt x="1726" y="39359"/>
                      <a:pt x="175" y="29473"/>
                    </a:cubicBezTo>
                    <a:lnTo>
                      <a:pt x="175" y="29473"/>
                    </a:lnTo>
                    <a:cubicBezTo>
                      <a:pt x="-1375" y="19588"/>
                      <a:pt x="7541" y="10091"/>
                      <a:pt x="20139" y="8152"/>
                    </a:cubicBezTo>
                    <a:lnTo>
                      <a:pt x="163378" y="399"/>
                    </a:lnTo>
                    <a:cubicBezTo>
                      <a:pt x="175977" y="-1539"/>
                      <a:pt x="189157" y="3694"/>
                      <a:pt x="190708" y="13580"/>
                    </a:cubicBezTo>
                    <a:lnTo>
                      <a:pt x="190708" y="135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1596582" y="666102"/>
                <a:ext cx="115143" cy="128331"/>
              </a:xfrm>
              <a:custGeom>
                <a:rect b="b" l="l" r="r" t="t"/>
                <a:pathLst>
                  <a:path extrusionOk="0" h="149222" w="133887">
                    <a:moveTo>
                      <a:pt x="5113" y="3961"/>
                    </a:moveTo>
                    <a:cubicBezTo>
                      <a:pt x="12672" y="-2823"/>
                      <a:pt x="25659" y="-691"/>
                      <a:pt x="34381" y="8807"/>
                    </a:cubicBezTo>
                    <a:lnTo>
                      <a:pt x="126837" y="115800"/>
                    </a:lnTo>
                    <a:cubicBezTo>
                      <a:pt x="135365" y="125297"/>
                      <a:pt x="136334" y="138478"/>
                      <a:pt x="128775" y="145261"/>
                    </a:cubicBezTo>
                    <a:lnTo>
                      <a:pt x="128775" y="145261"/>
                    </a:lnTo>
                    <a:cubicBezTo>
                      <a:pt x="121216" y="152045"/>
                      <a:pt x="108229" y="149913"/>
                      <a:pt x="99507" y="140416"/>
                    </a:cubicBezTo>
                    <a:lnTo>
                      <a:pt x="7051" y="33423"/>
                    </a:lnTo>
                    <a:cubicBezTo>
                      <a:pt x="-1477" y="23925"/>
                      <a:pt x="-2446" y="10745"/>
                      <a:pt x="5113" y="3961"/>
                    </a:cubicBezTo>
                    <a:lnTo>
                      <a:pt x="5113" y="396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1683589" y="765612"/>
                <a:ext cx="162864" cy="29177"/>
              </a:xfrm>
              <a:custGeom>
                <a:rect b="b" l="l" r="r" t="t"/>
                <a:pathLst>
                  <a:path extrusionOk="0" h="33927" w="189377">
                    <a:moveTo>
                      <a:pt x="189373" y="16092"/>
                    </a:moveTo>
                    <a:cubicBezTo>
                      <a:pt x="189567" y="25201"/>
                      <a:pt x="182395" y="32761"/>
                      <a:pt x="173286" y="33148"/>
                    </a:cubicBezTo>
                    <a:lnTo>
                      <a:pt x="17061" y="33924"/>
                    </a:lnTo>
                    <a:cubicBezTo>
                      <a:pt x="7951" y="34118"/>
                      <a:pt x="391" y="26946"/>
                      <a:pt x="4" y="17836"/>
                    </a:cubicBezTo>
                    <a:lnTo>
                      <a:pt x="4" y="17836"/>
                    </a:lnTo>
                    <a:cubicBezTo>
                      <a:pt x="-190" y="8726"/>
                      <a:pt x="6982" y="1167"/>
                      <a:pt x="16092" y="779"/>
                    </a:cubicBezTo>
                    <a:lnTo>
                      <a:pt x="172316" y="4"/>
                    </a:lnTo>
                    <a:cubicBezTo>
                      <a:pt x="181426" y="-190"/>
                      <a:pt x="188986" y="6982"/>
                      <a:pt x="189373" y="16092"/>
                    </a:cubicBezTo>
                    <a:lnTo>
                      <a:pt x="189373" y="1609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1729509" y="732554"/>
                <a:ext cx="124908" cy="113787"/>
              </a:xfrm>
              <a:custGeom>
                <a:rect b="b" l="l" r="r" t="t"/>
                <a:pathLst>
                  <a:path extrusionOk="0" h="132310" w="145242">
                    <a:moveTo>
                      <a:pt x="6462" y="3388"/>
                    </a:moveTo>
                    <a:cubicBezTo>
                      <a:pt x="14021" y="-1845"/>
                      <a:pt x="25069" y="-876"/>
                      <a:pt x="31272" y="5327"/>
                    </a:cubicBezTo>
                    <a:lnTo>
                      <a:pt x="140590" y="104566"/>
                    </a:lnTo>
                    <a:cubicBezTo>
                      <a:pt x="146793" y="110769"/>
                      <a:pt x="146793" y="120848"/>
                      <a:pt x="140590" y="127244"/>
                    </a:cubicBezTo>
                    <a:lnTo>
                      <a:pt x="140590" y="127244"/>
                    </a:lnTo>
                    <a:cubicBezTo>
                      <a:pt x="134000" y="133834"/>
                      <a:pt x="123340" y="134028"/>
                      <a:pt x="116943" y="127632"/>
                    </a:cubicBezTo>
                    <a:lnTo>
                      <a:pt x="4136" y="24903"/>
                    </a:lnTo>
                    <a:cubicBezTo>
                      <a:pt x="-2261" y="18507"/>
                      <a:pt x="-1098" y="8816"/>
                      <a:pt x="6655" y="3582"/>
                    </a:cubicBezTo>
                    <a:lnTo>
                      <a:pt x="6655" y="358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1826531" y="808140"/>
                <a:ext cx="114717" cy="38814"/>
              </a:xfrm>
              <a:custGeom>
                <a:rect b="b" l="l" r="r" t="t"/>
                <a:pathLst>
                  <a:path extrusionOk="0" h="45133" w="133392">
                    <a:moveTo>
                      <a:pt x="131969" y="9826"/>
                    </a:moveTo>
                    <a:cubicBezTo>
                      <a:pt x="135652" y="16804"/>
                      <a:pt x="131969" y="24364"/>
                      <a:pt x="123441" y="26496"/>
                    </a:cubicBezTo>
                    <a:lnTo>
                      <a:pt x="25946" y="44328"/>
                    </a:lnTo>
                    <a:cubicBezTo>
                      <a:pt x="14316" y="47235"/>
                      <a:pt x="2687" y="42002"/>
                      <a:pt x="361" y="33086"/>
                    </a:cubicBezTo>
                    <a:lnTo>
                      <a:pt x="361" y="33086"/>
                    </a:lnTo>
                    <a:cubicBezTo>
                      <a:pt x="-1772" y="24364"/>
                      <a:pt x="5788" y="15835"/>
                      <a:pt x="16836" y="13703"/>
                    </a:cubicBezTo>
                    <a:lnTo>
                      <a:pt x="110842" y="329"/>
                    </a:lnTo>
                    <a:cubicBezTo>
                      <a:pt x="119177" y="-1222"/>
                      <a:pt x="128481" y="2849"/>
                      <a:pt x="131969" y="9633"/>
                    </a:cubicBezTo>
                    <a:lnTo>
                      <a:pt x="131969" y="963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1852103" y="787695"/>
                <a:ext cx="104673" cy="87362"/>
              </a:xfrm>
              <a:custGeom>
                <a:rect b="b" l="l" r="r" t="t"/>
                <a:pathLst>
                  <a:path extrusionOk="0" h="101584" w="121713">
                    <a:moveTo>
                      <a:pt x="7431" y="1830"/>
                    </a:moveTo>
                    <a:cubicBezTo>
                      <a:pt x="14796" y="-1272"/>
                      <a:pt x="24875" y="-302"/>
                      <a:pt x="30496" y="3768"/>
                    </a:cubicBezTo>
                    <a:lnTo>
                      <a:pt x="114230" y="72771"/>
                    </a:lnTo>
                    <a:cubicBezTo>
                      <a:pt x="122177" y="78779"/>
                      <a:pt x="124115" y="89052"/>
                      <a:pt x="118494" y="95836"/>
                    </a:cubicBezTo>
                    <a:lnTo>
                      <a:pt x="118494" y="95836"/>
                    </a:lnTo>
                    <a:cubicBezTo>
                      <a:pt x="112291" y="103202"/>
                      <a:pt x="99886" y="103589"/>
                      <a:pt x="91358" y="96418"/>
                    </a:cubicBezTo>
                    <a:lnTo>
                      <a:pt x="3166" y="16173"/>
                    </a:lnTo>
                    <a:cubicBezTo>
                      <a:pt x="-2455" y="11521"/>
                      <a:pt x="-322" y="4931"/>
                      <a:pt x="7431" y="1830"/>
                    </a:cubicBezTo>
                    <a:lnTo>
                      <a:pt x="7431" y="183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396805" y="1033244"/>
                <a:ext cx="2149919" cy="401095"/>
              </a:xfrm>
              <a:custGeom>
                <a:rect b="b" l="l" r="r" t="t"/>
                <a:pathLst>
                  <a:path extrusionOk="0" h="466390" w="2499906">
                    <a:moveTo>
                      <a:pt x="2495202" y="3928"/>
                    </a:moveTo>
                    <a:cubicBezTo>
                      <a:pt x="2459926" y="134568"/>
                      <a:pt x="2224425" y="337893"/>
                      <a:pt x="1979815" y="391389"/>
                    </a:cubicBezTo>
                    <a:cubicBezTo>
                      <a:pt x="1958688" y="375495"/>
                      <a:pt x="1939111" y="350879"/>
                      <a:pt x="1920310" y="354368"/>
                    </a:cubicBezTo>
                    <a:cubicBezTo>
                      <a:pt x="1903641" y="357276"/>
                      <a:pt x="1892205" y="383636"/>
                      <a:pt x="1879994" y="406896"/>
                    </a:cubicBezTo>
                    <a:cubicBezTo>
                      <a:pt x="1784243" y="417944"/>
                      <a:pt x="1682484" y="421626"/>
                      <a:pt x="1586733" y="419300"/>
                    </a:cubicBezTo>
                    <a:cubicBezTo>
                      <a:pt x="1571227" y="399336"/>
                      <a:pt x="1558628" y="373945"/>
                      <a:pt x="1540602" y="372782"/>
                    </a:cubicBezTo>
                    <a:cubicBezTo>
                      <a:pt x="1523545" y="371619"/>
                      <a:pt x="1506294" y="394684"/>
                      <a:pt x="1488850" y="414649"/>
                    </a:cubicBezTo>
                    <a:cubicBezTo>
                      <a:pt x="1357435" y="405345"/>
                      <a:pt x="1248310" y="384024"/>
                      <a:pt x="1199853" y="354562"/>
                    </a:cubicBezTo>
                    <a:cubicBezTo>
                      <a:pt x="1099257" y="293313"/>
                      <a:pt x="1020369" y="284590"/>
                      <a:pt x="963384" y="363284"/>
                    </a:cubicBezTo>
                    <a:cubicBezTo>
                      <a:pt x="906398" y="441978"/>
                      <a:pt x="333056" y="455159"/>
                      <a:pt x="149114" y="407089"/>
                    </a:cubicBezTo>
                    <a:cubicBezTo>
                      <a:pt x="34756" y="377046"/>
                      <a:pt x="3356" y="260750"/>
                      <a:pt x="255" y="169651"/>
                    </a:cubicBezTo>
                    <a:cubicBezTo>
                      <a:pt x="-2847" y="263076"/>
                      <a:pt x="20994" y="404763"/>
                      <a:pt x="149114" y="438296"/>
                    </a:cubicBezTo>
                    <a:cubicBezTo>
                      <a:pt x="333056" y="486365"/>
                      <a:pt x="906398" y="473378"/>
                      <a:pt x="963384" y="394491"/>
                    </a:cubicBezTo>
                    <a:cubicBezTo>
                      <a:pt x="1020369" y="315603"/>
                      <a:pt x="1099063" y="324519"/>
                      <a:pt x="1199853" y="385768"/>
                    </a:cubicBezTo>
                    <a:cubicBezTo>
                      <a:pt x="1248310" y="415230"/>
                      <a:pt x="1357435" y="436551"/>
                      <a:pt x="1488850" y="445855"/>
                    </a:cubicBezTo>
                    <a:cubicBezTo>
                      <a:pt x="1506294" y="426084"/>
                      <a:pt x="1523545" y="403019"/>
                      <a:pt x="1540602" y="403988"/>
                    </a:cubicBezTo>
                    <a:cubicBezTo>
                      <a:pt x="1558628" y="405151"/>
                      <a:pt x="1571227" y="430349"/>
                      <a:pt x="1586733" y="450507"/>
                    </a:cubicBezTo>
                    <a:cubicBezTo>
                      <a:pt x="1682484" y="452833"/>
                      <a:pt x="1784243" y="449150"/>
                      <a:pt x="1879994" y="438102"/>
                    </a:cubicBezTo>
                    <a:cubicBezTo>
                      <a:pt x="1892205" y="414842"/>
                      <a:pt x="1903641" y="388482"/>
                      <a:pt x="1920310" y="385575"/>
                    </a:cubicBezTo>
                    <a:cubicBezTo>
                      <a:pt x="1939111" y="382279"/>
                      <a:pt x="1958688" y="406896"/>
                      <a:pt x="1979815" y="422596"/>
                    </a:cubicBezTo>
                    <a:cubicBezTo>
                      <a:pt x="2247491" y="364060"/>
                      <a:pt x="2504118" y="126233"/>
                      <a:pt x="2499854" y="439"/>
                    </a:cubicBezTo>
                    <a:cubicBezTo>
                      <a:pt x="2499854" y="-724"/>
                      <a:pt x="2498304" y="439"/>
                      <a:pt x="2495202" y="3734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type="title"/>
          </p:nvPr>
        </p:nvSpPr>
        <p:spPr>
          <a:xfrm>
            <a:off x="2392000" y="2419175"/>
            <a:ext cx="4360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 txBox="1"/>
          <p:nvPr>
            <p:ph idx="2" type="title"/>
          </p:nvPr>
        </p:nvSpPr>
        <p:spPr>
          <a:xfrm>
            <a:off x="4027150" y="1561420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477" name="Google Shape;477;p28"/>
          <p:cNvGrpSpPr/>
          <p:nvPr/>
        </p:nvGrpSpPr>
        <p:grpSpPr>
          <a:xfrm rot="1152971">
            <a:off x="-340234" y="3314796"/>
            <a:ext cx="3916086" cy="1655545"/>
            <a:chOff x="3139228" y="4012272"/>
            <a:chExt cx="2210074" cy="934270"/>
          </a:xfrm>
        </p:grpSpPr>
        <p:grpSp>
          <p:nvGrpSpPr>
            <p:cNvPr id="478" name="Google Shape;478;p28"/>
            <p:cNvGrpSpPr/>
            <p:nvPr/>
          </p:nvGrpSpPr>
          <p:grpSpPr>
            <a:xfrm>
              <a:off x="3139228" y="4012272"/>
              <a:ext cx="2178951" cy="934270"/>
              <a:chOff x="3139228" y="4012272"/>
              <a:chExt cx="2178951" cy="934270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4009697" y="4012272"/>
                <a:ext cx="698800" cy="462280"/>
              </a:xfrm>
              <a:custGeom>
                <a:rect b="b" l="l" r="r" t="t"/>
                <a:pathLst>
                  <a:path extrusionOk="0" h="537535" w="812558">
                    <a:moveTo>
                      <a:pt x="8156" y="120447"/>
                    </a:moveTo>
                    <a:cubicBezTo>
                      <a:pt x="-8320" y="71215"/>
                      <a:pt x="-2698" y="-5153"/>
                      <a:pt x="51767" y="274"/>
                    </a:cubicBezTo>
                    <a:cubicBezTo>
                      <a:pt x="106233" y="5701"/>
                      <a:pt x="521411" y="240621"/>
                      <a:pt x="772612" y="480773"/>
                    </a:cubicBezTo>
                    <a:cubicBezTo>
                      <a:pt x="1023812" y="721119"/>
                      <a:pt x="8156" y="120447"/>
                      <a:pt x="8156" y="120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233893" y="4069467"/>
                <a:ext cx="2075454" cy="705971"/>
              </a:xfrm>
              <a:custGeom>
                <a:rect b="b" l="l" r="r" t="t"/>
                <a:pathLst>
                  <a:path extrusionOk="0" h="820897" w="2413319">
                    <a:moveTo>
                      <a:pt x="26491" y="698176"/>
                    </a:moveTo>
                    <a:cubicBezTo>
                      <a:pt x="-39023" y="561721"/>
                      <a:pt x="26491" y="201202"/>
                      <a:pt x="119334" y="64748"/>
                    </a:cubicBezTo>
                    <a:cubicBezTo>
                      <a:pt x="212177" y="-71707"/>
                      <a:pt x="305021" y="48272"/>
                      <a:pt x="343205" y="146737"/>
                    </a:cubicBezTo>
                    <a:cubicBezTo>
                      <a:pt x="381389" y="245007"/>
                      <a:pt x="490708" y="337851"/>
                      <a:pt x="659919" y="201396"/>
                    </a:cubicBezTo>
                    <a:cubicBezTo>
                      <a:pt x="829130" y="64941"/>
                      <a:pt x="916547" y="-55232"/>
                      <a:pt x="1069477" y="26757"/>
                    </a:cubicBezTo>
                    <a:cubicBezTo>
                      <a:pt x="1222407" y="108746"/>
                      <a:pt x="1653673" y="387083"/>
                      <a:pt x="1839359" y="441742"/>
                    </a:cubicBezTo>
                    <a:cubicBezTo>
                      <a:pt x="2025047" y="496402"/>
                      <a:pt x="2407274" y="463645"/>
                      <a:pt x="2412702" y="610954"/>
                    </a:cubicBezTo>
                    <a:cubicBezTo>
                      <a:pt x="2418129" y="758262"/>
                      <a:pt x="2390799" y="807495"/>
                      <a:pt x="2210733" y="818349"/>
                    </a:cubicBezTo>
                    <a:cubicBezTo>
                      <a:pt x="2030474" y="829203"/>
                      <a:pt x="965779" y="801873"/>
                      <a:pt x="965779" y="801873"/>
                    </a:cubicBezTo>
                    <a:lnTo>
                      <a:pt x="26685" y="6981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341941" y="4069467"/>
                <a:ext cx="1106166" cy="263923"/>
              </a:xfrm>
              <a:custGeom>
                <a:rect b="b" l="l" r="r" t="t"/>
                <a:pathLst>
                  <a:path extrusionOk="0" h="306887" w="1286239">
                    <a:moveTo>
                      <a:pt x="202937" y="184921"/>
                    </a:moveTo>
                    <a:cubicBezTo>
                      <a:pt x="241121" y="283191"/>
                      <a:pt x="364783" y="374096"/>
                      <a:pt x="533995" y="237642"/>
                    </a:cubicBezTo>
                    <a:cubicBezTo>
                      <a:pt x="703206" y="101187"/>
                      <a:pt x="790622" y="-18986"/>
                      <a:pt x="943552" y="63003"/>
                    </a:cubicBezTo>
                    <a:cubicBezTo>
                      <a:pt x="1014687" y="101187"/>
                      <a:pt x="1146683" y="164569"/>
                      <a:pt x="1286239" y="226981"/>
                    </a:cubicBezTo>
                    <a:cubicBezTo>
                      <a:pt x="1146877" y="145961"/>
                      <a:pt x="1014881" y="64941"/>
                      <a:pt x="943552" y="26757"/>
                    </a:cubicBezTo>
                    <a:cubicBezTo>
                      <a:pt x="790622" y="-55232"/>
                      <a:pt x="703206" y="64941"/>
                      <a:pt x="533995" y="201396"/>
                    </a:cubicBezTo>
                    <a:cubicBezTo>
                      <a:pt x="364783" y="337851"/>
                      <a:pt x="255465" y="245007"/>
                      <a:pt x="217280" y="146737"/>
                    </a:cubicBezTo>
                    <a:cubicBezTo>
                      <a:pt x="179872" y="50792"/>
                      <a:pt x="90517" y="-65892"/>
                      <a:pt x="0" y="55831"/>
                    </a:cubicBezTo>
                    <a:cubicBezTo>
                      <a:pt x="83927" y="-18792"/>
                      <a:pt x="168824" y="97117"/>
                      <a:pt x="202937" y="1849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233740" y="4134337"/>
                <a:ext cx="698703" cy="535512"/>
              </a:xfrm>
              <a:custGeom>
                <a:rect b="b" l="l" r="r" t="t"/>
                <a:pathLst>
                  <a:path extrusionOk="0" h="622688" w="812445">
                    <a:moveTo>
                      <a:pt x="261200" y="175141"/>
                    </a:moveTo>
                    <a:cubicBezTo>
                      <a:pt x="238910" y="70861"/>
                      <a:pt x="235421" y="-87496"/>
                      <a:pt x="81716" y="59813"/>
                    </a:cubicBezTo>
                    <a:cubicBezTo>
                      <a:pt x="10581" y="223791"/>
                      <a:pt x="-29735" y="505423"/>
                      <a:pt x="26475" y="622689"/>
                    </a:cubicBezTo>
                    <a:lnTo>
                      <a:pt x="812446" y="605825"/>
                    </a:lnTo>
                    <a:cubicBezTo>
                      <a:pt x="332335" y="440103"/>
                      <a:pt x="302873" y="370519"/>
                      <a:pt x="261200" y="1751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139228" y="4600657"/>
                <a:ext cx="2178930" cy="345885"/>
              </a:xfrm>
              <a:custGeom>
                <a:rect b="b" l="l" r="r" t="t"/>
                <a:pathLst>
                  <a:path extrusionOk="0" h="402192" w="2533640">
                    <a:moveTo>
                      <a:pt x="2522665" y="16281"/>
                    </a:moveTo>
                    <a:lnTo>
                      <a:pt x="2506190" y="98270"/>
                    </a:lnTo>
                    <a:cubicBezTo>
                      <a:pt x="2468006" y="147502"/>
                      <a:pt x="2014837" y="180259"/>
                      <a:pt x="1845432" y="185687"/>
                    </a:cubicBezTo>
                    <a:cubicBezTo>
                      <a:pt x="1676220" y="191114"/>
                      <a:pt x="1130208" y="98270"/>
                      <a:pt x="955376" y="54659"/>
                    </a:cubicBezTo>
                    <a:cubicBezTo>
                      <a:pt x="780737" y="11048"/>
                      <a:pt x="272909" y="0"/>
                      <a:pt x="109125" y="0"/>
                    </a:cubicBezTo>
                    <a:cubicBezTo>
                      <a:pt x="70941" y="0"/>
                      <a:pt x="49038" y="136454"/>
                      <a:pt x="0" y="289384"/>
                    </a:cubicBezTo>
                    <a:cubicBezTo>
                      <a:pt x="41091" y="334740"/>
                      <a:pt x="125794" y="362457"/>
                      <a:pt x="236082" y="379127"/>
                    </a:cubicBezTo>
                    <a:cubicBezTo>
                      <a:pt x="241509" y="367109"/>
                      <a:pt x="253526" y="358581"/>
                      <a:pt x="267676" y="358581"/>
                    </a:cubicBezTo>
                    <a:cubicBezTo>
                      <a:pt x="284732" y="358581"/>
                      <a:pt x="298882" y="370986"/>
                      <a:pt x="301596" y="387461"/>
                    </a:cubicBezTo>
                    <a:cubicBezTo>
                      <a:pt x="323498" y="389787"/>
                      <a:pt x="346176" y="391725"/>
                      <a:pt x="369629" y="393470"/>
                    </a:cubicBezTo>
                    <a:cubicBezTo>
                      <a:pt x="374087" y="379708"/>
                      <a:pt x="387073" y="369629"/>
                      <a:pt x="402386" y="369629"/>
                    </a:cubicBezTo>
                    <a:cubicBezTo>
                      <a:pt x="419249" y="369629"/>
                      <a:pt x="433204" y="381646"/>
                      <a:pt x="436306" y="397540"/>
                    </a:cubicBezTo>
                    <a:cubicBezTo>
                      <a:pt x="459177" y="398703"/>
                      <a:pt x="482437" y="399478"/>
                      <a:pt x="506083" y="400254"/>
                    </a:cubicBezTo>
                    <a:cubicBezTo>
                      <a:pt x="511705" y="388624"/>
                      <a:pt x="523334" y="380677"/>
                      <a:pt x="537096" y="380677"/>
                    </a:cubicBezTo>
                    <a:cubicBezTo>
                      <a:pt x="550858" y="380677"/>
                      <a:pt x="563650" y="389399"/>
                      <a:pt x="568884" y="401611"/>
                    </a:cubicBezTo>
                    <a:cubicBezTo>
                      <a:pt x="594081" y="401998"/>
                      <a:pt x="619666" y="402192"/>
                      <a:pt x="645252" y="402192"/>
                    </a:cubicBezTo>
                    <a:cubicBezTo>
                      <a:pt x="651067" y="391531"/>
                      <a:pt x="662309" y="384166"/>
                      <a:pt x="675489" y="384166"/>
                    </a:cubicBezTo>
                    <a:cubicBezTo>
                      <a:pt x="688669" y="384166"/>
                      <a:pt x="699717" y="391531"/>
                      <a:pt x="705532" y="401998"/>
                    </a:cubicBezTo>
                    <a:cubicBezTo>
                      <a:pt x="732862" y="401998"/>
                      <a:pt x="760191" y="401611"/>
                      <a:pt x="787715" y="401223"/>
                    </a:cubicBezTo>
                    <a:cubicBezTo>
                      <a:pt x="793724" y="390950"/>
                      <a:pt x="804772" y="383972"/>
                      <a:pt x="817371" y="383972"/>
                    </a:cubicBezTo>
                    <a:cubicBezTo>
                      <a:pt x="829969" y="383972"/>
                      <a:pt x="840630" y="390562"/>
                      <a:pt x="846638" y="400448"/>
                    </a:cubicBezTo>
                    <a:cubicBezTo>
                      <a:pt x="990458" y="398315"/>
                      <a:pt x="1132340" y="394827"/>
                      <a:pt x="1255033" y="396571"/>
                    </a:cubicBezTo>
                    <a:cubicBezTo>
                      <a:pt x="1268601" y="381258"/>
                      <a:pt x="1277905" y="361294"/>
                      <a:pt x="1281393" y="340361"/>
                    </a:cubicBezTo>
                    <a:cubicBezTo>
                      <a:pt x="1292054" y="363620"/>
                      <a:pt x="1301164" y="383197"/>
                      <a:pt x="1312212" y="397734"/>
                    </a:cubicBezTo>
                    <a:cubicBezTo>
                      <a:pt x="1320934" y="397928"/>
                      <a:pt x="1329463" y="398315"/>
                      <a:pt x="1337797" y="398509"/>
                    </a:cubicBezTo>
                    <a:cubicBezTo>
                      <a:pt x="1420562" y="401611"/>
                      <a:pt x="1510885" y="401998"/>
                      <a:pt x="1603341" y="399478"/>
                    </a:cubicBezTo>
                    <a:cubicBezTo>
                      <a:pt x="1613420" y="385523"/>
                      <a:pt x="1620592" y="368660"/>
                      <a:pt x="1623499" y="351215"/>
                    </a:cubicBezTo>
                    <a:cubicBezTo>
                      <a:pt x="1631834" y="369241"/>
                      <a:pt x="1639199" y="385135"/>
                      <a:pt x="1647146" y="398121"/>
                    </a:cubicBezTo>
                    <a:cubicBezTo>
                      <a:pt x="1733012" y="395021"/>
                      <a:pt x="1820040" y="389593"/>
                      <a:pt x="1903967" y="382034"/>
                    </a:cubicBezTo>
                    <a:cubicBezTo>
                      <a:pt x="1913077" y="368660"/>
                      <a:pt x="1919280" y="352960"/>
                      <a:pt x="1921994" y="336678"/>
                    </a:cubicBezTo>
                    <a:cubicBezTo>
                      <a:pt x="1929165" y="352378"/>
                      <a:pt x="1935755" y="366334"/>
                      <a:pt x="1942539" y="378351"/>
                    </a:cubicBezTo>
                    <a:cubicBezTo>
                      <a:pt x="2057866" y="366721"/>
                      <a:pt x="2165829" y="350828"/>
                      <a:pt x="2254795" y="330670"/>
                    </a:cubicBezTo>
                    <a:cubicBezTo>
                      <a:pt x="2265068" y="316520"/>
                      <a:pt x="2272240" y="299657"/>
                      <a:pt x="2275148" y="282019"/>
                    </a:cubicBezTo>
                    <a:cubicBezTo>
                      <a:pt x="2281931" y="296556"/>
                      <a:pt x="2287940" y="309930"/>
                      <a:pt x="2294336" y="321172"/>
                    </a:cubicBezTo>
                    <a:cubicBezTo>
                      <a:pt x="2387567" y="297331"/>
                      <a:pt x="2454631" y="268257"/>
                      <a:pt x="2479054" y="234531"/>
                    </a:cubicBezTo>
                    <a:cubicBezTo>
                      <a:pt x="2566470" y="114358"/>
                      <a:pt x="2522665" y="16087"/>
                      <a:pt x="2522665" y="16087"/>
                    </a:cubicBezTo>
                    <a:close/>
                    <a:moveTo>
                      <a:pt x="259729" y="216893"/>
                    </a:moveTo>
                    <a:cubicBezTo>
                      <a:pt x="253139" y="247518"/>
                      <a:pt x="223095" y="267094"/>
                      <a:pt x="192471" y="260698"/>
                    </a:cubicBezTo>
                    <a:lnTo>
                      <a:pt x="163396" y="254496"/>
                    </a:lnTo>
                    <a:cubicBezTo>
                      <a:pt x="132772" y="247905"/>
                      <a:pt x="113195" y="217862"/>
                      <a:pt x="119592" y="187237"/>
                    </a:cubicBezTo>
                    <a:cubicBezTo>
                      <a:pt x="125988" y="156612"/>
                      <a:pt x="156225" y="137036"/>
                      <a:pt x="186850" y="143432"/>
                    </a:cubicBezTo>
                    <a:lnTo>
                      <a:pt x="215924" y="149635"/>
                    </a:lnTo>
                    <a:cubicBezTo>
                      <a:pt x="246548" y="156225"/>
                      <a:pt x="266125" y="186268"/>
                      <a:pt x="259729" y="216893"/>
                    </a:cubicBezTo>
                    <a:close/>
                    <a:moveTo>
                      <a:pt x="376994" y="285508"/>
                    </a:moveTo>
                    <a:lnTo>
                      <a:pt x="347339" y="282988"/>
                    </a:lnTo>
                    <a:cubicBezTo>
                      <a:pt x="316133" y="280274"/>
                      <a:pt x="293067" y="252751"/>
                      <a:pt x="295781" y="221545"/>
                    </a:cubicBezTo>
                    <a:cubicBezTo>
                      <a:pt x="298494" y="190338"/>
                      <a:pt x="326018" y="167273"/>
                      <a:pt x="357224" y="169987"/>
                    </a:cubicBezTo>
                    <a:lnTo>
                      <a:pt x="386880" y="172506"/>
                    </a:lnTo>
                    <a:cubicBezTo>
                      <a:pt x="418086" y="175220"/>
                      <a:pt x="441151" y="202743"/>
                      <a:pt x="438438" y="233949"/>
                    </a:cubicBezTo>
                    <a:cubicBezTo>
                      <a:pt x="435724" y="265156"/>
                      <a:pt x="408201" y="288221"/>
                      <a:pt x="376994" y="285508"/>
                    </a:cubicBezTo>
                    <a:close/>
                    <a:moveTo>
                      <a:pt x="562875" y="297913"/>
                    </a:moveTo>
                    <a:lnTo>
                      <a:pt x="533219" y="296556"/>
                    </a:lnTo>
                    <a:cubicBezTo>
                      <a:pt x="502013" y="295006"/>
                      <a:pt x="477785" y="268451"/>
                      <a:pt x="479335" y="237245"/>
                    </a:cubicBezTo>
                    <a:cubicBezTo>
                      <a:pt x="480886" y="206039"/>
                      <a:pt x="507440" y="181810"/>
                      <a:pt x="538647" y="183361"/>
                    </a:cubicBezTo>
                    <a:lnTo>
                      <a:pt x="568302" y="184718"/>
                    </a:lnTo>
                    <a:cubicBezTo>
                      <a:pt x="599508" y="186268"/>
                      <a:pt x="623737" y="212822"/>
                      <a:pt x="622186" y="244029"/>
                    </a:cubicBezTo>
                    <a:cubicBezTo>
                      <a:pt x="620636" y="275235"/>
                      <a:pt x="594081" y="299463"/>
                      <a:pt x="562875" y="297913"/>
                    </a:cubicBezTo>
                    <a:close/>
                    <a:moveTo>
                      <a:pt x="759028" y="300045"/>
                    </a:moveTo>
                    <a:lnTo>
                      <a:pt x="729373" y="300045"/>
                    </a:lnTo>
                    <a:cubicBezTo>
                      <a:pt x="697973" y="299657"/>
                      <a:pt x="672775" y="274072"/>
                      <a:pt x="672969" y="242672"/>
                    </a:cubicBezTo>
                    <a:cubicBezTo>
                      <a:pt x="673163" y="211272"/>
                      <a:pt x="698748" y="186075"/>
                      <a:pt x="730148" y="186268"/>
                    </a:cubicBezTo>
                    <a:lnTo>
                      <a:pt x="759804" y="186268"/>
                    </a:lnTo>
                    <a:cubicBezTo>
                      <a:pt x="791204" y="186656"/>
                      <a:pt x="816401" y="212241"/>
                      <a:pt x="816207" y="243641"/>
                    </a:cubicBezTo>
                    <a:cubicBezTo>
                      <a:pt x="816014" y="275041"/>
                      <a:pt x="790429" y="300239"/>
                      <a:pt x="759028" y="300045"/>
                    </a:cubicBezTo>
                    <a:close/>
                    <a:moveTo>
                      <a:pt x="1404862" y="369241"/>
                    </a:moveTo>
                    <a:cubicBezTo>
                      <a:pt x="1374625" y="369241"/>
                      <a:pt x="1350202" y="344819"/>
                      <a:pt x="1350202" y="314582"/>
                    </a:cubicBezTo>
                    <a:cubicBezTo>
                      <a:pt x="1350202" y="284345"/>
                      <a:pt x="1374625" y="259923"/>
                      <a:pt x="1404862" y="259923"/>
                    </a:cubicBezTo>
                    <a:cubicBezTo>
                      <a:pt x="1435099" y="259923"/>
                      <a:pt x="1459521" y="284345"/>
                      <a:pt x="1459521" y="314582"/>
                    </a:cubicBezTo>
                    <a:cubicBezTo>
                      <a:pt x="1459521" y="344819"/>
                      <a:pt x="1435099" y="369241"/>
                      <a:pt x="1404862" y="369241"/>
                    </a:cubicBezTo>
                    <a:close/>
                    <a:moveTo>
                      <a:pt x="1550426" y="369241"/>
                    </a:moveTo>
                    <a:cubicBezTo>
                      <a:pt x="1520189" y="369241"/>
                      <a:pt x="1495767" y="344819"/>
                      <a:pt x="1495767" y="314582"/>
                    </a:cubicBezTo>
                    <a:cubicBezTo>
                      <a:pt x="1495767" y="284345"/>
                      <a:pt x="1520189" y="259923"/>
                      <a:pt x="1550426" y="259923"/>
                    </a:cubicBezTo>
                    <a:cubicBezTo>
                      <a:pt x="1580663" y="259923"/>
                      <a:pt x="1605086" y="284345"/>
                      <a:pt x="1605086" y="314582"/>
                    </a:cubicBezTo>
                    <a:cubicBezTo>
                      <a:pt x="1605086" y="344819"/>
                      <a:pt x="1580663" y="369241"/>
                      <a:pt x="1550426" y="369241"/>
                    </a:cubicBezTo>
                    <a:close/>
                    <a:moveTo>
                      <a:pt x="1695991" y="369241"/>
                    </a:moveTo>
                    <a:cubicBezTo>
                      <a:pt x="1665753" y="369241"/>
                      <a:pt x="1641331" y="344819"/>
                      <a:pt x="1641331" y="314582"/>
                    </a:cubicBezTo>
                    <a:cubicBezTo>
                      <a:pt x="1641331" y="284345"/>
                      <a:pt x="1665753" y="259923"/>
                      <a:pt x="1695991" y="259923"/>
                    </a:cubicBezTo>
                    <a:cubicBezTo>
                      <a:pt x="1726228" y="259923"/>
                      <a:pt x="1750650" y="284345"/>
                      <a:pt x="1750650" y="314582"/>
                    </a:cubicBezTo>
                    <a:cubicBezTo>
                      <a:pt x="1750650" y="344819"/>
                      <a:pt x="1726228" y="369241"/>
                      <a:pt x="1695991" y="369241"/>
                    </a:cubicBezTo>
                    <a:close/>
                    <a:moveTo>
                      <a:pt x="1841555" y="369241"/>
                    </a:moveTo>
                    <a:cubicBezTo>
                      <a:pt x="1811318" y="369241"/>
                      <a:pt x="1786896" y="344819"/>
                      <a:pt x="1786896" y="314582"/>
                    </a:cubicBezTo>
                    <a:cubicBezTo>
                      <a:pt x="1786896" y="284345"/>
                      <a:pt x="1811318" y="259923"/>
                      <a:pt x="1841555" y="259923"/>
                    </a:cubicBezTo>
                    <a:cubicBezTo>
                      <a:pt x="1871792" y="259923"/>
                      <a:pt x="1896214" y="284345"/>
                      <a:pt x="1896214" y="314582"/>
                    </a:cubicBezTo>
                    <a:cubicBezTo>
                      <a:pt x="1896214" y="344819"/>
                      <a:pt x="1871792" y="369241"/>
                      <a:pt x="1841555" y="369241"/>
                    </a:cubicBezTo>
                    <a:close/>
                    <a:moveTo>
                      <a:pt x="1979172" y="349277"/>
                    </a:moveTo>
                    <a:cubicBezTo>
                      <a:pt x="1953006" y="349277"/>
                      <a:pt x="1931879" y="328150"/>
                      <a:pt x="1931879" y="301983"/>
                    </a:cubicBezTo>
                    <a:cubicBezTo>
                      <a:pt x="1931879" y="275816"/>
                      <a:pt x="1953006" y="254689"/>
                      <a:pt x="1979172" y="254689"/>
                    </a:cubicBezTo>
                    <a:cubicBezTo>
                      <a:pt x="2005339" y="254689"/>
                      <a:pt x="2026466" y="275816"/>
                      <a:pt x="2026466" y="301983"/>
                    </a:cubicBezTo>
                    <a:cubicBezTo>
                      <a:pt x="2026466" y="328150"/>
                      <a:pt x="2005339" y="349277"/>
                      <a:pt x="1979172" y="349277"/>
                    </a:cubicBezTo>
                    <a:close/>
                    <a:moveTo>
                      <a:pt x="2102835" y="326793"/>
                    </a:moveTo>
                    <a:cubicBezTo>
                      <a:pt x="2080544" y="326793"/>
                      <a:pt x="2062519" y="308767"/>
                      <a:pt x="2062519" y="286477"/>
                    </a:cubicBezTo>
                    <a:cubicBezTo>
                      <a:pt x="2062519" y="264187"/>
                      <a:pt x="2080544" y="246161"/>
                      <a:pt x="2102835" y="246161"/>
                    </a:cubicBezTo>
                    <a:cubicBezTo>
                      <a:pt x="2125125" y="246161"/>
                      <a:pt x="2143151" y="264187"/>
                      <a:pt x="2143151" y="286477"/>
                    </a:cubicBezTo>
                    <a:cubicBezTo>
                      <a:pt x="2143151" y="308767"/>
                      <a:pt x="2125125" y="326793"/>
                      <a:pt x="2102835" y="326793"/>
                    </a:cubicBezTo>
                    <a:close/>
                    <a:moveTo>
                      <a:pt x="2211960" y="299270"/>
                    </a:moveTo>
                    <a:cubicBezTo>
                      <a:pt x="2195097" y="299270"/>
                      <a:pt x="2181529" y="285702"/>
                      <a:pt x="2181529" y="268839"/>
                    </a:cubicBezTo>
                    <a:cubicBezTo>
                      <a:pt x="2181529" y="251976"/>
                      <a:pt x="2195097" y="238408"/>
                      <a:pt x="2211960" y="238408"/>
                    </a:cubicBezTo>
                    <a:cubicBezTo>
                      <a:pt x="2228822" y="238408"/>
                      <a:pt x="2242391" y="251976"/>
                      <a:pt x="2242391" y="268839"/>
                    </a:cubicBezTo>
                    <a:cubicBezTo>
                      <a:pt x="2242391" y="285702"/>
                      <a:pt x="2228822" y="299270"/>
                      <a:pt x="2211960" y="2992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745724" y="4169535"/>
                <a:ext cx="1495033" cy="481639"/>
              </a:xfrm>
              <a:custGeom>
                <a:rect b="b" l="l" r="r" t="t"/>
                <a:pathLst>
                  <a:path extrusionOk="0" h="560045" w="1738411">
                    <a:moveTo>
                      <a:pt x="1627929" y="379569"/>
                    </a:moveTo>
                    <a:cubicBezTo>
                      <a:pt x="1543227" y="402634"/>
                      <a:pt x="1425380" y="428413"/>
                      <a:pt x="1309277" y="434228"/>
                    </a:cubicBezTo>
                    <a:cubicBezTo>
                      <a:pt x="1090834" y="445082"/>
                      <a:pt x="463026" y="35719"/>
                      <a:pt x="391891" y="2962"/>
                    </a:cubicBezTo>
                    <a:cubicBezTo>
                      <a:pt x="320950" y="-29795"/>
                      <a:pt x="114718" y="217916"/>
                      <a:pt x="9663" y="314249"/>
                    </a:cubicBezTo>
                    <a:cubicBezTo>
                      <a:pt x="-121364" y="434422"/>
                      <a:pt x="1121071" y="558666"/>
                      <a:pt x="1254618" y="560022"/>
                    </a:cubicBezTo>
                    <a:cubicBezTo>
                      <a:pt x="1442049" y="561767"/>
                      <a:pt x="1604670" y="467954"/>
                      <a:pt x="1738411" y="408061"/>
                    </a:cubicBezTo>
                    <a:cubicBezTo>
                      <a:pt x="1707592" y="395657"/>
                      <a:pt x="1669796" y="386740"/>
                      <a:pt x="1628124" y="379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3765022" y="4188237"/>
                <a:ext cx="1450050" cy="443899"/>
              </a:xfrm>
              <a:custGeom>
                <a:rect b="b" l="l" r="r" t="t"/>
                <a:pathLst>
                  <a:path extrusionOk="0" h="516162" w="1686105">
                    <a:moveTo>
                      <a:pt x="1232355" y="516163"/>
                    </a:moveTo>
                    <a:cubicBezTo>
                      <a:pt x="1171300" y="515581"/>
                      <a:pt x="868929" y="488252"/>
                      <a:pt x="577606" y="447354"/>
                    </a:cubicBezTo>
                    <a:cubicBezTo>
                      <a:pt x="64351" y="375250"/>
                      <a:pt x="6396" y="320978"/>
                      <a:pt x="0" y="310512"/>
                    </a:cubicBezTo>
                    <a:cubicBezTo>
                      <a:pt x="388" y="309930"/>
                      <a:pt x="1163" y="309155"/>
                      <a:pt x="2132" y="308380"/>
                    </a:cubicBezTo>
                    <a:cubicBezTo>
                      <a:pt x="28880" y="283764"/>
                      <a:pt x="62219" y="249650"/>
                      <a:pt x="97301" y="213404"/>
                    </a:cubicBezTo>
                    <a:cubicBezTo>
                      <a:pt x="179872" y="128314"/>
                      <a:pt x="304697" y="0"/>
                      <a:pt x="355092" y="0"/>
                    </a:cubicBezTo>
                    <a:cubicBezTo>
                      <a:pt x="357224" y="0"/>
                      <a:pt x="359162" y="388"/>
                      <a:pt x="360519" y="969"/>
                    </a:cubicBezTo>
                    <a:cubicBezTo>
                      <a:pt x="374087" y="7172"/>
                      <a:pt x="414016" y="31013"/>
                      <a:pt x="464411" y="60862"/>
                    </a:cubicBezTo>
                    <a:cubicBezTo>
                      <a:pt x="668511" y="182198"/>
                      <a:pt x="1093187" y="434562"/>
                      <a:pt x="1278098" y="434562"/>
                    </a:cubicBezTo>
                    <a:lnTo>
                      <a:pt x="1278098" y="434562"/>
                    </a:lnTo>
                    <a:cubicBezTo>
                      <a:pt x="1281394" y="434562"/>
                      <a:pt x="1284883" y="434562"/>
                      <a:pt x="1287984" y="434368"/>
                    </a:cubicBezTo>
                    <a:cubicBezTo>
                      <a:pt x="1406219" y="428553"/>
                      <a:pt x="1527942" y="404518"/>
                      <a:pt x="1630283" y="362264"/>
                    </a:cubicBezTo>
                    <a:cubicBezTo>
                      <a:pt x="1648116" y="365365"/>
                      <a:pt x="1671569" y="372149"/>
                      <a:pt x="1686106" y="375638"/>
                    </a:cubicBezTo>
                    <a:cubicBezTo>
                      <a:pt x="1681260" y="377964"/>
                      <a:pt x="1645596" y="394633"/>
                      <a:pt x="1640556" y="396959"/>
                    </a:cubicBezTo>
                    <a:cubicBezTo>
                      <a:pt x="1522128" y="452781"/>
                      <a:pt x="1387999" y="516163"/>
                      <a:pt x="1237589" y="516163"/>
                    </a:cubicBezTo>
                    <a:lnTo>
                      <a:pt x="1232355" y="51616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3294469" y="4134337"/>
                <a:ext cx="637928" cy="523676"/>
              </a:xfrm>
              <a:custGeom>
                <a:rect b="b" l="l" r="r" t="t"/>
                <a:pathLst>
                  <a:path extrusionOk="0" h="608926" w="741777">
                    <a:moveTo>
                      <a:pt x="161458" y="218946"/>
                    </a:moveTo>
                    <a:cubicBezTo>
                      <a:pt x="199448" y="397461"/>
                      <a:pt x="227554" y="470921"/>
                      <a:pt x="598927" y="608927"/>
                    </a:cubicBezTo>
                    <a:lnTo>
                      <a:pt x="741778" y="605825"/>
                    </a:lnTo>
                    <a:cubicBezTo>
                      <a:pt x="261667" y="440103"/>
                      <a:pt x="232205" y="370519"/>
                      <a:pt x="190532" y="175141"/>
                    </a:cubicBezTo>
                    <a:cubicBezTo>
                      <a:pt x="168242" y="70861"/>
                      <a:pt x="164753" y="-87496"/>
                      <a:pt x="11048" y="59813"/>
                    </a:cubicBezTo>
                    <a:cubicBezTo>
                      <a:pt x="7172" y="68536"/>
                      <a:pt x="3489" y="77645"/>
                      <a:pt x="0" y="87143"/>
                    </a:cubicBezTo>
                    <a:cubicBezTo>
                      <a:pt x="135873" y="-30898"/>
                      <a:pt x="140137" y="118737"/>
                      <a:pt x="161458" y="2189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4144762" y="4151541"/>
                <a:ext cx="51888" cy="43889"/>
              </a:xfrm>
              <a:custGeom>
                <a:rect b="b" l="l" r="r" t="t"/>
                <a:pathLst>
                  <a:path extrusionOk="0" h="51034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4322997" y="4251153"/>
                <a:ext cx="51888" cy="43888"/>
              </a:xfrm>
              <a:custGeom>
                <a:rect b="b" l="l" r="r" t="t"/>
                <a:pathLst>
                  <a:path extrusionOk="0" h="51033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72082" y="4327445"/>
                <a:ext cx="51888" cy="43888"/>
              </a:xfrm>
              <a:custGeom>
                <a:rect b="b" l="l" r="r" t="t"/>
                <a:pathLst>
                  <a:path extrusionOk="0" h="51033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4629136" y="4412184"/>
                <a:ext cx="42608" cy="31816"/>
              </a:xfrm>
              <a:custGeom>
                <a:rect b="b" l="l" r="r" t="t"/>
                <a:pathLst>
                  <a:path extrusionOk="0" h="36995" w="49544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6" y="20727"/>
                      <a:pt x="48613" y="290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4737076" y="4454327"/>
                <a:ext cx="42607" cy="31816"/>
              </a:xfrm>
              <a:custGeom>
                <a:rect b="b" l="l" r="r" t="t"/>
                <a:pathLst>
                  <a:path extrusionOk="0" h="36995" w="49543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5" y="20727"/>
                      <a:pt x="48613" y="290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4152773" y="4145387"/>
                <a:ext cx="215904" cy="43924"/>
              </a:xfrm>
              <a:custGeom>
                <a:rect b="b" l="l" r="r" t="t"/>
                <a:pathLst>
                  <a:path extrusionOk="0" h="51074" w="251051">
                    <a:moveTo>
                      <a:pt x="251029" y="19044"/>
                    </a:moveTo>
                    <a:cubicBezTo>
                      <a:pt x="251610" y="30286"/>
                      <a:pt x="240756" y="39783"/>
                      <a:pt x="226607" y="40559"/>
                    </a:cubicBezTo>
                    <a:lnTo>
                      <a:pt x="26577" y="51025"/>
                    </a:lnTo>
                    <a:cubicBezTo>
                      <a:pt x="12427" y="51801"/>
                      <a:pt x="604" y="43272"/>
                      <a:pt x="22" y="32030"/>
                    </a:cubicBezTo>
                    <a:lnTo>
                      <a:pt x="22" y="32030"/>
                    </a:lnTo>
                    <a:cubicBezTo>
                      <a:pt x="-559" y="20788"/>
                      <a:pt x="10295" y="11097"/>
                      <a:pt x="24444" y="10516"/>
                    </a:cubicBezTo>
                    <a:lnTo>
                      <a:pt x="224475" y="49"/>
                    </a:lnTo>
                    <a:cubicBezTo>
                      <a:pt x="238624" y="-727"/>
                      <a:pt x="250447" y="7802"/>
                      <a:pt x="251029" y="19044"/>
                    </a:cubicBezTo>
                    <a:lnTo>
                      <a:pt x="251029" y="190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4217375" y="4072391"/>
                <a:ext cx="152281" cy="214029"/>
              </a:xfrm>
              <a:custGeom>
                <a:rect b="b" l="l" r="r" t="t"/>
                <a:pathLst>
                  <a:path extrusionOk="0" h="248871" w="177071">
                    <a:moveTo>
                      <a:pt x="7807" y="2421"/>
                    </a:moveTo>
                    <a:cubicBezTo>
                      <a:pt x="16916" y="-3394"/>
                      <a:pt x="30484" y="1646"/>
                      <a:pt x="38044" y="13469"/>
                    </a:cubicBezTo>
                    <a:lnTo>
                      <a:pt x="172172" y="214468"/>
                    </a:lnTo>
                    <a:cubicBezTo>
                      <a:pt x="179732" y="226292"/>
                      <a:pt x="178375" y="240635"/>
                      <a:pt x="169265" y="246450"/>
                    </a:cubicBezTo>
                    <a:lnTo>
                      <a:pt x="169265" y="246450"/>
                    </a:lnTo>
                    <a:cubicBezTo>
                      <a:pt x="160155" y="252265"/>
                      <a:pt x="146587" y="247225"/>
                      <a:pt x="139028" y="235402"/>
                    </a:cubicBezTo>
                    <a:lnTo>
                      <a:pt x="4899" y="34403"/>
                    </a:lnTo>
                    <a:cubicBezTo>
                      <a:pt x="-2660" y="22579"/>
                      <a:pt x="-1303" y="8236"/>
                      <a:pt x="7807" y="2421"/>
                    </a:cubicBezTo>
                    <a:lnTo>
                      <a:pt x="7807" y="24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36830" y="4251338"/>
                <a:ext cx="153906" cy="34724"/>
              </a:xfrm>
              <a:custGeom>
                <a:rect b="b" l="l" r="r" t="t"/>
                <a:pathLst>
                  <a:path extrusionOk="0" h="40377" w="178961">
                    <a:moveTo>
                      <a:pt x="178925" y="17670"/>
                    </a:moveTo>
                    <a:cubicBezTo>
                      <a:pt x="179506" y="28525"/>
                      <a:pt x="173304" y="36666"/>
                      <a:pt x="159154" y="37441"/>
                    </a:cubicBezTo>
                    <a:lnTo>
                      <a:pt x="26382" y="40348"/>
                    </a:lnTo>
                    <a:cubicBezTo>
                      <a:pt x="12233" y="40929"/>
                      <a:pt x="603" y="32789"/>
                      <a:pt x="22" y="21741"/>
                    </a:cubicBezTo>
                    <a:lnTo>
                      <a:pt x="22" y="21741"/>
                    </a:lnTo>
                    <a:cubicBezTo>
                      <a:pt x="-560" y="10886"/>
                      <a:pt x="10488" y="1389"/>
                      <a:pt x="24444" y="807"/>
                    </a:cubicBezTo>
                    <a:lnTo>
                      <a:pt x="150432" y="32"/>
                    </a:lnTo>
                    <a:cubicBezTo>
                      <a:pt x="164582" y="-550"/>
                      <a:pt x="178343" y="6816"/>
                      <a:pt x="178925" y="17670"/>
                    </a:cubicBezTo>
                    <a:lnTo>
                      <a:pt x="178925" y="17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4375992" y="4167823"/>
                <a:ext cx="143522" cy="195048"/>
              </a:xfrm>
              <a:custGeom>
                <a:rect b="b" l="l" r="r" t="t"/>
                <a:pathLst>
                  <a:path extrusionOk="0" h="226800" w="166886">
                    <a:moveTo>
                      <a:pt x="7172" y="3209"/>
                    </a:moveTo>
                    <a:cubicBezTo>
                      <a:pt x="16282" y="-3381"/>
                      <a:pt x="30238" y="496"/>
                      <a:pt x="38572" y="11931"/>
                    </a:cubicBezTo>
                    <a:lnTo>
                      <a:pt x="161071" y="191028"/>
                    </a:lnTo>
                    <a:cubicBezTo>
                      <a:pt x="169406" y="202464"/>
                      <a:pt x="168630" y="217001"/>
                      <a:pt x="159714" y="223591"/>
                    </a:cubicBezTo>
                    <a:lnTo>
                      <a:pt x="159714" y="223591"/>
                    </a:lnTo>
                    <a:cubicBezTo>
                      <a:pt x="150604" y="230181"/>
                      <a:pt x="136649" y="226305"/>
                      <a:pt x="128314" y="214869"/>
                    </a:cubicBezTo>
                    <a:lnTo>
                      <a:pt x="5815" y="35772"/>
                    </a:lnTo>
                    <a:cubicBezTo>
                      <a:pt x="-2519" y="24336"/>
                      <a:pt x="-1744" y="9799"/>
                      <a:pt x="7172" y="3209"/>
                    </a:cubicBezTo>
                    <a:lnTo>
                      <a:pt x="7172" y="3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4488711" y="4331770"/>
                <a:ext cx="178456" cy="46769"/>
              </a:xfrm>
              <a:custGeom>
                <a:rect b="b" l="l" r="r" t="t"/>
                <a:pathLst>
                  <a:path extrusionOk="0" h="54383" w="207507">
                    <a:moveTo>
                      <a:pt x="207452" y="37659"/>
                    </a:moveTo>
                    <a:cubicBezTo>
                      <a:pt x="206676" y="47738"/>
                      <a:pt x="197760" y="55103"/>
                      <a:pt x="187681" y="54328"/>
                    </a:cubicBezTo>
                    <a:lnTo>
                      <a:pt x="16725" y="36496"/>
                    </a:lnTo>
                    <a:cubicBezTo>
                      <a:pt x="6646" y="35720"/>
                      <a:pt x="-719" y="26804"/>
                      <a:pt x="56" y="16725"/>
                    </a:cubicBezTo>
                    <a:lnTo>
                      <a:pt x="56" y="16725"/>
                    </a:lnTo>
                    <a:cubicBezTo>
                      <a:pt x="831" y="6646"/>
                      <a:pt x="9747" y="-719"/>
                      <a:pt x="19826" y="56"/>
                    </a:cubicBezTo>
                    <a:lnTo>
                      <a:pt x="190782" y="17888"/>
                    </a:lnTo>
                    <a:cubicBezTo>
                      <a:pt x="200862" y="18664"/>
                      <a:pt x="208227" y="27580"/>
                      <a:pt x="207452" y="37659"/>
                    </a:cubicBezTo>
                    <a:lnTo>
                      <a:pt x="207452" y="376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4542677" y="4300603"/>
                <a:ext cx="126853" cy="136030"/>
              </a:xfrm>
              <a:custGeom>
                <a:rect b="b" l="l" r="r" t="t"/>
                <a:pathLst>
                  <a:path extrusionOk="0" h="158174" w="147503">
                    <a:moveTo>
                      <a:pt x="8974" y="2403"/>
                    </a:moveTo>
                    <a:cubicBezTo>
                      <a:pt x="17890" y="-2249"/>
                      <a:pt x="29907" y="77"/>
                      <a:pt x="35916" y="7443"/>
                    </a:cubicBezTo>
                    <a:lnTo>
                      <a:pt x="143684" y="129166"/>
                    </a:lnTo>
                    <a:cubicBezTo>
                      <a:pt x="149693" y="136725"/>
                      <a:pt x="148530" y="147580"/>
                      <a:pt x="140777" y="153976"/>
                    </a:cubicBezTo>
                    <a:lnTo>
                      <a:pt x="140777" y="153976"/>
                    </a:lnTo>
                    <a:cubicBezTo>
                      <a:pt x="132830" y="160372"/>
                      <a:pt x="121200" y="159404"/>
                      <a:pt x="114804" y="151457"/>
                    </a:cubicBezTo>
                    <a:lnTo>
                      <a:pt x="3547" y="25469"/>
                    </a:lnTo>
                    <a:cubicBezTo>
                      <a:pt x="-2850" y="17716"/>
                      <a:pt x="-330" y="7249"/>
                      <a:pt x="8974" y="2403"/>
                    </a:cubicBezTo>
                    <a:lnTo>
                      <a:pt x="8974" y="24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4638557" y="4405046"/>
                <a:ext cx="127268" cy="32796"/>
              </a:xfrm>
              <a:custGeom>
                <a:rect b="b" l="l" r="r" t="t"/>
                <a:pathLst>
                  <a:path extrusionOk="0" h="38135" w="147986">
                    <a:moveTo>
                      <a:pt x="147053" y="12671"/>
                    </a:moveTo>
                    <a:cubicBezTo>
                      <a:pt x="150154" y="20811"/>
                      <a:pt x="145308" y="28564"/>
                      <a:pt x="135811" y="29921"/>
                    </a:cubicBezTo>
                    <a:lnTo>
                      <a:pt x="26880" y="37868"/>
                    </a:lnTo>
                    <a:cubicBezTo>
                      <a:pt x="13699" y="39612"/>
                      <a:pt x="1682" y="32635"/>
                      <a:pt x="132" y="22555"/>
                    </a:cubicBezTo>
                    <a:lnTo>
                      <a:pt x="132" y="22555"/>
                    </a:lnTo>
                    <a:cubicBezTo>
                      <a:pt x="-1225" y="12864"/>
                      <a:pt x="8079" y="4336"/>
                      <a:pt x="20483" y="3367"/>
                    </a:cubicBezTo>
                    <a:lnTo>
                      <a:pt x="124956" y="71"/>
                    </a:lnTo>
                    <a:cubicBezTo>
                      <a:pt x="134260" y="-703"/>
                      <a:pt x="143952" y="4917"/>
                      <a:pt x="146859" y="12671"/>
                    </a:cubicBezTo>
                    <a:lnTo>
                      <a:pt x="146859" y="126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4671057" y="4375411"/>
                <a:ext cx="106774" cy="104901"/>
              </a:xfrm>
              <a:custGeom>
                <a:rect b="b" l="l" r="r" t="t"/>
                <a:pathLst>
                  <a:path extrusionOk="0" h="121978" w="124156">
                    <a:moveTo>
                      <a:pt x="9219" y="1024"/>
                    </a:moveTo>
                    <a:cubicBezTo>
                      <a:pt x="17748" y="-1496"/>
                      <a:pt x="28602" y="830"/>
                      <a:pt x="34223" y="5870"/>
                    </a:cubicBezTo>
                    <a:lnTo>
                      <a:pt x="117569" y="91348"/>
                    </a:lnTo>
                    <a:cubicBezTo>
                      <a:pt x="125516" y="98907"/>
                      <a:pt x="126485" y="110342"/>
                      <a:pt x="119313" y="117126"/>
                    </a:cubicBezTo>
                    <a:lnTo>
                      <a:pt x="119313" y="117126"/>
                    </a:lnTo>
                    <a:cubicBezTo>
                      <a:pt x="111754" y="124492"/>
                      <a:pt x="97992" y="123329"/>
                      <a:pt x="89658" y="114607"/>
                    </a:cubicBezTo>
                    <a:lnTo>
                      <a:pt x="2823" y="16142"/>
                    </a:lnTo>
                    <a:cubicBezTo>
                      <a:pt x="-2798" y="10328"/>
                      <a:pt x="303" y="3543"/>
                      <a:pt x="9219" y="830"/>
                    </a:cubicBezTo>
                    <a:lnTo>
                      <a:pt x="9219" y="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3195361" y="4600491"/>
                <a:ext cx="2122818" cy="192362"/>
              </a:xfrm>
              <a:custGeom>
                <a:rect b="b" l="l" r="r" t="t"/>
                <a:pathLst>
                  <a:path extrusionOk="0" h="223677" w="2468393">
                    <a:moveTo>
                      <a:pt x="867766" y="107381"/>
                    </a:moveTo>
                    <a:cubicBezTo>
                      <a:pt x="1047056" y="148085"/>
                      <a:pt x="1607218" y="231430"/>
                      <a:pt x="1780887" y="223096"/>
                    </a:cubicBezTo>
                    <a:cubicBezTo>
                      <a:pt x="1954557" y="214761"/>
                      <a:pt x="2419549" y="174057"/>
                      <a:pt x="2458702" y="124244"/>
                    </a:cubicBezTo>
                    <a:cubicBezTo>
                      <a:pt x="2462966" y="103698"/>
                      <a:pt x="2466068" y="88191"/>
                      <a:pt x="2468394" y="76562"/>
                    </a:cubicBezTo>
                    <a:cubicBezTo>
                      <a:pt x="2467618" y="39347"/>
                      <a:pt x="2457539" y="16281"/>
                      <a:pt x="2457539" y="16281"/>
                    </a:cubicBezTo>
                    <a:lnTo>
                      <a:pt x="2441064" y="98271"/>
                    </a:lnTo>
                    <a:cubicBezTo>
                      <a:pt x="2402880" y="147503"/>
                      <a:pt x="1949711" y="180259"/>
                      <a:pt x="1780306" y="185687"/>
                    </a:cubicBezTo>
                    <a:cubicBezTo>
                      <a:pt x="1611094" y="191114"/>
                      <a:pt x="1065082" y="98271"/>
                      <a:pt x="890250" y="54660"/>
                    </a:cubicBezTo>
                    <a:cubicBezTo>
                      <a:pt x="715611" y="11048"/>
                      <a:pt x="207783" y="0"/>
                      <a:pt x="43999" y="0"/>
                    </a:cubicBezTo>
                    <a:cubicBezTo>
                      <a:pt x="27330" y="0"/>
                      <a:pt x="13956" y="25779"/>
                      <a:pt x="0" y="67258"/>
                    </a:cubicBezTo>
                    <a:cubicBezTo>
                      <a:pt x="168436" y="64351"/>
                      <a:pt x="688669" y="66677"/>
                      <a:pt x="867766" y="1071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4614945" y="4502457"/>
                <a:ext cx="105682" cy="121017"/>
              </a:xfrm>
              <a:custGeom>
                <a:rect b="b" l="l" r="r" t="t"/>
                <a:pathLst>
                  <a:path extrusionOk="0" h="140718" w="122886">
                    <a:moveTo>
                      <a:pt x="84703" y="73461"/>
                    </a:moveTo>
                    <a:lnTo>
                      <a:pt x="122887" y="31400"/>
                    </a:lnTo>
                    <a:cubicBezTo>
                      <a:pt x="114940" y="28493"/>
                      <a:pt x="106993" y="25585"/>
                      <a:pt x="98852" y="22484"/>
                    </a:cubicBezTo>
                    <a:lnTo>
                      <a:pt x="78112" y="45162"/>
                    </a:lnTo>
                    <a:lnTo>
                      <a:pt x="70359" y="11242"/>
                    </a:lnTo>
                    <a:cubicBezTo>
                      <a:pt x="61444" y="7559"/>
                      <a:pt x="52527" y="3876"/>
                      <a:pt x="43417" y="0"/>
                    </a:cubicBezTo>
                    <a:lnTo>
                      <a:pt x="58730" y="66677"/>
                    </a:lnTo>
                    <a:lnTo>
                      <a:pt x="0" y="131221"/>
                    </a:lnTo>
                    <a:cubicBezTo>
                      <a:pt x="10079" y="132191"/>
                      <a:pt x="19770" y="133159"/>
                      <a:pt x="29462" y="134128"/>
                    </a:cubicBezTo>
                    <a:lnTo>
                      <a:pt x="65320" y="94781"/>
                    </a:lnTo>
                    <a:lnTo>
                      <a:pt x="75399" y="138393"/>
                    </a:lnTo>
                    <a:cubicBezTo>
                      <a:pt x="83928" y="139168"/>
                      <a:pt x="92262" y="139944"/>
                      <a:pt x="100209" y="140719"/>
                    </a:cubicBezTo>
                    <a:lnTo>
                      <a:pt x="84703" y="734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72355" y="4433661"/>
                <a:ext cx="138021" cy="177026"/>
              </a:xfrm>
              <a:custGeom>
                <a:rect b="b" l="l" r="r" t="t"/>
                <a:pathLst>
                  <a:path extrusionOk="0" h="205844" w="160489">
                    <a:moveTo>
                      <a:pt x="93812" y="128895"/>
                    </a:moveTo>
                    <a:lnTo>
                      <a:pt x="160489" y="58536"/>
                    </a:lnTo>
                    <a:cubicBezTo>
                      <a:pt x="152930" y="55047"/>
                      <a:pt x="145371" y="51558"/>
                      <a:pt x="137811" y="48069"/>
                    </a:cubicBezTo>
                    <a:lnTo>
                      <a:pt x="87416" y="101178"/>
                    </a:lnTo>
                    <a:lnTo>
                      <a:pt x="67452" y="13956"/>
                    </a:lnTo>
                    <a:cubicBezTo>
                      <a:pt x="58342" y="9304"/>
                      <a:pt x="49038" y="4652"/>
                      <a:pt x="39928" y="0"/>
                    </a:cubicBezTo>
                    <a:lnTo>
                      <a:pt x="67840" y="121918"/>
                    </a:lnTo>
                    <a:lnTo>
                      <a:pt x="0" y="193440"/>
                    </a:lnTo>
                    <a:cubicBezTo>
                      <a:pt x="9885" y="194603"/>
                      <a:pt x="19770" y="195766"/>
                      <a:pt x="29462" y="196735"/>
                    </a:cubicBezTo>
                    <a:lnTo>
                      <a:pt x="74236" y="149635"/>
                    </a:lnTo>
                    <a:lnTo>
                      <a:pt x="86447" y="203131"/>
                    </a:lnTo>
                    <a:cubicBezTo>
                      <a:pt x="94782" y="204100"/>
                      <a:pt x="103116" y="204876"/>
                      <a:pt x="111451" y="205845"/>
                    </a:cubicBezTo>
                    <a:lnTo>
                      <a:pt x="93812" y="1290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67632" y="4227941"/>
                <a:ext cx="332550" cy="324549"/>
              </a:xfrm>
              <a:custGeom>
                <a:rect b="b" l="l" r="r" t="t"/>
                <a:pathLst>
                  <a:path extrusionOk="0" h="377382" w="386686">
                    <a:moveTo>
                      <a:pt x="181423" y="377188"/>
                    </a:moveTo>
                    <a:lnTo>
                      <a:pt x="201387" y="240153"/>
                    </a:lnTo>
                    <a:lnTo>
                      <a:pt x="386686" y="107768"/>
                    </a:lnTo>
                    <a:cubicBezTo>
                      <a:pt x="376026" y="101759"/>
                      <a:pt x="365753" y="95751"/>
                      <a:pt x="355480" y="89742"/>
                    </a:cubicBezTo>
                    <a:lnTo>
                      <a:pt x="207977" y="195184"/>
                    </a:lnTo>
                    <a:lnTo>
                      <a:pt x="233756" y="18026"/>
                    </a:lnTo>
                    <a:cubicBezTo>
                      <a:pt x="232206" y="17057"/>
                      <a:pt x="230461" y="16088"/>
                      <a:pt x="228717" y="15119"/>
                    </a:cubicBezTo>
                    <a:cubicBezTo>
                      <a:pt x="219801" y="9885"/>
                      <a:pt x="211272" y="4846"/>
                      <a:pt x="203131" y="0"/>
                    </a:cubicBezTo>
                    <a:lnTo>
                      <a:pt x="170956" y="221739"/>
                    </a:lnTo>
                    <a:lnTo>
                      <a:pt x="0" y="343850"/>
                    </a:lnTo>
                    <a:cubicBezTo>
                      <a:pt x="13762" y="346758"/>
                      <a:pt x="28493" y="349665"/>
                      <a:pt x="43999" y="352766"/>
                    </a:cubicBezTo>
                    <a:lnTo>
                      <a:pt x="164560" y="266707"/>
                    </a:lnTo>
                    <a:lnTo>
                      <a:pt x="149247" y="371955"/>
                    </a:lnTo>
                    <a:cubicBezTo>
                      <a:pt x="159714" y="373699"/>
                      <a:pt x="170568" y="375444"/>
                      <a:pt x="181617" y="377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259805" y="4352040"/>
                <a:ext cx="196529" cy="238536"/>
              </a:xfrm>
              <a:custGeom>
                <a:rect b="b" l="l" r="r" t="t"/>
                <a:pathLst>
                  <a:path extrusionOk="0" h="277367" w="228522">
                    <a:moveTo>
                      <a:pt x="147503" y="146534"/>
                    </a:moveTo>
                    <a:lnTo>
                      <a:pt x="228523" y="64351"/>
                    </a:lnTo>
                    <a:cubicBezTo>
                      <a:pt x="219994" y="59893"/>
                      <a:pt x="211466" y="55241"/>
                      <a:pt x="202937" y="50783"/>
                    </a:cubicBezTo>
                    <a:lnTo>
                      <a:pt x="145371" y="109318"/>
                    </a:lnTo>
                    <a:lnTo>
                      <a:pt x="139749" y="16087"/>
                    </a:lnTo>
                    <a:cubicBezTo>
                      <a:pt x="130058" y="10660"/>
                      <a:pt x="120561" y="5427"/>
                      <a:pt x="111063" y="0"/>
                    </a:cubicBezTo>
                    <a:lnTo>
                      <a:pt x="119204" y="135873"/>
                    </a:lnTo>
                    <a:lnTo>
                      <a:pt x="0" y="256821"/>
                    </a:lnTo>
                    <a:cubicBezTo>
                      <a:pt x="0" y="256821"/>
                      <a:pt x="1357" y="257015"/>
                      <a:pt x="2132" y="257209"/>
                    </a:cubicBezTo>
                    <a:cubicBezTo>
                      <a:pt x="12793" y="258760"/>
                      <a:pt x="23453" y="260116"/>
                      <a:pt x="34308" y="261667"/>
                    </a:cubicBezTo>
                    <a:lnTo>
                      <a:pt x="121336" y="173282"/>
                    </a:lnTo>
                    <a:lnTo>
                      <a:pt x="127345" y="273878"/>
                    </a:lnTo>
                    <a:cubicBezTo>
                      <a:pt x="136648" y="275041"/>
                      <a:pt x="146146" y="276204"/>
                      <a:pt x="155450" y="277367"/>
                    </a:cubicBezTo>
                    <a:lnTo>
                      <a:pt x="147696" y="146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3170351" y="4012272"/>
              <a:ext cx="2178951" cy="934270"/>
              <a:chOff x="3139228" y="4012272"/>
              <a:chExt cx="2178951" cy="934270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4009697" y="4012272"/>
                <a:ext cx="698800" cy="462280"/>
              </a:xfrm>
              <a:custGeom>
                <a:rect b="b" l="l" r="r" t="t"/>
                <a:pathLst>
                  <a:path extrusionOk="0" h="537535" w="812558">
                    <a:moveTo>
                      <a:pt x="8156" y="120447"/>
                    </a:moveTo>
                    <a:cubicBezTo>
                      <a:pt x="-8320" y="71215"/>
                      <a:pt x="-2698" y="-5153"/>
                      <a:pt x="51767" y="274"/>
                    </a:cubicBezTo>
                    <a:cubicBezTo>
                      <a:pt x="106233" y="5701"/>
                      <a:pt x="521411" y="240621"/>
                      <a:pt x="772612" y="480773"/>
                    </a:cubicBezTo>
                    <a:cubicBezTo>
                      <a:pt x="1023812" y="721119"/>
                      <a:pt x="8156" y="120447"/>
                      <a:pt x="8156" y="12044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3233893" y="4069467"/>
                <a:ext cx="2075454" cy="705971"/>
              </a:xfrm>
              <a:custGeom>
                <a:rect b="b" l="l" r="r" t="t"/>
                <a:pathLst>
                  <a:path extrusionOk="0" h="820897" w="2413319">
                    <a:moveTo>
                      <a:pt x="26491" y="698176"/>
                    </a:moveTo>
                    <a:cubicBezTo>
                      <a:pt x="-39023" y="561721"/>
                      <a:pt x="26491" y="201202"/>
                      <a:pt x="119334" y="64748"/>
                    </a:cubicBezTo>
                    <a:cubicBezTo>
                      <a:pt x="212177" y="-71707"/>
                      <a:pt x="305021" y="48272"/>
                      <a:pt x="343205" y="146737"/>
                    </a:cubicBezTo>
                    <a:cubicBezTo>
                      <a:pt x="381389" y="245007"/>
                      <a:pt x="490708" y="337851"/>
                      <a:pt x="659919" y="201396"/>
                    </a:cubicBezTo>
                    <a:cubicBezTo>
                      <a:pt x="829130" y="64941"/>
                      <a:pt x="916547" y="-55232"/>
                      <a:pt x="1069477" y="26757"/>
                    </a:cubicBezTo>
                    <a:cubicBezTo>
                      <a:pt x="1222407" y="108746"/>
                      <a:pt x="1653673" y="387083"/>
                      <a:pt x="1839359" y="441742"/>
                    </a:cubicBezTo>
                    <a:cubicBezTo>
                      <a:pt x="2025047" y="496402"/>
                      <a:pt x="2407274" y="463645"/>
                      <a:pt x="2412702" y="610954"/>
                    </a:cubicBezTo>
                    <a:cubicBezTo>
                      <a:pt x="2418129" y="758262"/>
                      <a:pt x="2390799" y="807495"/>
                      <a:pt x="2210733" y="818349"/>
                    </a:cubicBezTo>
                    <a:cubicBezTo>
                      <a:pt x="2030474" y="829203"/>
                      <a:pt x="965779" y="801873"/>
                      <a:pt x="965779" y="801873"/>
                    </a:cubicBezTo>
                    <a:lnTo>
                      <a:pt x="26685" y="6981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3341941" y="4069467"/>
                <a:ext cx="1106166" cy="263923"/>
              </a:xfrm>
              <a:custGeom>
                <a:rect b="b" l="l" r="r" t="t"/>
                <a:pathLst>
                  <a:path extrusionOk="0" h="306887" w="1286239">
                    <a:moveTo>
                      <a:pt x="202937" y="184921"/>
                    </a:moveTo>
                    <a:cubicBezTo>
                      <a:pt x="241121" y="283191"/>
                      <a:pt x="364783" y="374096"/>
                      <a:pt x="533995" y="237642"/>
                    </a:cubicBezTo>
                    <a:cubicBezTo>
                      <a:pt x="703206" y="101187"/>
                      <a:pt x="790622" y="-18986"/>
                      <a:pt x="943552" y="63003"/>
                    </a:cubicBezTo>
                    <a:cubicBezTo>
                      <a:pt x="1014687" y="101187"/>
                      <a:pt x="1146683" y="164569"/>
                      <a:pt x="1286239" y="226981"/>
                    </a:cubicBezTo>
                    <a:cubicBezTo>
                      <a:pt x="1146877" y="145961"/>
                      <a:pt x="1014881" y="64941"/>
                      <a:pt x="943552" y="26757"/>
                    </a:cubicBezTo>
                    <a:cubicBezTo>
                      <a:pt x="790622" y="-55232"/>
                      <a:pt x="703206" y="64941"/>
                      <a:pt x="533995" y="201396"/>
                    </a:cubicBezTo>
                    <a:cubicBezTo>
                      <a:pt x="364783" y="337851"/>
                      <a:pt x="255465" y="245007"/>
                      <a:pt x="217280" y="146737"/>
                    </a:cubicBezTo>
                    <a:cubicBezTo>
                      <a:pt x="179872" y="50792"/>
                      <a:pt x="90517" y="-65892"/>
                      <a:pt x="0" y="55831"/>
                    </a:cubicBezTo>
                    <a:cubicBezTo>
                      <a:pt x="83927" y="-18792"/>
                      <a:pt x="168824" y="97117"/>
                      <a:pt x="202937" y="1849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3233740" y="4134337"/>
                <a:ext cx="698703" cy="535512"/>
              </a:xfrm>
              <a:custGeom>
                <a:rect b="b" l="l" r="r" t="t"/>
                <a:pathLst>
                  <a:path extrusionOk="0" h="622688" w="812445">
                    <a:moveTo>
                      <a:pt x="261200" y="175141"/>
                    </a:moveTo>
                    <a:cubicBezTo>
                      <a:pt x="238910" y="70861"/>
                      <a:pt x="235421" y="-87496"/>
                      <a:pt x="81716" y="59813"/>
                    </a:cubicBezTo>
                    <a:cubicBezTo>
                      <a:pt x="10581" y="223791"/>
                      <a:pt x="-29735" y="505423"/>
                      <a:pt x="26475" y="622689"/>
                    </a:cubicBezTo>
                    <a:lnTo>
                      <a:pt x="812446" y="605825"/>
                    </a:lnTo>
                    <a:cubicBezTo>
                      <a:pt x="332335" y="440103"/>
                      <a:pt x="302873" y="370519"/>
                      <a:pt x="261200" y="17514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139228" y="4600657"/>
                <a:ext cx="2178930" cy="345885"/>
              </a:xfrm>
              <a:custGeom>
                <a:rect b="b" l="l" r="r" t="t"/>
                <a:pathLst>
                  <a:path extrusionOk="0" h="402192" w="2533640">
                    <a:moveTo>
                      <a:pt x="2522665" y="16281"/>
                    </a:moveTo>
                    <a:lnTo>
                      <a:pt x="2506190" y="98270"/>
                    </a:lnTo>
                    <a:cubicBezTo>
                      <a:pt x="2468006" y="147502"/>
                      <a:pt x="2014837" y="180259"/>
                      <a:pt x="1845432" y="185687"/>
                    </a:cubicBezTo>
                    <a:cubicBezTo>
                      <a:pt x="1676220" y="191114"/>
                      <a:pt x="1130208" y="98270"/>
                      <a:pt x="955376" y="54659"/>
                    </a:cubicBezTo>
                    <a:cubicBezTo>
                      <a:pt x="780737" y="11048"/>
                      <a:pt x="272909" y="0"/>
                      <a:pt x="109125" y="0"/>
                    </a:cubicBezTo>
                    <a:cubicBezTo>
                      <a:pt x="70941" y="0"/>
                      <a:pt x="49038" y="136454"/>
                      <a:pt x="0" y="289384"/>
                    </a:cubicBezTo>
                    <a:cubicBezTo>
                      <a:pt x="41091" y="334740"/>
                      <a:pt x="125794" y="362457"/>
                      <a:pt x="236082" y="379127"/>
                    </a:cubicBezTo>
                    <a:cubicBezTo>
                      <a:pt x="241509" y="367109"/>
                      <a:pt x="253526" y="358581"/>
                      <a:pt x="267676" y="358581"/>
                    </a:cubicBezTo>
                    <a:cubicBezTo>
                      <a:pt x="284732" y="358581"/>
                      <a:pt x="298882" y="370986"/>
                      <a:pt x="301596" y="387461"/>
                    </a:cubicBezTo>
                    <a:cubicBezTo>
                      <a:pt x="323498" y="389787"/>
                      <a:pt x="346176" y="391725"/>
                      <a:pt x="369629" y="393470"/>
                    </a:cubicBezTo>
                    <a:cubicBezTo>
                      <a:pt x="374087" y="379708"/>
                      <a:pt x="387073" y="369629"/>
                      <a:pt x="402386" y="369629"/>
                    </a:cubicBezTo>
                    <a:cubicBezTo>
                      <a:pt x="419249" y="369629"/>
                      <a:pt x="433204" y="381646"/>
                      <a:pt x="436306" y="397540"/>
                    </a:cubicBezTo>
                    <a:cubicBezTo>
                      <a:pt x="459177" y="398703"/>
                      <a:pt x="482437" y="399478"/>
                      <a:pt x="506083" y="400254"/>
                    </a:cubicBezTo>
                    <a:cubicBezTo>
                      <a:pt x="511705" y="388624"/>
                      <a:pt x="523334" y="380677"/>
                      <a:pt x="537096" y="380677"/>
                    </a:cubicBezTo>
                    <a:cubicBezTo>
                      <a:pt x="550858" y="380677"/>
                      <a:pt x="563650" y="389399"/>
                      <a:pt x="568884" y="401611"/>
                    </a:cubicBezTo>
                    <a:cubicBezTo>
                      <a:pt x="594081" y="401998"/>
                      <a:pt x="619666" y="402192"/>
                      <a:pt x="645252" y="402192"/>
                    </a:cubicBezTo>
                    <a:cubicBezTo>
                      <a:pt x="651067" y="391531"/>
                      <a:pt x="662309" y="384166"/>
                      <a:pt x="675489" y="384166"/>
                    </a:cubicBezTo>
                    <a:cubicBezTo>
                      <a:pt x="688669" y="384166"/>
                      <a:pt x="699717" y="391531"/>
                      <a:pt x="705532" y="401998"/>
                    </a:cubicBezTo>
                    <a:cubicBezTo>
                      <a:pt x="732862" y="401998"/>
                      <a:pt x="760191" y="401611"/>
                      <a:pt x="787715" y="401223"/>
                    </a:cubicBezTo>
                    <a:cubicBezTo>
                      <a:pt x="793724" y="390950"/>
                      <a:pt x="804772" y="383972"/>
                      <a:pt x="817371" y="383972"/>
                    </a:cubicBezTo>
                    <a:cubicBezTo>
                      <a:pt x="829969" y="383972"/>
                      <a:pt x="840630" y="390562"/>
                      <a:pt x="846638" y="400448"/>
                    </a:cubicBezTo>
                    <a:cubicBezTo>
                      <a:pt x="990458" y="398315"/>
                      <a:pt x="1132340" y="394827"/>
                      <a:pt x="1255033" y="396571"/>
                    </a:cubicBezTo>
                    <a:cubicBezTo>
                      <a:pt x="1268601" y="381258"/>
                      <a:pt x="1277905" y="361294"/>
                      <a:pt x="1281393" y="340361"/>
                    </a:cubicBezTo>
                    <a:cubicBezTo>
                      <a:pt x="1292054" y="363620"/>
                      <a:pt x="1301164" y="383197"/>
                      <a:pt x="1312212" y="397734"/>
                    </a:cubicBezTo>
                    <a:cubicBezTo>
                      <a:pt x="1320934" y="397928"/>
                      <a:pt x="1329463" y="398315"/>
                      <a:pt x="1337797" y="398509"/>
                    </a:cubicBezTo>
                    <a:cubicBezTo>
                      <a:pt x="1420562" y="401611"/>
                      <a:pt x="1510885" y="401998"/>
                      <a:pt x="1603341" y="399478"/>
                    </a:cubicBezTo>
                    <a:cubicBezTo>
                      <a:pt x="1613420" y="385523"/>
                      <a:pt x="1620592" y="368660"/>
                      <a:pt x="1623499" y="351215"/>
                    </a:cubicBezTo>
                    <a:cubicBezTo>
                      <a:pt x="1631834" y="369241"/>
                      <a:pt x="1639199" y="385135"/>
                      <a:pt x="1647146" y="398121"/>
                    </a:cubicBezTo>
                    <a:cubicBezTo>
                      <a:pt x="1733012" y="395021"/>
                      <a:pt x="1820040" y="389593"/>
                      <a:pt x="1903967" y="382034"/>
                    </a:cubicBezTo>
                    <a:cubicBezTo>
                      <a:pt x="1913077" y="368660"/>
                      <a:pt x="1919280" y="352960"/>
                      <a:pt x="1921994" y="336678"/>
                    </a:cubicBezTo>
                    <a:cubicBezTo>
                      <a:pt x="1929165" y="352378"/>
                      <a:pt x="1935755" y="366334"/>
                      <a:pt x="1942539" y="378351"/>
                    </a:cubicBezTo>
                    <a:cubicBezTo>
                      <a:pt x="2057866" y="366721"/>
                      <a:pt x="2165829" y="350828"/>
                      <a:pt x="2254795" y="330670"/>
                    </a:cubicBezTo>
                    <a:cubicBezTo>
                      <a:pt x="2265068" y="316520"/>
                      <a:pt x="2272240" y="299657"/>
                      <a:pt x="2275148" y="282019"/>
                    </a:cubicBezTo>
                    <a:cubicBezTo>
                      <a:pt x="2281931" y="296556"/>
                      <a:pt x="2287940" y="309930"/>
                      <a:pt x="2294336" y="321172"/>
                    </a:cubicBezTo>
                    <a:cubicBezTo>
                      <a:pt x="2387567" y="297331"/>
                      <a:pt x="2454631" y="268257"/>
                      <a:pt x="2479054" y="234531"/>
                    </a:cubicBezTo>
                    <a:cubicBezTo>
                      <a:pt x="2566470" y="114358"/>
                      <a:pt x="2522665" y="16087"/>
                      <a:pt x="2522665" y="16087"/>
                    </a:cubicBezTo>
                    <a:close/>
                    <a:moveTo>
                      <a:pt x="259729" y="216893"/>
                    </a:moveTo>
                    <a:cubicBezTo>
                      <a:pt x="253139" y="247518"/>
                      <a:pt x="223095" y="267094"/>
                      <a:pt x="192471" y="260698"/>
                    </a:cubicBezTo>
                    <a:lnTo>
                      <a:pt x="163396" y="254496"/>
                    </a:lnTo>
                    <a:cubicBezTo>
                      <a:pt x="132772" y="247905"/>
                      <a:pt x="113195" y="217862"/>
                      <a:pt x="119592" y="187237"/>
                    </a:cubicBezTo>
                    <a:cubicBezTo>
                      <a:pt x="125988" y="156612"/>
                      <a:pt x="156225" y="137036"/>
                      <a:pt x="186850" y="143432"/>
                    </a:cubicBezTo>
                    <a:lnTo>
                      <a:pt x="215924" y="149635"/>
                    </a:lnTo>
                    <a:cubicBezTo>
                      <a:pt x="246548" y="156225"/>
                      <a:pt x="266125" y="186268"/>
                      <a:pt x="259729" y="216893"/>
                    </a:cubicBezTo>
                    <a:close/>
                    <a:moveTo>
                      <a:pt x="376994" y="285508"/>
                    </a:moveTo>
                    <a:lnTo>
                      <a:pt x="347339" y="282988"/>
                    </a:lnTo>
                    <a:cubicBezTo>
                      <a:pt x="316133" y="280274"/>
                      <a:pt x="293067" y="252751"/>
                      <a:pt x="295781" y="221545"/>
                    </a:cubicBezTo>
                    <a:cubicBezTo>
                      <a:pt x="298494" y="190338"/>
                      <a:pt x="326018" y="167273"/>
                      <a:pt x="357224" y="169987"/>
                    </a:cubicBezTo>
                    <a:lnTo>
                      <a:pt x="386880" y="172506"/>
                    </a:lnTo>
                    <a:cubicBezTo>
                      <a:pt x="418086" y="175220"/>
                      <a:pt x="441151" y="202743"/>
                      <a:pt x="438438" y="233949"/>
                    </a:cubicBezTo>
                    <a:cubicBezTo>
                      <a:pt x="435724" y="265156"/>
                      <a:pt x="408201" y="288221"/>
                      <a:pt x="376994" y="285508"/>
                    </a:cubicBezTo>
                    <a:close/>
                    <a:moveTo>
                      <a:pt x="562875" y="297913"/>
                    </a:moveTo>
                    <a:lnTo>
                      <a:pt x="533219" y="296556"/>
                    </a:lnTo>
                    <a:cubicBezTo>
                      <a:pt x="502013" y="295006"/>
                      <a:pt x="477785" y="268451"/>
                      <a:pt x="479335" y="237245"/>
                    </a:cubicBezTo>
                    <a:cubicBezTo>
                      <a:pt x="480886" y="206039"/>
                      <a:pt x="507440" y="181810"/>
                      <a:pt x="538647" y="183361"/>
                    </a:cubicBezTo>
                    <a:lnTo>
                      <a:pt x="568302" y="184718"/>
                    </a:lnTo>
                    <a:cubicBezTo>
                      <a:pt x="599508" y="186268"/>
                      <a:pt x="623737" y="212822"/>
                      <a:pt x="622186" y="244029"/>
                    </a:cubicBezTo>
                    <a:cubicBezTo>
                      <a:pt x="620636" y="275235"/>
                      <a:pt x="594081" y="299463"/>
                      <a:pt x="562875" y="297913"/>
                    </a:cubicBezTo>
                    <a:close/>
                    <a:moveTo>
                      <a:pt x="759028" y="300045"/>
                    </a:moveTo>
                    <a:lnTo>
                      <a:pt x="729373" y="300045"/>
                    </a:lnTo>
                    <a:cubicBezTo>
                      <a:pt x="697973" y="299657"/>
                      <a:pt x="672775" y="274072"/>
                      <a:pt x="672969" y="242672"/>
                    </a:cubicBezTo>
                    <a:cubicBezTo>
                      <a:pt x="673163" y="211272"/>
                      <a:pt x="698748" y="186075"/>
                      <a:pt x="730148" y="186268"/>
                    </a:cubicBezTo>
                    <a:lnTo>
                      <a:pt x="759804" y="186268"/>
                    </a:lnTo>
                    <a:cubicBezTo>
                      <a:pt x="791204" y="186656"/>
                      <a:pt x="816401" y="212241"/>
                      <a:pt x="816207" y="243641"/>
                    </a:cubicBezTo>
                    <a:cubicBezTo>
                      <a:pt x="816014" y="275041"/>
                      <a:pt x="790429" y="300239"/>
                      <a:pt x="759028" y="300045"/>
                    </a:cubicBezTo>
                    <a:close/>
                    <a:moveTo>
                      <a:pt x="1404862" y="369241"/>
                    </a:moveTo>
                    <a:cubicBezTo>
                      <a:pt x="1374625" y="369241"/>
                      <a:pt x="1350202" y="344819"/>
                      <a:pt x="1350202" y="314582"/>
                    </a:cubicBezTo>
                    <a:cubicBezTo>
                      <a:pt x="1350202" y="284345"/>
                      <a:pt x="1374625" y="259923"/>
                      <a:pt x="1404862" y="259923"/>
                    </a:cubicBezTo>
                    <a:cubicBezTo>
                      <a:pt x="1435099" y="259923"/>
                      <a:pt x="1459521" y="284345"/>
                      <a:pt x="1459521" y="314582"/>
                    </a:cubicBezTo>
                    <a:cubicBezTo>
                      <a:pt x="1459521" y="344819"/>
                      <a:pt x="1435099" y="369241"/>
                      <a:pt x="1404862" y="369241"/>
                    </a:cubicBezTo>
                    <a:close/>
                    <a:moveTo>
                      <a:pt x="1550426" y="369241"/>
                    </a:moveTo>
                    <a:cubicBezTo>
                      <a:pt x="1520189" y="369241"/>
                      <a:pt x="1495767" y="344819"/>
                      <a:pt x="1495767" y="314582"/>
                    </a:cubicBezTo>
                    <a:cubicBezTo>
                      <a:pt x="1495767" y="284345"/>
                      <a:pt x="1520189" y="259923"/>
                      <a:pt x="1550426" y="259923"/>
                    </a:cubicBezTo>
                    <a:cubicBezTo>
                      <a:pt x="1580663" y="259923"/>
                      <a:pt x="1605086" y="284345"/>
                      <a:pt x="1605086" y="314582"/>
                    </a:cubicBezTo>
                    <a:cubicBezTo>
                      <a:pt x="1605086" y="344819"/>
                      <a:pt x="1580663" y="369241"/>
                      <a:pt x="1550426" y="369241"/>
                    </a:cubicBezTo>
                    <a:close/>
                    <a:moveTo>
                      <a:pt x="1695991" y="369241"/>
                    </a:moveTo>
                    <a:cubicBezTo>
                      <a:pt x="1665753" y="369241"/>
                      <a:pt x="1641331" y="344819"/>
                      <a:pt x="1641331" y="314582"/>
                    </a:cubicBezTo>
                    <a:cubicBezTo>
                      <a:pt x="1641331" y="284345"/>
                      <a:pt x="1665753" y="259923"/>
                      <a:pt x="1695991" y="259923"/>
                    </a:cubicBezTo>
                    <a:cubicBezTo>
                      <a:pt x="1726228" y="259923"/>
                      <a:pt x="1750650" y="284345"/>
                      <a:pt x="1750650" y="314582"/>
                    </a:cubicBezTo>
                    <a:cubicBezTo>
                      <a:pt x="1750650" y="344819"/>
                      <a:pt x="1726228" y="369241"/>
                      <a:pt x="1695991" y="369241"/>
                    </a:cubicBezTo>
                    <a:close/>
                    <a:moveTo>
                      <a:pt x="1841555" y="369241"/>
                    </a:moveTo>
                    <a:cubicBezTo>
                      <a:pt x="1811318" y="369241"/>
                      <a:pt x="1786896" y="344819"/>
                      <a:pt x="1786896" y="314582"/>
                    </a:cubicBezTo>
                    <a:cubicBezTo>
                      <a:pt x="1786896" y="284345"/>
                      <a:pt x="1811318" y="259923"/>
                      <a:pt x="1841555" y="259923"/>
                    </a:cubicBezTo>
                    <a:cubicBezTo>
                      <a:pt x="1871792" y="259923"/>
                      <a:pt x="1896214" y="284345"/>
                      <a:pt x="1896214" y="314582"/>
                    </a:cubicBezTo>
                    <a:cubicBezTo>
                      <a:pt x="1896214" y="344819"/>
                      <a:pt x="1871792" y="369241"/>
                      <a:pt x="1841555" y="369241"/>
                    </a:cubicBezTo>
                    <a:close/>
                    <a:moveTo>
                      <a:pt x="1979172" y="349277"/>
                    </a:moveTo>
                    <a:cubicBezTo>
                      <a:pt x="1953006" y="349277"/>
                      <a:pt x="1931879" y="328150"/>
                      <a:pt x="1931879" y="301983"/>
                    </a:cubicBezTo>
                    <a:cubicBezTo>
                      <a:pt x="1931879" y="275816"/>
                      <a:pt x="1953006" y="254689"/>
                      <a:pt x="1979172" y="254689"/>
                    </a:cubicBezTo>
                    <a:cubicBezTo>
                      <a:pt x="2005339" y="254689"/>
                      <a:pt x="2026466" y="275816"/>
                      <a:pt x="2026466" y="301983"/>
                    </a:cubicBezTo>
                    <a:cubicBezTo>
                      <a:pt x="2026466" y="328150"/>
                      <a:pt x="2005339" y="349277"/>
                      <a:pt x="1979172" y="349277"/>
                    </a:cubicBezTo>
                    <a:close/>
                    <a:moveTo>
                      <a:pt x="2102835" y="326793"/>
                    </a:moveTo>
                    <a:cubicBezTo>
                      <a:pt x="2080544" y="326793"/>
                      <a:pt x="2062519" y="308767"/>
                      <a:pt x="2062519" y="286477"/>
                    </a:cubicBezTo>
                    <a:cubicBezTo>
                      <a:pt x="2062519" y="264187"/>
                      <a:pt x="2080544" y="246161"/>
                      <a:pt x="2102835" y="246161"/>
                    </a:cubicBezTo>
                    <a:cubicBezTo>
                      <a:pt x="2125125" y="246161"/>
                      <a:pt x="2143151" y="264187"/>
                      <a:pt x="2143151" y="286477"/>
                    </a:cubicBezTo>
                    <a:cubicBezTo>
                      <a:pt x="2143151" y="308767"/>
                      <a:pt x="2125125" y="326793"/>
                      <a:pt x="2102835" y="326793"/>
                    </a:cubicBezTo>
                    <a:close/>
                    <a:moveTo>
                      <a:pt x="2211960" y="299270"/>
                    </a:moveTo>
                    <a:cubicBezTo>
                      <a:pt x="2195097" y="299270"/>
                      <a:pt x="2181529" y="285702"/>
                      <a:pt x="2181529" y="268839"/>
                    </a:cubicBezTo>
                    <a:cubicBezTo>
                      <a:pt x="2181529" y="251976"/>
                      <a:pt x="2195097" y="238408"/>
                      <a:pt x="2211960" y="238408"/>
                    </a:cubicBezTo>
                    <a:cubicBezTo>
                      <a:pt x="2228822" y="238408"/>
                      <a:pt x="2242391" y="251976"/>
                      <a:pt x="2242391" y="268839"/>
                    </a:cubicBezTo>
                    <a:cubicBezTo>
                      <a:pt x="2242391" y="285702"/>
                      <a:pt x="2228822" y="299270"/>
                      <a:pt x="2211960" y="2992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745724" y="4169535"/>
                <a:ext cx="1495033" cy="481639"/>
              </a:xfrm>
              <a:custGeom>
                <a:rect b="b" l="l" r="r" t="t"/>
                <a:pathLst>
                  <a:path extrusionOk="0" h="560045" w="1738411">
                    <a:moveTo>
                      <a:pt x="1627929" y="379569"/>
                    </a:moveTo>
                    <a:cubicBezTo>
                      <a:pt x="1543227" y="402634"/>
                      <a:pt x="1425380" y="428413"/>
                      <a:pt x="1309277" y="434228"/>
                    </a:cubicBezTo>
                    <a:cubicBezTo>
                      <a:pt x="1090834" y="445082"/>
                      <a:pt x="463026" y="35719"/>
                      <a:pt x="391891" y="2962"/>
                    </a:cubicBezTo>
                    <a:cubicBezTo>
                      <a:pt x="320950" y="-29795"/>
                      <a:pt x="114718" y="217916"/>
                      <a:pt x="9663" y="314249"/>
                    </a:cubicBezTo>
                    <a:cubicBezTo>
                      <a:pt x="-121364" y="434422"/>
                      <a:pt x="1121071" y="558666"/>
                      <a:pt x="1254618" y="560022"/>
                    </a:cubicBezTo>
                    <a:cubicBezTo>
                      <a:pt x="1442049" y="561767"/>
                      <a:pt x="1604670" y="467954"/>
                      <a:pt x="1738411" y="408061"/>
                    </a:cubicBezTo>
                    <a:cubicBezTo>
                      <a:pt x="1707592" y="395657"/>
                      <a:pt x="1669796" y="386740"/>
                      <a:pt x="1628124" y="3797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765022" y="4188237"/>
                <a:ext cx="1450050" cy="443899"/>
              </a:xfrm>
              <a:custGeom>
                <a:rect b="b" l="l" r="r" t="t"/>
                <a:pathLst>
                  <a:path extrusionOk="0" h="516162" w="1686105">
                    <a:moveTo>
                      <a:pt x="1232355" y="516163"/>
                    </a:moveTo>
                    <a:cubicBezTo>
                      <a:pt x="1171300" y="515581"/>
                      <a:pt x="868929" y="488252"/>
                      <a:pt x="577606" y="447354"/>
                    </a:cubicBezTo>
                    <a:cubicBezTo>
                      <a:pt x="64351" y="375250"/>
                      <a:pt x="6396" y="320978"/>
                      <a:pt x="0" y="310512"/>
                    </a:cubicBezTo>
                    <a:cubicBezTo>
                      <a:pt x="388" y="309930"/>
                      <a:pt x="1163" y="309155"/>
                      <a:pt x="2132" y="308380"/>
                    </a:cubicBezTo>
                    <a:cubicBezTo>
                      <a:pt x="28880" y="283764"/>
                      <a:pt x="62219" y="249650"/>
                      <a:pt x="97301" y="213404"/>
                    </a:cubicBezTo>
                    <a:cubicBezTo>
                      <a:pt x="179872" y="128314"/>
                      <a:pt x="304697" y="0"/>
                      <a:pt x="355092" y="0"/>
                    </a:cubicBezTo>
                    <a:cubicBezTo>
                      <a:pt x="357224" y="0"/>
                      <a:pt x="359162" y="388"/>
                      <a:pt x="360519" y="969"/>
                    </a:cubicBezTo>
                    <a:cubicBezTo>
                      <a:pt x="374087" y="7172"/>
                      <a:pt x="414016" y="31013"/>
                      <a:pt x="464411" y="60862"/>
                    </a:cubicBezTo>
                    <a:cubicBezTo>
                      <a:pt x="668511" y="182198"/>
                      <a:pt x="1093187" y="434562"/>
                      <a:pt x="1278098" y="434562"/>
                    </a:cubicBezTo>
                    <a:lnTo>
                      <a:pt x="1278098" y="434562"/>
                    </a:lnTo>
                    <a:cubicBezTo>
                      <a:pt x="1281394" y="434562"/>
                      <a:pt x="1284883" y="434562"/>
                      <a:pt x="1287984" y="434368"/>
                    </a:cubicBezTo>
                    <a:cubicBezTo>
                      <a:pt x="1406219" y="428553"/>
                      <a:pt x="1527942" y="404518"/>
                      <a:pt x="1630283" y="362264"/>
                    </a:cubicBezTo>
                    <a:cubicBezTo>
                      <a:pt x="1648116" y="365365"/>
                      <a:pt x="1671569" y="372149"/>
                      <a:pt x="1686106" y="375638"/>
                    </a:cubicBezTo>
                    <a:cubicBezTo>
                      <a:pt x="1681260" y="377964"/>
                      <a:pt x="1645596" y="394633"/>
                      <a:pt x="1640556" y="396959"/>
                    </a:cubicBezTo>
                    <a:cubicBezTo>
                      <a:pt x="1522128" y="452781"/>
                      <a:pt x="1387999" y="516163"/>
                      <a:pt x="1237589" y="516163"/>
                    </a:cubicBezTo>
                    <a:lnTo>
                      <a:pt x="1232355" y="51616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294469" y="4134337"/>
                <a:ext cx="637928" cy="523676"/>
              </a:xfrm>
              <a:custGeom>
                <a:rect b="b" l="l" r="r" t="t"/>
                <a:pathLst>
                  <a:path extrusionOk="0" h="608926" w="741777">
                    <a:moveTo>
                      <a:pt x="161458" y="218946"/>
                    </a:moveTo>
                    <a:cubicBezTo>
                      <a:pt x="199448" y="397461"/>
                      <a:pt x="227554" y="470921"/>
                      <a:pt x="598927" y="608927"/>
                    </a:cubicBezTo>
                    <a:lnTo>
                      <a:pt x="741778" y="605825"/>
                    </a:lnTo>
                    <a:cubicBezTo>
                      <a:pt x="261667" y="440103"/>
                      <a:pt x="232205" y="370519"/>
                      <a:pt x="190532" y="175141"/>
                    </a:cubicBezTo>
                    <a:cubicBezTo>
                      <a:pt x="168242" y="70861"/>
                      <a:pt x="164753" y="-87496"/>
                      <a:pt x="11048" y="59813"/>
                    </a:cubicBezTo>
                    <a:cubicBezTo>
                      <a:pt x="7172" y="68536"/>
                      <a:pt x="3489" y="77645"/>
                      <a:pt x="0" y="87143"/>
                    </a:cubicBezTo>
                    <a:cubicBezTo>
                      <a:pt x="135873" y="-30898"/>
                      <a:pt x="140137" y="118737"/>
                      <a:pt x="161458" y="2189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4144762" y="4151541"/>
                <a:ext cx="51888" cy="43889"/>
              </a:xfrm>
              <a:custGeom>
                <a:rect b="b" l="l" r="r" t="t"/>
                <a:pathLst>
                  <a:path extrusionOk="0" h="51034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4322997" y="4251153"/>
                <a:ext cx="51888" cy="43888"/>
              </a:xfrm>
              <a:custGeom>
                <a:rect b="b" l="l" r="r" t="t"/>
                <a:pathLst>
                  <a:path extrusionOk="0" h="51033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4472082" y="4327445"/>
                <a:ext cx="51888" cy="43888"/>
              </a:xfrm>
              <a:custGeom>
                <a:rect b="b" l="l" r="r" t="t"/>
                <a:pathLst>
                  <a:path extrusionOk="0" h="51033" w="60335">
                    <a:moveTo>
                      <a:pt x="57885" y="43931"/>
                    </a:moveTo>
                    <a:cubicBezTo>
                      <a:pt x="51295" y="53622"/>
                      <a:pt x="33657" y="53428"/>
                      <a:pt x="18344" y="43155"/>
                    </a:cubicBezTo>
                    <a:cubicBezTo>
                      <a:pt x="3032" y="33076"/>
                      <a:pt x="-4140" y="16795"/>
                      <a:pt x="2450" y="7103"/>
                    </a:cubicBezTo>
                    <a:cubicBezTo>
                      <a:pt x="9040" y="-2588"/>
                      <a:pt x="26679" y="-2394"/>
                      <a:pt x="41991" y="7879"/>
                    </a:cubicBezTo>
                    <a:cubicBezTo>
                      <a:pt x="57304" y="17958"/>
                      <a:pt x="64475" y="34239"/>
                      <a:pt x="57885" y="43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4629136" y="4412184"/>
                <a:ext cx="42608" cy="31816"/>
              </a:xfrm>
              <a:custGeom>
                <a:rect b="b" l="l" r="r" t="t"/>
                <a:pathLst>
                  <a:path extrusionOk="0" h="36995" w="49544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6" y="20727"/>
                      <a:pt x="48613" y="290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4737076" y="4454327"/>
                <a:ext cx="42607" cy="31816"/>
              </a:xfrm>
              <a:custGeom>
                <a:rect b="b" l="l" r="r" t="t"/>
                <a:pathLst>
                  <a:path extrusionOk="0" h="36995" w="49543">
                    <a:moveTo>
                      <a:pt x="48613" y="29061"/>
                    </a:moveTo>
                    <a:cubicBezTo>
                      <a:pt x="44930" y="37396"/>
                      <a:pt x="31168" y="39528"/>
                      <a:pt x="17988" y="33713"/>
                    </a:cubicBezTo>
                    <a:cubicBezTo>
                      <a:pt x="4808" y="27898"/>
                      <a:pt x="-2752" y="16268"/>
                      <a:pt x="931" y="7934"/>
                    </a:cubicBezTo>
                    <a:cubicBezTo>
                      <a:pt x="4614" y="-401"/>
                      <a:pt x="18376" y="-2533"/>
                      <a:pt x="31556" y="3282"/>
                    </a:cubicBezTo>
                    <a:cubicBezTo>
                      <a:pt x="44736" y="9097"/>
                      <a:pt x="52295" y="20727"/>
                      <a:pt x="48613" y="290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4152773" y="4145387"/>
                <a:ext cx="215904" cy="43924"/>
              </a:xfrm>
              <a:custGeom>
                <a:rect b="b" l="l" r="r" t="t"/>
                <a:pathLst>
                  <a:path extrusionOk="0" h="51074" w="251051">
                    <a:moveTo>
                      <a:pt x="251029" y="19044"/>
                    </a:moveTo>
                    <a:cubicBezTo>
                      <a:pt x="251610" y="30286"/>
                      <a:pt x="240756" y="39783"/>
                      <a:pt x="226607" y="40559"/>
                    </a:cubicBezTo>
                    <a:lnTo>
                      <a:pt x="26577" y="51025"/>
                    </a:lnTo>
                    <a:cubicBezTo>
                      <a:pt x="12427" y="51801"/>
                      <a:pt x="604" y="43272"/>
                      <a:pt x="22" y="32030"/>
                    </a:cubicBezTo>
                    <a:lnTo>
                      <a:pt x="22" y="32030"/>
                    </a:lnTo>
                    <a:cubicBezTo>
                      <a:pt x="-559" y="20788"/>
                      <a:pt x="10295" y="11097"/>
                      <a:pt x="24444" y="10516"/>
                    </a:cubicBezTo>
                    <a:lnTo>
                      <a:pt x="224475" y="49"/>
                    </a:lnTo>
                    <a:cubicBezTo>
                      <a:pt x="238624" y="-727"/>
                      <a:pt x="250447" y="7802"/>
                      <a:pt x="251029" y="19044"/>
                    </a:cubicBezTo>
                    <a:lnTo>
                      <a:pt x="251029" y="1904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4217375" y="4072391"/>
                <a:ext cx="152281" cy="214029"/>
              </a:xfrm>
              <a:custGeom>
                <a:rect b="b" l="l" r="r" t="t"/>
                <a:pathLst>
                  <a:path extrusionOk="0" h="248871" w="177071">
                    <a:moveTo>
                      <a:pt x="7807" y="2421"/>
                    </a:moveTo>
                    <a:cubicBezTo>
                      <a:pt x="16916" y="-3394"/>
                      <a:pt x="30484" y="1646"/>
                      <a:pt x="38044" y="13469"/>
                    </a:cubicBezTo>
                    <a:lnTo>
                      <a:pt x="172172" y="214468"/>
                    </a:lnTo>
                    <a:cubicBezTo>
                      <a:pt x="179732" y="226292"/>
                      <a:pt x="178375" y="240635"/>
                      <a:pt x="169265" y="246450"/>
                    </a:cubicBezTo>
                    <a:lnTo>
                      <a:pt x="169265" y="246450"/>
                    </a:lnTo>
                    <a:cubicBezTo>
                      <a:pt x="160155" y="252265"/>
                      <a:pt x="146587" y="247225"/>
                      <a:pt x="139028" y="235402"/>
                    </a:cubicBezTo>
                    <a:lnTo>
                      <a:pt x="4899" y="34403"/>
                    </a:lnTo>
                    <a:cubicBezTo>
                      <a:pt x="-2660" y="22579"/>
                      <a:pt x="-1303" y="8236"/>
                      <a:pt x="7807" y="2421"/>
                    </a:cubicBezTo>
                    <a:lnTo>
                      <a:pt x="7807" y="242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4336830" y="4251338"/>
                <a:ext cx="153906" cy="34724"/>
              </a:xfrm>
              <a:custGeom>
                <a:rect b="b" l="l" r="r" t="t"/>
                <a:pathLst>
                  <a:path extrusionOk="0" h="40377" w="178961">
                    <a:moveTo>
                      <a:pt x="178925" y="17670"/>
                    </a:moveTo>
                    <a:cubicBezTo>
                      <a:pt x="179506" y="28525"/>
                      <a:pt x="173304" y="36666"/>
                      <a:pt x="159154" y="37441"/>
                    </a:cubicBezTo>
                    <a:lnTo>
                      <a:pt x="26382" y="40348"/>
                    </a:lnTo>
                    <a:cubicBezTo>
                      <a:pt x="12233" y="40929"/>
                      <a:pt x="603" y="32789"/>
                      <a:pt x="22" y="21741"/>
                    </a:cubicBezTo>
                    <a:lnTo>
                      <a:pt x="22" y="21741"/>
                    </a:lnTo>
                    <a:cubicBezTo>
                      <a:pt x="-560" y="10886"/>
                      <a:pt x="10488" y="1389"/>
                      <a:pt x="24444" y="807"/>
                    </a:cubicBezTo>
                    <a:lnTo>
                      <a:pt x="150432" y="32"/>
                    </a:lnTo>
                    <a:cubicBezTo>
                      <a:pt x="164582" y="-550"/>
                      <a:pt x="178343" y="6816"/>
                      <a:pt x="178925" y="17670"/>
                    </a:cubicBezTo>
                    <a:lnTo>
                      <a:pt x="178925" y="1767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375992" y="4167823"/>
                <a:ext cx="143522" cy="195048"/>
              </a:xfrm>
              <a:custGeom>
                <a:rect b="b" l="l" r="r" t="t"/>
                <a:pathLst>
                  <a:path extrusionOk="0" h="226800" w="166886">
                    <a:moveTo>
                      <a:pt x="7172" y="3209"/>
                    </a:moveTo>
                    <a:cubicBezTo>
                      <a:pt x="16282" y="-3381"/>
                      <a:pt x="30238" y="496"/>
                      <a:pt x="38572" y="11931"/>
                    </a:cubicBezTo>
                    <a:lnTo>
                      <a:pt x="161071" y="191028"/>
                    </a:lnTo>
                    <a:cubicBezTo>
                      <a:pt x="169406" y="202464"/>
                      <a:pt x="168630" y="217001"/>
                      <a:pt x="159714" y="223591"/>
                    </a:cubicBezTo>
                    <a:lnTo>
                      <a:pt x="159714" y="223591"/>
                    </a:lnTo>
                    <a:cubicBezTo>
                      <a:pt x="150604" y="230181"/>
                      <a:pt x="136649" y="226305"/>
                      <a:pt x="128314" y="214869"/>
                    </a:cubicBezTo>
                    <a:lnTo>
                      <a:pt x="5815" y="35772"/>
                    </a:lnTo>
                    <a:cubicBezTo>
                      <a:pt x="-2519" y="24336"/>
                      <a:pt x="-1744" y="9799"/>
                      <a:pt x="7172" y="3209"/>
                    </a:cubicBezTo>
                    <a:lnTo>
                      <a:pt x="7172" y="320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4488711" y="4331770"/>
                <a:ext cx="178456" cy="46769"/>
              </a:xfrm>
              <a:custGeom>
                <a:rect b="b" l="l" r="r" t="t"/>
                <a:pathLst>
                  <a:path extrusionOk="0" h="54383" w="207507">
                    <a:moveTo>
                      <a:pt x="207452" y="37659"/>
                    </a:moveTo>
                    <a:cubicBezTo>
                      <a:pt x="206676" y="47738"/>
                      <a:pt x="197760" y="55103"/>
                      <a:pt x="187681" y="54328"/>
                    </a:cubicBezTo>
                    <a:lnTo>
                      <a:pt x="16725" y="36496"/>
                    </a:lnTo>
                    <a:cubicBezTo>
                      <a:pt x="6646" y="35720"/>
                      <a:pt x="-719" y="26804"/>
                      <a:pt x="56" y="16725"/>
                    </a:cubicBezTo>
                    <a:lnTo>
                      <a:pt x="56" y="16725"/>
                    </a:lnTo>
                    <a:cubicBezTo>
                      <a:pt x="831" y="6646"/>
                      <a:pt x="9747" y="-719"/>
                      <a:pt x="19826" y="56"/>
                    </a:cubicBezTo>
                    <a:lnTo>
                      <a:pt x="190782" y="17888"/>
                    </a:lnTo>
                    <a:cubicBezTo>
                      <a:pt x="200862" y="18664"/>
                      <a:pt x="208227" y="27580"/>
                      <a:pt x="207452" y="37659"/>
                    </a:cubicBezTo>
                    <a:lnTo>
                      <a:pt x="207452" y="3765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4542677" y="4300603"/>
                <a:ext cx="126853" cy="136030"/>
              </a:xfrm>
              <a:custGeom>
                <a:rect b="b" l="l" r="r" t="t"/>
                <a:pathLst>
                  <a:path extrusionOk="0" h="158174" w="147503">
                    <a:moveTo>
                      <a:pt x="8974" y="2403"/>
                    </a:moveTo>
                    <a:cubicBezTo>
                      <a:pt x="17890" y="-2249"/>
                      <a:pt x="29907" y="77"/>
                      <a:pt x="35916" y="7443"/>
                    </a:cubicBezTo>
                    <a:lnTo>
                      <a:pt x="143684" y="129166"/>
                    </a:lnTo>
                    <a:cubicBezTo>
                      <a:pt x="149693" y="136725"/>
                      <a:pt x="148530" y="147580"/>
                      <a:pt x="140777" y="153976"/>
                    </a:cubicBezTo>
                    <a:lnTo>
                      <a:pt x="140777" y="153976"/>
                    </a:lnTo>
                    <a:cubicBezTo>
                      <a:pt x="132830" y="160372"/>
                      <a:pt x="121200" y="159404"/>
                      <a:pt x="114804" y="151457"/>
                    </a:cubicBezTo>
                    <a:lnTo>
                      <a:pt x="3547" y="25469"/>
                    </a:lnTo>
                    <a:cubicBezTo>
                      <a:pt x="-2850" y="17716"/>
                      <a:pt x="-330" y="7249"/>
                      <a:pt x="8974" y="2403"/>
                    </a:cubicBezTo>
                    <a:lnTo>
                      <a:pt x="8974" y="240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4638557" y="4405046"/>
                <a:ext cx="127268" cy="32796"/>
              </a:xfrm>
              <a:custGeom>
                <a:rect b="b" l="l" r="r" t="t"/>
                <a:pathLst>
                  <a:path extrusionOk="0" h="38135" w="147986">
                    <a:moveTo>
                      <a:pt x="147053" y="12671"/>
                    </a:moveTo>
                    <a:cubicBezTo>
                      <a:pt x="150154" y="20811"/>
                      <a:pt x="145308" y="28564"/>
                      <a:pt x="135811" y="29921"/>
                    </a:cubicBezTo>
                    <a:lnTo>
                      <a:pt x="26880" y="37868"/>
                    </a:lnTo>
                    <a:cubicBezTo>
                      <a:pt x="13699" y="39612"/>
                      <a:pt x="1682" y="32635"/>
                      <a:pt x="132" y="22555"/>
                    </a:cubicBezTo>
                    <a:lnTo>
                      <a:pt x="132" y="22555"/>
                    </a:lnTo>
                    <a:cubicBezTo>
                      <a:pt x="-1225" y="12864"/>
                      <a:pt x="8079" y="4336"/>
                      <a:pt x="20483" y="3367"/>
                    </a:cubicBezTo>
                    <a:lnTo>
                      <a:pt x="124956" y="71"/>
                    </a:lnTo>
                    <a:cubicBezTo>
                      <a:pt x="134260" y="-703"/>
                      <a:pt x="143952" y="4917"/>
                      <a:pt x="146859" y="12671"/>
                    </a:cubicBezTo>
                    <a:lnTo>
                      <a:pt x="146859" y="126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4671057" y="4375411"/>
                <a:ext cx="106774" cy="104901"/>
              </a:xfrm>
              <a:custGeom>
                <a:rect b="b" l="l" r="r" t="t"/>
                <a:pathLst>
                  <a:path extrusionOk="0" h="121978" w="124156">
                    <a:moveTo>
                      <a:pt x="9219" y="1024"/>
                    </a:moveTo>
                    <a:cubicBezTo>
                      <a:pt x="17748" y="-1496"/>
                      <a:pt x="28602" y="830"/>
                      <a:pt x="34223" y="5870"/>
                    </a:cubicBezTo>
                    <a:lnTo>
                      <a:pt x="117569" y="91348"/>
                    </a:lnTo>
                    <a:cubicBezTo>
                      <a:pt x="125516" y="98907"/>
                      <a:pt x="126485" y="110342"/>
                      <a:pt x="119313" y="117126"/>
                    </a:cubicBezTo>
                    <a:lnTo>
                      <a:pt x="119313" y="117126"/>
                    </a:lnTo>
                    <a:cubicBezTo>
                      <a:pt x="111754" y="124492"/>
                      <a:pt x="97992" y="123329"/>
                      <a:pt x="89658" y="114607"/>
                    </a:cubicBezTo>
                    <a:lnTo>
                      <a:pt x="2823" y="16142"/>
                    </a:lnTo>
                    <a:cubicBezTo>
                      <a:pt x="-2798" y="10328"/>
                      <a:pt x="303" y="3543"/>
                      <a:pt x="9219" y="830"/>
                    </a:cubicBezTo>
                    <a:lnTo>
                      <a:pt x="9219" y="83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195361" y="4600491"/>
                <a:ext cx="2122818" cy="192362"/>
              </a:xfrm>
              <a:custGeom>
                <a:rect b="b" l="l" r="r" t="t"/>
                <a:pathLst>
                  <a:path extrusionOk="0" h="223677" w="2468393">
                    <a:moveTo>
                      <a:pt x="867766" y="107381"/>
                    </a:moveTo>
                    <a:cubicBezTo>
                      <a:pt x="1047056" y="148085"/>
                      <a:pt x="1607218" y="231430"/>
                      <a:pt x="1780887" y="223096"/>
                    </a:cubicBezTo>
                    <a:cubicBezTo>
                      <a:pt x="1954557" y="214761"/>
                      <a:pt x="2419549" y="174057"/>
                      <a:pt x="2458702" y="124244"/>
                    </a:cubicBezTo>
                    <a:cubicBezTo>
                      <a:pt x="2462966" y="103698"/>
                      <a:pt x="2466068" y="88191"/>
                      <a:pt x="2468394" y="76562"/>
                    </a:cubicBezTo>
                    <a:cubicBezTo>
                      <a:pt x="2467618" y="39347"/>
                      <a:pt x="2457539" y="16281"/>
                      <a:pt x="2457539" y="16281"/>
                    </a:cubicBezTo>
                    <a:lnTo>
                      <a:pt x="2441064" y="98271"/>
                    </a:lnTo>
                    <a:cubicBezTo>
                      <a:pt x="2402880" y="147503"/>
                      <a:pt x="1949711" y="180259"/>
                      <a:pt x="1780306" y="185687"/>
                    </a:cubicBezTo>
                    <a:cubicBezTo>
                      <a:pt x="1611094" y="191114"/>
                      <a:pt x="1065082" y="98271"/>
                      <a:pt x="890250" y="54660"/>
                    </a:cubicBezTo>
                    <a:cubicBezTo>
                      <a:pt x="715611" y="11048"/>
                      <a:pt x="207783" y="0"/>
                      <a:pt x="43999" y="0"/>
                    </a:cubicBezTo>
                    <a:cubicBezTo>
                      <a:pt x="27330" y="0"/>
                      <a:pt x="13956" y="25779"/>
                      <a:pt x="0" y="67258"/>
                    </a:cubicBezTo>
                    <a:cubicBezTo>
                      <a:pt x="168436" y="64351"/>
                      <a:pt x="688669" y="66677"/>
                      <a:pt x="867766" y="10718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614945" y="4502457"/>
                <a:ext cx="105682" cy="121017"/>
              </a:xfrm>
              <a:custGeom>
                <a:rect b="b" l="l" r="r" t="t"/>
                <a:pathLst>
                  <a:path extrusionOk="0" h="140718" w="122886">
                    <a:moveTo>
                      <a:pt x="84703" y="73461"/>
                    </a:moveTo>
                    <a:lnTo>
                      <a:pt x="122887" y="31400"/>
                    </a:lnTo>
                    <a:cubicBezTo>
                      <a:pt x="114940" y="28493"/>
                      <a:pt x="106993" y="25585"/>
                      <a:pt x="98852" y="22484"/>
                    </a:cubicBezTo>
                    <a:lnTo>
                      <a:pt x="78112" y="45162"/>
                    </a:lnTo>
                    <a:lnTo>
                      <a:pt x="70359" y="11242"/>
                    </a:lnTo>
                    <a:cubicBezTo>
                      <a:pt x="61444" y="7559"/>
                      <a:pt x="52527" y="3876"/>
                      <a:pt x="43417" y="0"/>
                    </a:cubicBezTo>
                    <a:lnTo>
                      <a:pt x="58730" y="66677"/>
                    </a:lnTo>
                    <a:lnTo>
                      <a:pt x="0" y="131221"/>
                    </a:lnTo>
                    <a:cubicBezTo>
                      <a:pt x="10079" y="132191"/>
                      <a:pt x="19770" y="133159"/>
                      <a:pt x="29462" y="134128"/>
                    </a:cubicBezTo>
                    <a:lnTo>
                      <a:pt x="65320" y="94781"/>
                    </a:lnTo>
                    <a:lnTo>
                      <a:pt x="75399" y="138393"/>
                    </a:lnTo>
                    <a:cubicBezTo>
                      <a:pt x="83928" y="139168"/>
                      <a:pt x="92262" y="139944"/>
                      <a:pt x="100209" y="140719"/>
                    </a:cubicBezTo>
                    <a:lnTo>
                      <a:pt x="84703" y="7346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472355" y="4433661"/>
                <a:ext cx="138021" cy="177026"/>
              </a:xfrm>
              <a:custGeom>
                <a:rect b="b" l="l" r="r" t="t"/>
                <a:pathLst>
                  <a:path extrusionOk="0" h="205844" w="160489">
                    <a:moveTo>
                      <a:pt x="93812" y="128895"/>
                    </a:moveTo>
                    <a:lnTo>
                      <a:pt x="160489" y="58536"/>
                    </a:lnTo>
                    <a:cubicBezTo>
                      <a:pt x="152930" y="55047"/>
                      <a:pt x="145371" y="51558"/>
                      <a:pt x="137811" y="48069"/>
                    </a:cubicBezTo>
                    <a:lnTo>
                      <a:pt x="87416" y="101178"/>
                    </a:lnTo>
                    <a:lnTo>
                      <a:pt x="67452" y="13956"/>
                    </a:lnTo>
                    <a:cubicBezTo>
                      <a:pt x="58342" y="9304"/>
                      <a:pt x="49038" y="4652"/>
                      <a:pt x="39928" y="0"/>
                    </a:cubicBezTo>
                    <a:lnTo>
                      <a:pt x="67840" y="121918"/>
                    </a:lnTo>
                    <a:lnTo>
                      <a:pt x="0" y="193440"/>
                    </a:lnTo>
                    <a:cubicBezTo>
                      <a:pt x="9885" y="194603"/>
                      <a:pt x="19770" y="195766"/>
                      <a:pt x="29462" y="196735"/>
                    </a:cubicBezTo>
                    <a:lnTo>
                      <a:pt x="74236" y="149635"/>
                    </a:lnTo>
                    <a:lnTo>
                      <a:pt x="86447" y="203131"/>
                    </a:lnTo>
                    <a:cubicBezTo>
                      <a:pt x="94782" y="204100"/>
                      <a:pt x="103116" y="204876"/>
                      <a:pt x="111451" y="205845"/>
                    </a:cubicBezTo>
                    <a:lnTo>
                      <a:pt x="93812" y="1290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967632" y="4227941"/>
                <a:ext cx="332550" cy="324549"/>
              </a:xfrm>
              <a:custGeom>
                <a:rect b="b" l="l" r="r" t="t"/>
                <a:pathLst>
                  <a:path extrusionOk="0" h="377382" w="386686">
                    <a:moveTo>
                      <a:pt x="181423" y="377188"/>
                    </a:moveTo>
                    <a:lnTo>
                      <a:pt x="201387" y="240153"/>
                    </a:lnTo>
                    <a:lnTo>
                      <a:pt x="386686" y="107768"/>
                    </a:lnTo>
                    <a:cubicBezTo>
                      <a:pt x="376026" y="101759"/>
                      <a:pt x="365753" y="95751"/>
                      <a:pt x="355480" y="89742"/>
                    </a:cubicBezTo>
                    <a:lnTo>
                      <a:pt x="207977" y="195184"/>
                    </a:lnTo>
                    <a:lnTo>
                      <a:pt x="233756" y="18026"/>
                    </a:lnTo>
                    <a:cubicBezTo>
                      <a:pt x="232206" y="17057"/>
                      <a:pt x="230461" y="16088"/>
                      <a:pt x="228717" y="15119"/>
                    </a:cubicBezTo>
                    <a:cubicBezTo>
                      <a:pt x="219801" y="9885"/>
                      <a:pt x="211272" y="4846"/>
                      <a:pt x="203131" y="0"/>
                    </a:cubicBezTo>
                    <a:lnTo>
                      <a:pt x="170956" y="221739"/>
                    </a:lnTo>
                    <a:lnTo>
                      <a:pt x="0" y="343850"/>
                    </a:lnTo>
                    <a:cubicBezTo>
                      <a:pt x="13762" y="346758"/>
                      <a:pt x="28493" y="349665"/>
                      <a:pt x="43999" y="352766"/>
                    </a:cubicBezTo>
                    <a:lnTo>
                      <a:pt x="164560" y="266707"/>
                    </a:lnTo>
                    <a:lnTo>
                      <a:pt x="149247" y="371955"/>
                    </a:lnTo>
                    <a:cubicBezTo>
                      <a:pt x="159714" y="373699"/>
                      <a:pt x="170568" y="375444"/>
                      <a:pt x="181617" y="3773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4259805" y="4352040"/>
                <a:ext cx="196529" cy="238536"/>
              </a:xfrm>
              <a:custGeom>
                <a:rect b="b" l="l" r="r" t="t"/>
                <a:pathLst>
                  <a:path extrusionOk="0" h="277367" w="228522">
                    <a:moveTo>
                      <a:pt x="147503" y="146534"/>
                    </a:moveTo>
                    <a:lnTo>
                      <a:pt x="228523" y="64351"/>
                    </a:lnTo>
                    <a:cubicBezTo>
                      <a:pt x="219994" y="59893"/>
                      <a:pt x="211466" y="55241"/>
                      <a:pt x="202937" y="50783"/>
                    </a:cubicBezTo>
                    <a:lnTo>
                      <a:pt x="145371" y="109318"/>
                    </a:lnTo>
                    <a:lnTo>
                      <a:pt x="139749" y="16087"/>
                    </a:lnTo>
                    <a:cubicBezTo>
                      <a:pt x="130058" y="10660"/>
                      <a:pt x="120561" y="5427"/>
                      <a:pt x="111063" y="0"/>
                    </a:cubicBezTo>
                    <a:lnTo>
                      <a:pt x="119204" y="135873"/>
                    </a:lnTo>
                    <a:lnTo>
                      <a:pt x="0" y="256821"/>
                    </a:lnTo>
                    <a:cubicBezTo>
                      <a:pt x="0" y="256821"/>
                      <a:pt x="1357" y="257015"/>
                      <a:pt x="2132" y="257209"/>
                    </a:cubicBezTo>
                    <a:cubicBezTo>
                      <a:pt x="12793" y="258760"/>
                      <a:pt x="23453" y="260116"/>
                      <a:pt x="34308" y="261667"/>
                    </a:cubicBezTo>
                    <a:lnTo>
                      <a:pt x="121336" y="173282"/>
                    </a:lnTo>
                    <a:lnTo>
                      <a:pt x="127345" y="273878"/>
                    </a:lnTo>
                    <a:cubicBezTo>
                      <a:pt x="136648" y="275041"/>
                      <a:pt x="146146" y="276204"/>
                      <a:pt x="155450" y="277367"/>
                    </a:cubicBezTo>
                    <a:lnTo>
                      <a:pt x="147696" y="14653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2" name="Google Shape;532;p28"/>
          <p:cNvGrpSpPr/>
          <p:nvPr/>
        </p:nvGrpSpPr>
        <p:grpSpPr>
          <a:xfrm flipH="1" rot="-729104">
            <a:off x="6146181" y="420875"/>
            <a:ext cx="2932311" cy="1186743"/>
            <a:chOff x="5878716" y="4090899"/>
            <a:chExt cx="2141017" cy="866497"/>
          </a:xfrm>
        </p:grpSpPr>
        <p:grpSp>
          <p:nvGrpSpPr>
            <p:cNvPr id="533" name="Google Shape;533;p28"/>
            <p:cNvGrpSpPr/>
            <p:nvPr/>
          </p:nvGrpSpPr>
          <p:grpSpPr>
            <a:xfrm>
              <a:off x="5878716" y="4090899"/>
              <a:ext cx="2109894" cy="866497"/>
              <a:chOff x="5878716" y="4090899"/>
              <a:chExt cx="2109894" cy="866497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5895573" y="4663287"/>
                <a:ext cx="2093037" cy="294109"/>
              </a:xfrm>
              <a:custGeom>
                <a:rect b="b" l="l" r="r" t="t"/>
                <a:pathLst>
                  <a:path extrusionOk="0" h="341987" w="2433764">
                    <a:moveTo>
                      <a:pt x="2009429" y="331639"/>
                    </a:moveTo>
                    <a:cubicBezTo>
                      <a:pt x="1681086" y="357225"/>
                      <a:pt x="613290" y="330088"/>
                      <a:pt x="348715" y="307217"/>
                    </a:cubicBezTo>
                    <a:cubicBezTo>
                      <a:pt x="258198" y="299464"/>
                      <a:pt x="142483" y="292874"/>
                      <a:pt x="4090" y="270196"/>
                    </a:cubicBezTo>
                    <a:cubicBezTo>
                      <a:pt x="-3275" y="213404"/>
                      <a:pt x="-2306" y="108350"/>
                      <a:pt x="20565" y="58536"/>
                    </a:cubicBezTo>
                    <a:cubicBezTo>
                      <a:pt x="20565" y="58536"/>
                      <a:pt x="2152862" y="85091"/>
                      <a:pt x="2413366" y="0"/>
                    </a:cubicBezTo>
                    <a:cubicBezTo>
                      <a:pt x="2446704" y="87222"/>
                      <a:pt x="2437013" y="155256"/>
                      <a:pt x="2399992" y="207977"/>
                    </a:cubicBezTo>
                    <a:cubicBezTo>
                      <a:pt x="2316258" y="284733"/>
                      <a:pt x="2161003" y="320009"/>
                      <a:pt x="2009623" y="331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5878716" y="4134236"/>
                <a:ext cx="2096892" cy="713235"/>
              </a:xfrm>
              <a:custGeom>
                <a:rect b="b" l="l" r="r" t="t"/>
                <a:pathLst>
                  <a:path extrusionOk="0" h="829343" w="2438247">
                    <a:moveTo>
                      <a:pt x="26807" y="705377"/>
                    </a:moveTo>
                    <a:cubicBezTo>
                      <a:pt x="-39482" y="567372"/>
                      <a:pt x="26807" y="203364"/>
                      <a:pt x="120620" y="65553"/>
                    </a:cubicBezTo>
                    <a:cubicBezTo>
                      <a:pt x="214432" y="-72453"/>
                      <a:pt x="308245" y="49077"/>
                      <a:pt x="346816" y="148317"/>
                    </a:cubicBezTo>
                    <a:cubicBezTo>
                      <a:pt x="385388" y="247557"/>
                      <a:pt x="495675" y="341369"/>
                      <a:pt x="666826" y="203558"/>
                    </a:cubicBezTo>
                    <a:cubicBezTo>
                      <a:pt x="837782" y="65746"/>
                      <a:pt x="926167" y="-55783"/>
                      <a:pt x="1080647" y="26981"/>
                    </a:cubicBezTo>
                    <a:cubicBezTo>
                      <a:pt x="1235128" y="109745"/>
                      <a:pt x="1670852" y="390989"/>
                      <a:pt x="1858477" y="446230"/>
                    </a:cubicBezTo>
                    <a:cubicBezTo>
                      <a:pt x="2046102" y="501471"/>
                      <a:pt x="2432206" y="468327"/>
                      <a:pt x="2437633" y="617186"/>
                    </a:cubicBezTo>
                    <a:cubicBezTo>
                      <a:pt x="2443061" y="766045"/>
                      <a:pt x="2415537" y="815859"/>
                      <a:pt x="2233533" y="826713"/>
                    </a:cubicBezTo>
                    <a:cubicBezTo>
                      <a:pt x="2051529" y="837762"/>
                      <a:pt x="1003698" y="810432"/>
                      <a:pt x="1003698" y="810432"/>
                    </a:cubicBezTo>
                    <a:lnTo>
                      <a:pt x="26807" y="705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6296023" y="4239768"/>
                <a:ext cx="517077" cy="439566"/>
              </a:xfrm>
              <a:custGeom>
                <a:rect b="b" l="l" r="r" t="t"/>
                <a:pathLst>
                  <a:path extrusionOk="0" h="511123" w="601252">
                    <a:moveTo>
                      <a:pt x="93037" y="511123"/>
                    </a:moveTo>
                    <a:lnTo>
                      <a:pt x="601253" y="68033"/>
                    </a:lnTo>
                    <a:cubicBezTo>
                      <a:pt x="573536" y="43417"/>
                      <a:pt x="544849" y="19964"/>
                      <a:pt x="513836" y="0"/>
                    </a:cubicBezTo>
                    <a:lnTo>
                      <a:pt x="0" y="447935"/>
                    </a:lnTo>
                    <a:cubicBezTo>
                      <a:pt x="31400" y="468287"/>
                      <a:pt x="62024" y="489802"/>
                      <a:pt x="92843" y="511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6785254" y="4503789"/>
                <a:ext cx="473071" cy="331883"/>
              </a:xfrm>
              <a:custGeom>
                <a:rect b="b" l="l" r="r" t="t"/>
                <a:pathLst>
                  <a:path extrusionOk="0" h="385910" w="550082">
                    <a:moveTo>
                      <a:pt x="438050" y="0"/>
                    </a:moveTo>
                    <a:lnTo>
                      <a:pt x="0" y="382035"/>
                    </a:lnTo>
                    <a:cubicBezTo>
                      <a:pt x="37409" y="383003"/>
                      <a:pt x="93231" y="384360"/>
                      <a:pt x="160877" y="385911"/>
                    </a:cubicBezTo>
                    <a:lnTo>
                      <a:pt x="550083" y="46518"/>
                    </a:lnTo>
                    <a:cubicBezTo>
                      <a:pt x="512480" y="31981"/>
                      <a:pt x="476040" y="13181"/>
                      <a:pt x="438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6515069" y="4386187"/>
                <a:ext cx="533669" cy="419229"/>
              </a:xfrm>
              <a:custGeom>
                <a:rect b="b" l="l" r="r" t="t"/>
                <a:pathLst>
                  <a:path extrusionOk="0" h="487476" w="620545">
                    <a:moveTo>
                      <a:pt x="117072" y="487476"/>
                    </a:moveTo>
                    <a:lnTo>
                      <a:pt x="575668" y="87610"/>
                    </a:lnTo>
                    <a:cubicBezTo>
                      <a:pt x="557836" y="80245"/>
                      <a:pt x="635561" y="91293"/>
                      <a:pt x="617922" y="83928"/>
                    </a:cubicBezTo>
                    <a:cubicBezTo>
                      <a:pt x="598345" y="75787"/>
                      <a:pt x="468093" y="9304"/>
                      <a:pt x="449874" y="0"/>
                    </a:cubicBezTo>
                    <a:lnTo>
                      <a:pt x="0" y="392113"/>
                    </a:lnTo>
                    <a:cubicBezTo>
                      <a:pt x="34114" y="409558"/>
                      <a:pt x="81989" y="472552"/>
                      <a:pt x="116878" y="487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878955" y="4180658"/>
                <a:ext cx="864608" cy="650347"/>
              </a:xfrm>
              <a:custGeom>
                <a:rect b="b" l="l" r="r" t="t"/>
                <a:pathLst>
                  <a:path extrusionOk="0" h="756217" w="1005358">
                    <a:moveTo>
                      <a:pt x="683604" y="570531"/>
                    </a:moveTo>
                    <a:cubicBezTo>
                      <a:pt x="550057" y="473424"/>
                      <a:pt x="417479" y="353638"/>
                      <a:pt x="336653" y="207298"/>
                    </a:cubicBezTo>
                    <a:cubicBezTo>
                      <a:pt x="305641" y="150895"/>
                      <a:pt x="278117" y="88676"/>
                      <a:pt x="234700" y="40607"/>
                    </a:cubicBezTo>
                    <a:cubicBezTo>
                      <a:pt x="197291" y="-679"/>
                      <a:pt x="159495" y="-8238"/>
                      <a:pt x="122862" y="7850"/>
                    </a:cubicBezTo>
                    <a:cubicBezTo>
                      <a:pt x="122086" y="9013"/>
                      <a:pt x="121311" y="9982"/>
                      <a:pt x="120535" y="11145"/>
                    </a:cubicBezTo>
                    <a:cubicBezTo>
                      <a:pt x="26723" y="149150"/>
                      <a:pt x="-39373" y="513158"/>
                      <a:pt x="26723" y="650970"/>
                    </a:cubicBezTo>
                    <a:cubicBezTo>
                      <a:pt x="26723" y="650970"/>
                      <a:pt x="512454" y="736835"/>
                      <a:pt x="1005358" y="756218"/>
                    </a:cubicBezTo>
                    <a:cubicBezTo>
                      <a:pt x="1005358" y="756218"/>
                      <a:pt x="784007" y="643217"/>
                      <a:pt x="683798" y="570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878770" y="4230348"/>
                <a:ext cx="442896" cy="568449"/>
              </a:xfrm>
              <a:custGeom>
                <a:rect b="b" l="l" r="r" t="t"/>
                <a:pathLst>
                  <a:path extrusionOk="0" h="660987" w="514995">
                    <a:moveTo>
                      <a:pt x="74813" y="43647"/>
                    </a:moveTo>
                    <a:cubicBezTo>
                      <a:pt x="7749" y="211307"/>
                      <a:pt x="-27915" y="479565"/>
                      <a:pt x="26744" y="593535"/>
                    </a:cubicBezTo>
                    <a:cubicBezTo>
                      <a:pt x="26744" y="593535"/>
                      <a:pt x="233945" y="630169"/>
                      <a:pt x="514995" y="660988"/>
                    </a:cubicBezTo>
                    <a:cubicBezTo>
                      <a:pt x="101562" y="486543"/>
                      <a:pt x="195180" y="-174409"/>
                      <a:pt x="74813" y="436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6562693" y="4140432"/>
                <a:ext cx="897134" cy="459488"/>
              </a:xfrm>
              <a:custGeom>
                <a:rect b="b" l="l" r="r" t="t"/>
                <a:pathLst>
                  <a:path extrusionOk="0" h="534288" w="1043179">
                    <a:moveTo>
                      <a:pt x="0" y="87028"/>
                    </a:moveTo>
                    <a:cubicBezTo>
                      <a:pt x="176577" y="215924"/>
                      <a:pt x="772984" y="578963"/>
                      <a:pt x="881915" y="529730"/>
                    </a:cubicBezTo>
                    <a:cubicBezTo>
                      <a:pt x="966618" y="491353"/>
                      <a:pt x="1014493" y="459953"/>
                      <a:pt x="1043180" y="432623"/>
                    </a:cubicBezTo>
                    <a:cubicBezTo>
                      <a:pt x="1007515" y="420412"/>
                      <a:pt x="964873" y="401611"/>
                      <a:pt x="917967" y="378739"/>
                    </a:cubicBezTo>
                    <a:cubicBezTo>
                      <a:pt x="883466" y="398315"/>
                      <a:pt x="845863" y="411884"/>
                      <a:pt x="814851" y="403937"/>
                    </a:cubicBezTo>
                    <a:cubicBezTo>
                      <a:pt x="763486" y="390562"/>
                      <a:pt x="295587" y="97883"/>
                      <a:pt x="139943" y="0"/>
                    </a:cubicBezTo>
                    <a:cubicBezTo>
                      <a:pt x="94006" y="13762"/>
                      <a:pt x="49814" y="45743"/>
                      <a:pt x="193" y="870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6660297" y="4197496"/>
                <a:ext cx="79687" cy="62314"/>
              </a:xfrm>
              <a:custGeom>
                <a:rect b="b" l="l" r="r" t="t"/>
                <a:pathLst>
                  <a:path extrusionOk="0" h="72458" w="92659">
                    <a:moveTo>
                      <a:pt x="90134" y="60748"/>
                    </a:moveTo>
                    <a:cubicBezTo>
                      <a:pt x="81994" y="75479"/>
                      <a:pt x="55633" y="76448"/>
                      <a:pt x="31405" y="62880"/>
                    </a:cubicBezTo>
                    <a:cubicBezTo>
                      <a:pt x="7176" y="49313"/>
                      <a:pt x="-5810" y="26441"/>
                      <a:pt x="2525" y="11710"/>
                    </a:cubicBezTo>
                    <a:cubicBezTo>
                      <a:pt x="10666" y="-3021"/>
                      <a:pt x="37026" y="-3990"/>
                      <a:pt x="61254" y="9578"/>
                    </a:cubicBezTo>
                    <a:cubicBezTo>
                      <a:pt x="85483" y="23146"/>
                      <a:pt x="98469" y="46018"/>
                      <a:pt x="90134" y="60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6789562" y="4275430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6901496" y="4343390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7017593" y="4408517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1"/>
                      <a:pt x="1934" y="10569"/>
                    </a:cubicBezTo>
                    <a:cubicBezTo>
                      <a:pt x="8718" y="-2224"/>
                      <a:pt x="31202" y="-3580"/>
                      <a:pt x="52329" y="7468"/>
                    </a:cubicBezTo>
                    <a:cubicBezTo>
                      <a:pt x="73457" y="18516"/>
                      <a:pt x="85086" y="37898"/>
                      <a:pt x="78302" y="50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7142907" y="4474447"/>
                <a:ext cx="70228" cy="51244"/>
              </a:xfrm>
              <a:custGeom>
                <a:rect b="b" l="l" r="r" t="t"/>
                <a:pathLst>
                  <a:path extrusionOk="0" h="59586" w="81660">
                    <a:moveTo>
                      <a:pt x="80177" y="47626"/>
                    </a:moveTo>
                    <a:cubicBezTo>
                      <a:pt x="74169" y="60806"/>
                      <a:pt x="51685" y="63519"/>
                      <a:pt x="29976" y="53634"/>
                    </a:cubicBezTo>
                    <a:cubicBezTo>
                      <a:pt x="8267" y="43749"/>
                      <a:pt x="-4525" y="25142"/>
                      <a:pt x="1483" y="11961"/>
                    </a:cubicBezTo>
                    <a:cubicBezTo>
                      <a:pt x="7492" y="-1219"/>
                      <a:pt x="29976" y="-3932"/>
                      <a:pt x="51685" y="5952"/>
                    </a:cubicBezTo>
                    <a:cubicBezTo>
                      <a:pt x="73393" y="15838"/>
                      <a:pt x="86186" y="34445"/>
                      <a:pt x="80177" y="476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6803210" y="4165688"/>
                <a:ext cx="127790" cy="153593"/>
              </a:xfrm>
              <a:custGeom>
                <a:rect b="b" l="l" r="r" t="t"/>
                <a:pathLst>
                  <a:path extrusionOk="0" h="178596" w="148593">
                    <a:moveTo>
                      <a:pt x="128322" y="14610"/>
                    </a:moveTo>
                    <a:cubicBezTo>
                      <a:pt x="144216" y="25271"/>
                      <a:pt x="155070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3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6679950" y="4090899"/>
                <a:ext cx="127790" cy="153593"/>
              </a:xfrm>
              <a:custGeom>
                <a:rect b="b" l="l" r="r" t="t"/>
                <a:pathLst>
                  <a:path extrusionOk="0" h="178596" w="148593">
                    <a:moveTo>
                      <a:pt x="128322" y="14610"/>
                    </a:moveTo>
                    <a:cubicBezTo>
                      <a:pt x="144216" y="25271"/>
                      <a:pt x="155071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4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6917350" y="4231025"/>
                <a:ext cx="123800" cy="155675"/>
              </a:xfrm>
              <a:custGeom>
                <a:rect b="b" l="l" r="r" t="t"/>
                <a:pathLst>
                  <a:path extrusionOk="0" h="181018" w="143954">
                    <a:moveTo>
                      <a:pt x="122847" y="13592"/>
                    </a:moveTo>
                    <a:cubicBezTo>
                      <a:pt x="139128" y="23671"/>
                      <a:pt x="150176" y="28322"/>
                      <a:pt x="140097" y="44604"/>
                    </a:cubicBezTo>
                    <a:lnTo>
                      <a:pt x="64117" y="164583"/>
                    </a:lnTo>
                    <a:cubicBezTo>
                      <a:pt x="54037" y="180865"/>
                      <a:pt x="32716" y="185904"/>
                      <a:pt x="16435" y="175825"/>
                    </a:cubicBezTo>
                    <a:lnTo>
                      <a:pt x="16435" y="175825"/>
                    </a:lnTo>
                    <a:cubicBezTo>
                      <a:pt x="153" y="165746"/>
                      <a:pt x="-4886" y="144425"/>
                      <a:pt x="5193" y="128144"/>
                    </a:cubicBezTo>
                    <a:lnTo>
                      <a:pt x="81173" y="8165"/>
                    </a:lnTo>
                    <a:cubicBezTo>
                      <a:pt x="91253" y="-8117"/>
                      <a:pt x="106565" y="3319"/>
                      <a:pt x="122847" y="13398"/>
                    </a:cubicBezTo>
                    <a:lnTo>
                      <a:pt x="122847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7033448" y="4299317"/>
                <a:ext cx="116967" cy="151008"/>
              </a:xfrm>
              <a:custGeom>
                <a:rect b="b" l="l" r="r" t="t"/>
                <a:pathLst>
                  <a:path extrusionOk="0" h="175591" w="136008">
                    <a:moveTo>
                      <a:pt x="114900" y="13592"/>
                    </a:moveTo>
                    <a:cubicBezTo>
                      <a:pt x="131181" y="23671"/>
                      <a:pt x="142230" y="28323"/>
                      <a:pt x="132150" y="44604"/>
                    </a:cubicBezTo>
                    <a:lnTo>
                      <a:pt x="64117" y="159156"/>
                    </a:lnTo>
                    <a:cubicBezTo>
                      <a:pt x="54038" y="175438"/>
                      <a:pt x="32717" y="180477"/>
                      <a:pt x="16435" y="170398"/>
                    </a:cubicBezTo>
                    <a:lnTo>
                      <a:pt x="16435" y="170398"/>
                    </a:lnTo>
                    <a:cubicBezTo>
                      <a:pt x="154" y="160319"/>
                      <a:pt x="-4886" y="138998"/>
                      <a:pt x="5193" y="122717"/>
                    </a:cubicBezTo>
                    <a:lnTo>
                      <a:pt x="73227" y="8164"/>
                    </a:lnTo>
                    <a:cubicBezTo>
                      <a:pt x="83306" y="-8117"/>
                      <a:pt x="98618" y="3319"/>
                      <a:pt x="114900" y="13398"/>
                    </a:cubicBezTo>
                    <a:lnTo>
                      <a:pt x="114900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7159540" y="4372773"/>
                <a:ext cx="111299" cy="144174"/>
              </a:xfrm>
              <a:custGeom>
                <a:rect b="b" l="l" r="r" t="t"/>
                <a:pathLst>
                  <a:path extrusionOk="0" h="167644" w="129417">
                    <a:moveTo>
                      <a:pt x="108309" y="13592"/>
                    </a:moveTo>
                    <a:cubicBezTo>
                      <a:pt x="124591" y="23671"/>
                      <a:pt x="135639" y="28323"/>
                      <a:pt x="125560" y="44604"/>
                    </a:cubicBezTo>
                    <a:lnTo>
                      <a:pt x="64117" y="151209"/>
                    </a:lnTo>
                    <a:cubicBezTo>
                      <a:pt x="54038" y="167491"/>
                      <a:pt x="32717" y="172530"/>
                      <a:pt x="16435" y="162451"/>
                    </a:cubicBezTo>
                    <a:lnTo>
                      <a:pt x="16435" y="162451"/>
                    </a:lnTo>
                    <a:cubicBezTo>
                      <a:pt x="154" y="152372"/>
                      <a:pt x="-4886" y="131051"/>
                      <a:pt x="5193" y="114770"/>
                    </a:cubicBezTo>
                    <a:lnTo>
                      <a:pt x="66636" y="8164"/>
                    </a:lnTo>
                    <a:cubicBezTo>
                      <a:pt x="76716" y="-8117"/>
                      <a:pt x="92028" y="3319"/>
                      <a:pt x="108309" y="13398"/>
                    </a:cubicBezTo>
                    <a:lnTo>
                      <a:pt x="108309" y="133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5881932" y="4648629"/>
                <a:ext cx="2093508" cy="198291"/>
              </a:xfrm>
              <a:custGeom>
                <a:rect b="b" l="l" r="r" t="t"/>
                <a:pathLst>
                  <a:path extrusionOk="0" h="230571" w="2434312">
                    <a:moveTo>
                      <a:pt x="2433698" y="18413"/>
                    </a:moveTo>
                    <a:cubicBezTo>
                      <a:pt x="2433504" y="11823"/>
                      <a:pt x="2432147" y="5815"/>
                      <a:pt x="2430597" y="0"/>
                    </a:cubicBezTo>
                    <a:cubicBezTo>
                      <a:pt x="2435443" y="145564"/>
                      <a:pt x="2406756" y="194602"/>
                      <a:pt x="2226303" y="205457"/>
                    </a:cubicBezTo>
                    <a:cubicBezTo>
                      <a:pt x="2044299" y="216505"/>
                      <a:pt x="996467" y="189175"/>
                      <a:pt x="996467" y="189175"/>
                    </a:cubicBezTo>
                    <a:lnTo>
                      <a:pt x="19576" y="83927"/>
                    </a:lnTo>
                    <a:cubicBezTo>
                      <a:pt x="10660" y="65513"/>
                      <a:pt x="4264" y="43030"/>
                      <a:pt x="0" y="17444"/>
                    </a:cubicBezTo>
                    <a:cubicBezTo>
                      <a:pt x="4070" y="52139"/>
                      <a:pt x="11436" y="82764"/>
                      <a:pt x="22872" y="106411"/>
                    </a:cubicBezTo>
                    <a:lnTo>
                      <a:pt x="999762" y="211659"/>
                    </a:lnTo>
                    <a:cubicBezTo>
                      <a:pt x="999762" y="211659"/>
                      <a:pt x="2047400" y="238989"/>
                      <a:pt x="2229598" y="227941"/>
                    </a:cubicBezTo>
                    <a:cubicBezTo>
                      <a:pt x="2411602" y="216892"/>
                      <a:pt x="2439125" y="167273"/>
                      <a:pt x="2433698" y="182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28"/>
            <p:cNvGrpSpPr/>
            <p:nvPr/>
          </p:nvGrpSpPr>
          <p:grpSpPr>
            <a:xfrm>
              <a:off x="5909839" y="4090899"/>
              <a:ext cx="2109894" cy="866497"/>
              <a:chOff x="5878716" y="4090899"/>
              <a:chExt cx="2109894" cy="866497"/>
            </a:xfrm>
          </p:grpSpPr>
          <p:sp>
            <p:nvSpPr>
              <p:cNvPr id="554" name="Google Shape;554;p28"/>
              <p:cNvSpPr/>
              <p:nvPr/>
            </p:nvSpPr>
            <p:spPr>
              <a:xfrm>
                <a:off x="5895573" y="4663287"/>
                <a:ext cx="2093037" cy="294109"/>
              </a:xfrm>
              <a:custGeom>
                <a:rect b="b" l="l" r="r" t="t"/>
                <a:pathLst>
                  <a:path extrusionOk="0" h="341987" w="2433764">
                    <a:moveTo>
                      <a:pt x="2009429" y="331639"/>
                    </a:moveTo>
                    <a:cubicBezTo>
                      <a:pt x="1681086" y="357225"/>
                      <a:pt x="613290" y="330088"/>
                      <a:pt x="348715" y="307217"/>
                    </a:cubicBezTo>
                    <a:cubicBezTo>
                      <a:pt x="258198" y="299464"/>
                      <a:pt x="142483" y="292874"/>
                      <a:pt x="4090" y="270196"/>
                    </a:cubicBezTo>
                    <a:cubicBezTo>
                      <a:pt x="-3275" y="213404"/>
                      <a:pt x="-2306" y="108350"/>
                      <a:pt x="20565" y="58536"/>
                    </a:cubicBezTo>
                    <a:cubicBezTo>
                      <a:pt x="20565" y="58536"/>
                      <a:pt x="2152862" y="85091"/>
                      <a:pt x="2413366" y="0"/>
                    </a:cubicBezTo>
                    <a:cubicBezTo>
                      <a:pt x="2446704" y="87222"/>
                      <a:pt x="2437013" y="155256"/>
                      <a:pt x="2399992" y="207977"/>
                    </a:cubicBezTo>
                    <a:cubicBezTo>
                      <a:pt x="2316258" y="284733"/>
                      <a:pt x="2161003" y="320009"/>
                      <a:pt x="2009623" y="33183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5878716" y="4134236"/>
                <a:ext cx="2096892" cy="713235"/>
              </a:xfrm>
              <a:custGeom>
                <a:rect b="b" l="l" r="r" t="t"/>
                <a:pathLst>
                  <a:path extrusionOk="0" h="829343" w="2438247">
                    <a:moveTo>
                      <a:pt x="26807" y="705377"/>
                    </a:moveTo>
                    <a:cubicBezTo>
                      <a:pt x="-39482" y="567372"/>
                      <a:pt x="26807" y="203364"/>
                      <a:pt x="120620" y="65553"/>
                    </a:cubicBezTo>
                    <a:cubicBezTo>
                      <a:pt x="214432" y="-72453"/>
                      <a:pt x="308245" y="49077"/>
                      <a:pt x="346816" y="148317"/>
                    </a:cubicBezTo>
                    <a:cubicBezTo>
                      <a:pt x="385388" y="247557"/>
                      <a:pt x="495675" y="341369"/>
                      <a:pt x="666826" y="203558"/>
                    </a:cubicBezTo>
                    <a:cubicBezTo>
                      <a:pt x="837782" y="65746"/>
                      <a:pt x="926167" y="-55783"/>
                      <a:pt x="1080647" y="26981"/>
                    </a:cubicBezTo>
                    <a:cubicBezTo>
                      <a:pt x="1235128" y="109745"/>
                      <a:pt x="1670852" y="390989"/>
                      <a:pt x="1858477" y="446230"/>
                    </a:cubicBezTo>
                    <a:cubicBezTo>
                      <a:pt x="2046102" y="501471"/>
                      <a:pt x="2432206" y="468327"/>
                      <a:pt x="2437633" y="617186"/>
                    </a:cubicBezTo>
                    <a:cubicBezTo>
                      <a:pt x="2443061" y="766045"/>
                      <a:pt x="2415537" y="815859"/>
                      <a:pt x="2233533" y="826713"/>
                    </a:cubicBezTo>
                    <a:cubicBezTo>
                      <a:pt x="2051529" y="837762"/>
                      <a:pt x="1003698" y="810432"/>
                      <a:pt x="1003698" y="810432"/>
                    </a:cubicBezTo>
                    <a:lnTo>
                      <a:pt x="26807" y="70518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6296023" y="4239768"/>
                <a:ext cx="517077" cy="439566"/>
              </a:xfrm>
              <a:custGeom>
                <a:rect b="b" l="l" r="r" t="t"/>
                <a:pathLst>
                  <a:path extrusionOk="0" h="511123" w="601252">
                    <a:moveTo>
                      <a:pt x="93037" y="511123"/>
                    </a:moveTo>
                    <a:lnTo>
                      <a:pt x="601253" y="68033"/>
                    </a:lnTo>
                    <a:cubicBezTo>
                      <a:pt x="573536" y="43417"/>
                      <a:pt x="544849" y="19964"/>
                      <a:pt x="513836" y="0"/>
                    </a:cubicBezTo>
                    <a:lnTo>
                      <a:pt x="0" y="447935"/>
                    </a:lnTo>
                    <a:cubicBezTo>
                      <a:pt x="31400" y="468287"/>
                      <a:pt x="62024" y="489802"/>
                      <a:pt x="92843" y="5111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6785254" y="4503789"/>
                <a:ext cx="473071" cy="331883"/>
              </a:xfrm>
              <a:custGeom>
                <a:rect b="b" l="l" r="r" t="t"/>
                <a:pathLst>
                  <a:path extrusionOk="0" h="385910" w="550082">
                    <a:moveTo>
                      <a:pt x="438050" y="0"/>
                    </a:moveTo>
                    <a:lnTo>
                      <a:pt x="0" y="382035"/>
                    </a:lnTo>
                    <a:cubicBezTo>
                      <a:pt x="37409" y="383003"/>
                      <a:pt x="93231" y="384360"/>
                      <a:pt x="160877" y="385911"/>
                    </a:cubicBezTo>
                    <a:lnTo>
                      <a:pt x="550083" y="46518"/>
                    </a:lnTo>
                    <a:cubicBezTo>
                      <a:pt x="512480" y="31981"/>
                      <a:pt x="476040" y="13181"/>
                      <a:pt x="43805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6515069" y="4386187"/>
                <a:ext cx="533669" cy="419229"/>
              </a:xfrm>
              <a:custGeom>
                <a:rect b="b" l="l" r="r" t="t"/>
                <a:pathLst>
                  <a:path extrusionOk="0" h="487476" w="620545">
                    <a:moveTo>
                      <a:pt x="117072" y="487476"/>
                    </a:moveTo>
                    <a:lnTo>
                      <a:pt x="575668" y="87610"/>
                    </a:lnTo>
                    <a:cubicBezTo>
                      <a:pt x="557836" y="80245"/>
                      <a:pt x="635561" y="91293"/>
                      <a:pt x="617922" y="83928"/>
                    </a:cubicBezTo>
                    <a:cubicBezTo>
                      <a:pt x="598345" y="75787"/>
                      <a:pt x="468093" y="9304"/>
                      <a:pt x="449874" y="0"/>
                    </a:cubicBezTo>
                    <a:lnTo>
                      <a:pt x="0" y="392113"/>
                    </a:lnTo>
                    <a:cubicBezTo>
                      <a:pt x="34114" y="409558"/>
                      <a:pt x="81989" y="472552"/>
                      <a:pt x="116878" y="4874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5878955" y="4180658"/>
                <a:ext cx="864608" cy="650347"/>
              </a:xfrm>
              <a:custGeom>
                <a:rect b="b" l="l" r="r" t="t"/>
                <a:pathLst>
                  <a:path extrusionOk="0" h="756217" w="1005358">
                    <a:moveTo>
                      <a:pt x="683604" y="570531"/>
                    </a:moveTo>
                    <a:cubicBezTo>
                      <a:pt x="550057" y="473424"/>
                      <a:pt x="417479" y="353638"/>
                      <a:pt x="336653" y="207298"/>
                    </a:cubicBezTo>
                    <a:cubicBezTo>
                      <a:pt x="305641" y="150895"/>
                      <a:pt x="278117" y="88676"/>
                      <a:pt x="234700" y="40607"/>
                    </a:cubicBezTo>
                    <a:cubicBezTo>
                      <a:pt x="197291" y="-679"/>
                      <a:pt x="159495" y="-8238"/>
                      <a:pt x="122862" y="7850"/>
                    </a:cubicBezTo>
                    <a:cubicBezTo>
                      <a:pt x="122086" y="9013"/>
                      <a:pt x="121311" y="9982"/>
                      <a:pt x="120535" y="11145"/>
                    </a:cubicBezTo>
                    <a:cubicBezTo>
                      <a:pt x="26723" y="149150"/>
                      <a:pt x="-39373" y="513158"/>
                      <a:pt x="26723" y="650970"/>
                    </a:cubicBezTo>
                    <a:cubicBezTo>
                      <a:pt x="26723" y="650970"/>
                      <a:pt x="512454" y="736835"/>
                      <a:pt x="1005358" y="756218"/>
                    </a:cubicBezTo>
                    <a:cubicBezTo>
                      <a:pt x="1005358" y="756218"/>
                      <a:pt x="784007" y="643217"/>
                      <a:pt x="683798" y="5703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5878770" y="4230348"/>
                <a:ext cx="442896" cy="568449"/>
              </a:xfrm>
              <a:custGeom>
                <a:rect b="b" l="l" r="r" t="t"/>
                <a:pathLst>
                  <a:path extrusionOk="0" h="660987" w="514995">
                    <a:moveTo>
                      <a:pt x="74813" y="43647"/>
                    </a:moveTo>
                    <a:cubicBezTo>
                      <a:pt x="7749" y="211307"/>
                      <a:pt x="-27915" y="479565"/>
                      <a:pt x="26744" y="593535"/>
                    </a:cubicBezTo>
                    <a:cubicBezTo>
                      <a:pt x="26744" y="593535"/>
                      <a:pt x="233945" y="630169"/>
                      <a:pt x="514995" y="660988"/>
                    </a:cubicBezTo>
                    <a:cubicBezTo>
                      <a:pt x="101562" y="486543"/>
                      <a:pt x="195180" y="-174409"/>
                      <a:pt x="74813" y="4364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6562693" y="4140432"/>
                <a:ext cx="897134" cy="459488"/>
              </a:xfrm>
              <a:custGeom>
                <a:rect b="b" l="l" r="r" t="t"/>
                <a:pathLst>
                  <a:path extrusionOk="0" h="534288" w="1043179">
                    <a:moveTo>
                      <a:pt x="0" y="87028"/>
                    </a:moveTo>
                    <a:cubicBezTo>
                      <a:pt x="176577" y="215924"/>
                      <a:pt x="772984" y="578963"/>
                      <a:pt x="881915" y="529730"/>
                    </a:cubicBezTo>
                    <a:cubicBezTo>
                      <a:pt x="966618" y="491353"/>
                      <a:pt x="1014493" y="459953"/>
                      <a:pt x="1043180" y="432623"/>
                    </a:cubicBezTo>
                    <a:cubicBezTo>
                      <a:pt x="1007515" y="420412"/>
                      <a:pt x="964873" y="401611"/>
                      <a:pt x="917967" y="378739"/>
                    </a:cubicBezTo>
                    <a:cubicBezTo>
                      <a:pt x="883466" y="398315"/>
                      <a:pt x="845863" y="411884"/>
                      <a:pt x="814851" y="403937"/>
                    </a:cubicBezTo>
                    <a:cubicBezTo>
                      <a:pt x="763486" y="390562"/>
                      <a:pt x="295587" y="97883"/>
                      <a:pt x="139943" y="0"/>
                    </a:cubicBezTo>
                    <a:cubicBezTo>
                      <a:pt x="94006" y="13762"/>
                      <a:pt x="49814" y="45743"/>
                      <a:pt x="193" y="8702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6660297" y="4197496"/>
                <a:ext cx="79687" cy="62314"/>
              </a:xfrm>
              <a:custGeom>
                <a:rect b="b" l="l" r="r" t="t"/>
                <a:pathLst>
                  <a:path extrusionOk="0" h="72458" w="92659">
                    <a:moveTo>
                      <a:pt x="90134" y="60748"/>
                    </a:moveTo>
                    <a:cubicBezTo>
                      <a:pt x="81994" y="75479"/>
                      <a:pt x="55633" y="76448"/>
                      <a:pt x="31405" y="62880"/>
                    </a:cubicBezTo>
                    <a:cubicBezTo>
                      <a:pt x="7176" y="49313"/>
                      <a:pt x="-5810" y="26441"/>
                      <a:pt x="2525" y="11710"/>
                    </a:cubicBezTo>
                    <a:cubicBezTo>
                      <a:pt x="10666" y="-3021"/>
                      <a:pt x="37026" y="-3990"/>
                      <a:pt x="61254" y="9578"/>
                    </a:cubicBezTo>
                    <a:cubicBezTo>
                      <a:pt x="85483" y="23146"/>
                      <a:pt x="98469" y="46018"/>
                      <a:pt x="90134" y="6074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6789562" y="4275430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901496" y="4343390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2"/>
                      <a:pt x="1934" y="10569"/>
                    </a:cubicBezTo>
                    <a:cubicBezTo>
                      <a:pt x="8718" y="-2224"/>
                      <a:pt x="31202" y="-3580"/>
                      <a:pt x="52330" y="7468"/>
                    </a:cubicBezTo>
                    <a:cubicBezTo>
                      <a:pt x="73457" y="18516"/>
                      <a:pt x="85086" y="37899"/>
                      <a:pt x="78302" y="50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7017593" y="4408517"/>
                <a:ext cx="69003" cy="52684"/>
              </a:xfrm>
              <a:custGeom>
                <a:rect b="b" l="l" r="r" t="t"/>
                <a:pathLst>
                  <a:path extrusionOk="0" h="61260" w="80236">
                    <a:moveTo>
                      <a:pt x="78302" y="50691"/>
                    </a:moveTo>
                    <a:cubicBezTo>
                      <a:pt x="71518" y="63484"/>
                      <a:pt x="49034" y="64841"/>
                      <a:pt x="27907" y="53792"/>
                    </a:cubicBezTo>
                    <a:cubicBezTo>
                      <a:pt x="6780" y="42744"/>
                      <a:pt x="-4850" y="23361"/>
                      <a:pt x="1934" y="10569"/>
                    </a:cubicBezTo>
                    <a:cubicBezTo>
                      <a:pt x="8718" y="-2224"/>
                      <a:pt x="31202" y="-3580"/>
                      <a:pt x="52329" y="7468"/>
                    </a:cubicBezTo>
                    <a:cubicBezTo>
                      <a:pt x="73457" y="18516"/>
                      <a:pt x="85086" y="37898"/>
                      <a:pt x="78302" y="50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7142907" y="4474447"/>
                <a:ext cx="70228" cy="51244"/>
              </a:xfrm>
              <a:custGeom>
                <a:rect b="b" l="l" r="r" t="t"/>
                <a:pathLst>
                  <a:path extrusionOk="0" h="59586" w="81660">
                    <a:moveTo>
                      <a:pt x="80177" y="47626"/>
                    </a:moveTo>
                    <a:cubicBezTo>
                      <a:pt x="74169" y="60806"/>
                      <a:pt x="51685" y="63519"/>
                      <a:pt x="29976" y="53634"/>
                    </a:cubicBezTo>
                    <a:cubicBezTo>
                      <a:pt x="8267" y="43749"/>
                      <a:pt x="-4525" y="25142"/>
                      <a:pt x="1483" y="11961"/>
                    </a:cubicBezTo>
                    <a:cubicBezTo>
                      <a:pt x="7492" y="-1219"/>
                      <a:pt x="29976" y="-3932"/>
                      <a:pt x="51685" y="5952"/>
                    </a:cubicBezTo>
                    <a:cubicBezTo>
                      <a:pt x="73393" y="15838"/>
                      <a:pt x="86186" y="34445"/>
                      <a:pt x="80177" y="476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803210" y="4165688"/>
                <a:ext cx="127790" cy="153593"/>
              </a:xfrm>
              <a:custGeom>
                <a:rect b="b" l="l" r="r" t="t"/>
                <a:pathLst>
                  <a:path extrusionOk="0" h="178596" w="148593">
                    <a:moveTo>
                      <a:pt x="128322" y="14610"/>
                    </a:moveTo>
                    <a:cubicBezTo>
                      <a:pt x="144216" y="25271"/>
                      <a:pt x="155070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3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679950" y="4090899"/>
                <a:ext cx="127790" cy="153593"/>
              </a:xfrm>
              <a:custGeom>
                <a:rect b="b" l="l" r="r" t="t"/>
                <a:pathLst>
                  <a:path extrusionOk="0" h="178596" w="148593">
                    <a:moveTo>
                      <a:pt x="128322" y="14610"/>
                    </a:moveTo>
                    <a:cubicBezTo>
                      <a:pt x="144216" y="25271"/>
                      <a:pt x="155071" y="30504"/>
                      <a:pt x="144216" y="46398"/>
                    </a:cubicBezTo>
                    <a:lnTo>
                      <a:pt x="63390" y="163276"/>
                    </a:lnTo>
                    <a:cubicBezTo>
                      <a:pt x="52729" y="179170"/>
                      <a:pt x="31214" y="183434"/>
                      <a:pt x="15320" y="172580"/>
                    </a:cubicBezTo>
                    <a:lnTo>
                      <a:pt x="15320" y="172580"/>
                    </a:lnTo>
                    <a:cubicBezTo>
                      <a:pt x="-574" y="161919"/>
                      <a:pt x="-4837" y="140404"/>
                      <a:pt x="6017" y="124510"/>
                    </a:cubicBezTo>
                    <a:lnTo>
                      <a:pt x="86843" y="7632"/>
                    </a:lnTo>
                    <a:cubicBezTo>
                      <a:pt x="97504" y="-8262"/>
                      <a:pt x="112428" y="3950"/>
                      <a:pt x="128322" y="14610"/>
                    </a:cubicBezTo>
                    <a:lnTo>
                      <a:pt x="128322" y="14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6917350" y="4231025"/>
                <a:ext cx="123800" cy="155675"/>
              </a:xfrm>
              <a:custGeom>
                <a:rect b="b" l="l" r="r" t="t"/>
                <a:pathLst>
                  <a:path extrusionOk="0" h="181018" w="143954">
                    <a:moveTo>
                      <a:pt x="122847" y="13592"/>
                    </a:moveTo>
                    <a:cubicBezTo>
                      <a:pt x="139128" y="23671"/>
                      <a:pt x="150176" y="28322"/>
                      <a:pt x="140097" y="44604"/>
                    </a:cubicBezTo>
                    <a:lnTo>
                      <a:pt x="64117" y="164583"/>
                    </a:lnTo>
                    <a:cubicBezTo>
                      <a:pt x="54037" y="180865"/>
                      <a:pt x="32716" y="185904"/>
                      <a:pt x="16435" y="175825"/>
                    </a:cubicBezTo>
                    <a:lnTo>
                      <a:pt x="16435" y="175825"/>
                    </a:lnTo>
                    <a:cubicBezTo>
                      <a:pt x="153" y="165746"/>
                      <a:pt x="-4886" y="144425"/>
                      <a:pt x="5193" y="128144"/>
                    </a:cubicBezTo>
                    <a:lnTo>
                      <a:pt x="81173" y="8165"/>
                    </a:lnTo>
                    <a:cubicBezTo>
                      <a:pt x="91253" y="-8117"/>
                      <a:pt x="106565" y="3319"/>
                      <a:pt x="122847" y="13398"/>
                    </a:cubicBezTo>
                    <a:lnTo>
                      <a:pt x="122847" y="133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7033448" y="4299317"/>
                <a:ext cx="116967" cy="151008"/>
              </a:xfrm>
              <a:custGeom>
                <a:rect b="b" l="l" r="r" t="t"/>
                <a:pathLst>
                  <a:path extrusionOk="0" h="175591" w="136008">
                    <a:moveTo>
                      <a:pt x="114900" y="13592"/>
                    </a:moveTo>
                    <a:cubicBezTo>
                      <a:pt x="131181" y="23671"/>
                      <a:pt x="142230" y="28323"/>
                      <a:pt x="132150" y="44604"/>
                    </a:cubicBezTo>
                    <a:lnTo>
                      <a:pt x="64117" y="159156"/>
                    </a:lnTo>
                    <a:cubicBezTo>
                      <a:pt x="54038" y="175438"/>
                      <a:pt x="32717" y="180477"/>
                      <a:pt x="16435" y="170398"/>
                    </a:cubicBezTo>
                    <a:lnTo>
                      <a:pt x="16435" y="170398"/>
                    </a:lnTo>
                    <a:cubicBezTo>
                      <a:pt x="154" y="160319"/>
                      <a:pt x="-4886" y="138998"/>
                      <a:pt x="5193" y="122717"/>
                    </a:cubicBezTo>
                    <a:lnTo>
                      <a:pt x="73227" y="8164"/>
                    </a:lnTo>
                    <a:cubicBezTo>
                      <a:pt x="83306" y="-8117"/>
                      <a:pt x="98618" y="3319"/>
                      <a:pt x="114900" y="13398"/>
                    </a:cubicBezTo>
                    <a:lnTo>
                      <a:pt x="114900" y="133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7159540" y="4372773"/>
                <a:ext cx="111299" cy="144174"/>
              </a:xfrm>
              <a:custGeom>
                <a:rect b="b" l="l" r="r" t="t"/>
                <a:pathLst>
                  <a:path extrusionOk="0" h="167644" w="129417">
                    <a:moveTo>
                      <a:pt x="108309" y="13592"/>
                    </a:moveTo>
                    <a:cubicBezTo>
                      <a:pt x="124591" y="23671"/>
                      <a:pt x="135639" y="28323"/>
                      <a:pt x="125560" y="44604"/>
                    </a:cubicBezTo>
                    <a:lnTo>
                      <a:pt x="64117" y="151209"/>
                    </a:lnTo>
                    <a:cubicBezTo>
                      <a:pt x="54038" y="167491"/>
                      <a:pt x="32717" y="172530"/>
                      <a:pt x="16435" y="162451"/>
                    </a:cubicBezTo>
                    <a:lnTo>
                      <a:pt x="16435" y="162451"/>
                    </a:lnTo>
                    <a:cubicBezTo>
                      <a:pt x="154" y="152372"/>
                      <a:pt x="-4886" y="131051"/>
                      <a:pt x="5193" y="114770"/>
                    </a:cubicBezTo>
                    <a:lnTo>
                      <a:pt x="66636" y="8164"/>
                    </a:lnTo>
                    <a:cubicBezTo>
                      <a:pt x="76716" y="-8117"/>
                      <a:pt x="92028" y="3319"/>
                      <a:pt x="108309" y="13398"/>
                    </a:cubicBezTo>
                    <a:lnTo>
                      <a:pt x="108309" y="133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5881932" y="4648629"/>
                <a:ext cx="2093508" cy="198291"/>
              </a:xfrm>
              <a:custGeom>
                <a:rect b="b" l="l" r="r" t="t"/>
                <a:pathLst>
                  <a:path extrusionOk="0" h="230571" w="2434312">
                    <a:moveTo>
                      <a:pt x="2433698" y="18413"/>
                    </a:moveTo>
                    <a:cubicBezTo>
                      <a:pt x="2433504" y="11823"/>
                      <a:pt x="2432147" y="5815"/>
                      <a:pt x="2430597" y="0"/>
                    </a:cubicBezTo>
                    <a:cubicBezTo>
                      <a:pt x="2435443" y="145564"/>
                      <a:pt x="2406756" y="194602"/>
                      <a:pt x="2226303" y="205457"/>
                    </a:cubicBezTo>
                    <a:cubicBezTo>
                      <a:pt x="2044299" y="216505"/>
                      <a:pt x="996467" y="189175"/>
                      <a:pt x="996467" y="189175"/>
                    </a:cubicBezTo>
                    <a:lnTo>
                      <a:pt x="19576" y="83927"/>
                    </a:lnTo>
                    <a:cubicBezTo>
                      <a:pt x="10660" y="65513"/>
                      <a:pt x="4264" y="43030"/>
                      <a:pt x="0" y="17444"/>
                    </a:cubicBezTo>
                    <a:cubicBezTo>
                      <a:pt x="4070" y="52139"/>
                      <a:pt x="11436" y="82764"/>
                      <a:pt x="22872" y="106411"/>
                    </a:cubicBezTo>
                    <a:lnTo>
                      <a:pt x="999762" y="211659"/>
                    </a:lnTo>
                    <a:cubicBezTo>
                      <a:pt x="999762" y="211659"/>
                      <a:pt x="2047400" y="238989"/>
                      <a:pt x="2229598" y="227941"/>
                    </a:cubicBezTo>
                    <a:cubicBezTo>
                      <a:pt x="2411602" y="216892"/>
                      <a:pt x="2439125" y="167273"/>
                      <a:pt x="2433698" y="18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type="title"/>
          </p:nvPr>
        </p:nvSpPr>
        <p:spPr>
          <a:xfrm>
            <a:off x="3810100" y="1038950"/>
            <a:ext cx="46188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Project Overview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8" name="Google Shape;578;p29"/>
          <p:cNvSpPr txBox="1"/>
          <p:nvPr>
            <p:ph idx="1" type="body"/>
          </p:nvPr>
        </p:nvSpPr>
        <p:spPr>
          <a:xfrm>
            <a:off x="3810100" y="1742975"/>
            <a:ext cx="47736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social media signals to predict shoe brand popularity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1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footwear revenue using trend indicators like hashtag mentions, sentiment, and engagement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 Real-world applications in marketing, inventory planning, and trend forecasting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95" l="9115" r="0" t="0"/>
          <a:stretch/>
        </p:blipFill>
        <p:spPr>
          <a:xfrm>
            <a:off x="-4007" y="535000"/>
            <a:ext cx="3192675" cy="460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"/>
          <p:cNvSpPr/>
          <p:nvPr/>
        </p:nvSpPr>
        <p:spPr>
          <a:xfrm rot="10800000">
            <a:off x="4302075" y="1078687"/>
            <a:ext cx="539814" cy="46919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0"/>
          <p:cNvSpPr/>
          <p:nvPr/>
        </p:nvSpPr>
        <p:spPr>
          <a:xfrm flipH="1" rot="10800000">
            <a:off x="4302088" y="2838405"/>
            <a:ext cx="539814" cy="524071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0"/>
          <p:cNvSpPr txBox="1"/>
          <p:nvPr>
            <p:ph type="title"/>
          </p:nvPr>
        </p:nvSpPr>
        <p:spPr>
          <a:xfrm>
            <a:off x="292725" y="29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Data Set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587" name="Google Shape;587;p30"/>
          <p:cNvSpPr txBox="1"/>
          <p:nvPr>
            <p:ph idx="3" type="subTitle"/>
          </p:nvPr>
        </p:nvSpPr>
        <p:spPr>
          <a:xfrm>
            <a:off x="1586900" y="1368725"/>
            <a:ext cx="64098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rows, 4 brands (Nike, Adidas, Puma, Under Armour), 5 years (2020–2024)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 Revenue (target), Hashtag Mentions, Engagement Score, Sentiment Score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588" name="Google Shape;588;p30"/>
          <p:cNvGrpSpPr/>
          <p:nvPr/>
        </p:nvGrpSpPr>
        <p:grpSpPr>
          <a:xfrm>
            <a:off x="4401524" y="1150875"/>
            <a:ext cx="340973" cy="324821"/>
            <a:chOff x="3043239" y="3215626"/>
            <a:chExt cx="366008" cy="348670"/>
          </a:xfrm>
        </p:grpSpPr>
        <p:sp>
          <p:nvSpPr>
            <p:cNvPr id="589" name="Google Shape;589;p30"/>
            <p:cNvSpPr/>
            <p:nvPr/>
          </p:nvSpPr>
          <p:spPr>
            <a:xfrm>
              <a:off x="3106749" y="3273198"/>
              <a:ext cx="302498" cy="291098"/>
            </a:xfrm>
            <a:custGeom>
              <a:rect b="b" l="l" r="r" t="t"/>
              <a:pathLst>
                <a:path extrusionOk="0" h="9167" w="9526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043239" y="3215626"/>
              <a:ext cx="209869" cy="255628"/>
            </a:xfrm>
            <a:custGeom>
              <a:rect b="b" l="l" r="r" t="t"/>
              <a:pathLst>
                <a:path extrusionOk="0" h="8050" w="6609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1" name="Google Shape;5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9675"/>
            <a:ext cx="2353176" cy="16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175" y="3542300"/>
            <a:ext cx="2309325" cy="163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675" y="3542300"/>
            <a:ext cx="2144151" cy="16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825" y="3477025"/>
            <a:ext cx="2378725" cy="169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/>
          <p:nvPr/>
        </p:nvSpPr>
        <p:spPr>
          <a:xfrm rot="10800000">
            <a:off x="4302075" y="1078687"/>
            <a:ext cx="539814" cy="46919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1"/>
          <p:cNvSpPr/>
          <p:nvPr/>
        </p:nvSpPr>
        <p:spPr>
          <a:xfrm flipH="1" rot="10800000">
            <a:off x="4302088" y="2838405"/>
            <a:ext cx="539814" cy="524071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1"/>
          <p:cNvSpPr txBox="1"/>
          <p:nvPr>
            <p:ph type="title"/>
          </p:nvPr>
        </p:nvSpPr>
        <p:spPr>
          <a:xfrm>
            <a:off x="292725" y="29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Data Cleaning/processing</a:t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602" name="Google Shape;602;p31"/>
          <p:cNvSpPr txBox="1"/>
          <p:nvPr>
            <p:ph idx="3" type="subTitle"/>
          </p:nvPr>
        </p:nvSpPr>
        <p:spPr>
          <a:xfrm>
            <a:off x="1429450" y="1368725"/>
            <a:ext cx="62562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Cleaned dirty dataset by replacing missing values by grouping by brand and replacing with mean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Text to Numeric Categories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Imputed Missing Values by Brand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Brand Name Formatting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Irrelevant Data Columns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31"/>
          <p:cNvGrpSpPr/>
          <p:nvPr/>
        </p:nvGrpSpPr>
        <p:grpSpPr>
          <a:xfrm>
            <a:off x="4401524" y="1150875"/>
            <a:ext cx="340973" cy="324821"/>
            <a:chOff x="3043239" y="3215626"/>
            <a:chExt cx="366008" cy="348670"/>
          </a:xfrm>
        </p:grpSpPr>
        <p:sp>
          <p:nvSpPr>
            <p:cNvPr id="604" name="Google Shape;604;p31"/>
            <p:cNvSpPr/>
            <p:nvPr/>
          </p:nvSpPr>
          <p:spPr>
            <a:xfrm>
              <a:off x="3106749" y="3273198"/>
              <a:ext cx="302498" cy="291098"/>
            </a:xfrm>
            <a:custGeom>
              <a:rect b="b" l="l" r="r" t="t"/>
              <a:pathLst>
                <a:path extrusionOk="0" h="9167" w="9526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043239" y="3215626"/>
              <a:ext cx="209869" cy="255628"/>
            </a:xfrm>
            <a:custGeom>
              <a:rect b="b" l="l" r="r" t="t"/>
              <a:pathLst>
                <a:path extrusionOk="0" h="8050" w="6609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/>
          <p:nvPr/>
        </p:nvSpPr>
        <p:spPr>
          <a:xfrm>
            <a:off x="1740040" y="2870965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6929840" y="2870965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2"/>
          <p:cNvSpPr/>
          <p:nvPr/>
        </p:nvSpPr>
        <p:spPr>
          <a:xfrm>
            <a:off x="433529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2"/>
          <p:cNvSpPr/>
          <p:nvPr/>
        </p:nvSpPr>
        <p:spPr>
          <a:xfrm flipH="1">
            <a:off x="692984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2"/>
          <p:cNvSpPr/>
          <p:nvPr/>
        </p:nvSpPr>
        <p:spPr>
          <a:xfrm flipH="1">
            <a:off x="174004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2"/>
          <p:cNvSpPr txBox="1"/>
          <p:nvPr>
            <p:ph idx="8" type="subTitle"/>
          </p:nvPr>
        </p:nvSpPr>
        <p:spPr>
          <a:xfrm>
            <a:off x="3420252" y="829098"/>
            <a:ext cx="2523600" cy="469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2"/>
          <p:cNvSpPr txBox="1"/>
          <p:nvPr>
            <p:ph type="title"/>
          </p:nvPr>
        </p:nvSpPr>
        <p:spPr>
          <a:xfrm>
            <a:off x="202000" y="8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Visualization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50" y="956825"/>
            <a:ext cx="7473476" cy="41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/>
          <p:nvPr/>
        </p:nvSpPr>
        <p:spPr>
          <a:xfrm>
            <a:off x="1740040" y="2870965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6929840" y="2870965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433529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 flipH="1">
            <a:off x="692984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 flipH="1">
            <a:off x="1740040" y="1114514"/>
            <a:ext cx="473714" cy="411574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 txBox="1"/>
          <p:nvPr>
            <p:ph idx="8" type="subTitle"/>
          </p:nvPr>
        </p:nvSpPr>
        <p:spPr>
          <a:xfrm>
            <a:off x="3420252" y="829098"/>
            <a:ext cx="2523600" cy="469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5" y="1017875"/>
            <a:ext cx="7907850" cy="41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3"/>
          <p:cNvSpPr txBox="1"/>
          <p:nvPr>
            <p:ph type="title"/>
          </p:nvPr>
        </p:nvSpPr>
        <p:spPr>
          <a:xfrm>
            <a:off x="202000" y="8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Visualization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/>
          <p:nvPr/>
        </p:nvSpPr>
        <p:spPr>
          <a:xfrm flipH="1">
            <a:off x="7590418" y="663742"/>
            <a:ext cx="517781" cy="194812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4"/>
          <p:cNvSpPr/>
          <p:nvPr/>
        </p:nvSpPr>
        <p:spPr>
          <a:xfrm flipH="1">
            <a:off x="1882474" y="663742"/>
            <a:ext cx="517781" cy="194812"/>
          </a:xfrm>
          <a:custGeom>
            <a:rect b="b" l="l" r="r" t="t"/>
            <a:pathLst>
              <a:path extrusionOk="0" h="548765" w="1468882">
                <a:moveTo>
                  <a:pt x="233322" y="510146"/>
                </a:moveTo>
                <a:cubicBezTo>
                  <a:pt x="295140" y="542531"/>
                  <a:pt x="367054" y="551770"/>
                  <a:pt x="436681" y="547961"/>
                </a:cubicBezTo>
                <a:cubicBezTo>
                  <a:pt x="618037" y="538150"/>
                  <a:pt x="786344" y="445567"/>
                  <a:pt x="967319" y="429850"/>
                </a:cubicBezTo>
                <a:cubicBezTo>
                  <a:pt x="1082857" y="419754"/>
                  <a:pt x="1205444" y="440328"/>
                  <a:pt x="1310505" y="391274"/>
                </a:cubicBezTo>
                <a:cubicBezTo>
                  <a:pt x="1389086" y="354603"/>
                  <a:pt x="1448522" y="279165"/>
                  <a:pt x="1465762" y="194202"/>
                </a:cubicBezTo>
                <a:cubicBezTo>
                  <a:pt x="1469286" y="177057"/>
                  <a:pt x="1471001" y="158674"/>
                  <a:pt x="1464428" y="142386"/>
                </a:cubicBezTo>
                <a:cubicBezTo>
                  <a:pt x="1452141" y="112001"/>
                  <a:pt x="1416423" y="99714"/>
                  <a:pt x="1384609" y="91427"/>
                </a:cubicBezTo>
                <a:cubicBezTo>
                  <a:pt x="1119147" y="22752"/>
                  <a:pt x="843780" y="-7347"/>
                  <a:pt x="569745" y="1511"/>
                </a:cubicBezTo>
                <a:cubicBezTo>
                  <a:pt x="433824" y="5893"/>
                  <a:pt x="-42141" y="-17444"/>
                  <a:pt x="3008" y="209918"/>
                </a:cubicBezTo>
                <a:cubicBezTo>
                  <a:pt x="25677" y="323837"/>
                  <a:pt x="131214" y="456616"/>
                  <a:pt x="233132" y="510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4"/>
          <p:cNvSpPr txBox="1"/>
          <p:nvPr>
            <p:ph idx="13" type="subTitle"/>
          </p:nvPr>
        </p:nvSpPr>
        <p:spPr>
          <a:xfrm>
            <a:off x="3605950" y="604329"/>
            <a:ext cx="18669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pic>
        <p:nvPicPr>
          <p:cNvPr id="637" name="Google Shape;6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825"/>
            <a:ext cx="9143999" cy="41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4"/>
          <p:cNvSpPr txBox="1"/>
          <p:nvPr>
            <p:ph type="title"/>
          </p:nvPr>
        </p:nvSpPr>
        <p:spPr>
          <a:xfrm>
            <a:off x="202000" y="8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Visualization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rt Shoe Brand Social Media Strategy by Slidesgo">
  <a:themeElements>
    <a:clrScheme name="Simple Light">
      <a:dk1>
        <a:srgbClr val="191919"/>
      </a:dk1>
      <a:lt1>
        <a:srgbClr val="FFFFFF"/>
      </a:lt1>
      <a:dk2>
        <a:srgbClr val="F070B0"/>
      </a:dk2>
      <a:lt2>
        <a:srgbClr val="B56EDB"/>
      </a:lt2>
      <a:accent1>
        <a:srgbClr val="3EE69F"/>
      </a:accent1>
      <a:accent2>
        <a:srgbClr val="4C9EFF"/>
      </a:accent2>
      <a:accent3>
        <a:srgbClr val="FFBE22"/>
      </a:accent3>
      <a:accent4>
        <a:srgbClr val="F4952F"/>
      </a:accent4>
      <a:accent5>
        <a:srgbClr val="979797"/>
      </a:accent5>
      <a:accent6>
        <a:srgbClr val="F3F3F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