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8" r:id="rId3"/>
    <p:sldId id="257" r:id="rId4"/>
    <p:sldId id="259" r:id="rId5"/>
    <p:sldId id="272" r:id="rId6"/>
    <p:sldId id="289" r:id="rId7"/>
    <p:sldId id="261" r:id="rId8"/>
    <p:sldId id="284" r:id="rId9"/>
    <p:sldId id="265" r:id="rId10"/>
    <p:sldId id="262" r:id="rId11"/>
    <p:sldId id="264" r:id="rId12"/>
    <p:sldId id="266" r:id="rId13"/>
    <p:sldId id="267" r:id="rId14"/>
    <p:sldId id="268" r:id="rId15"/>
    <p:sldId id="270" r:id="rId16"/>
    <p:sldId id="282" r:id="rId17"/>
    <p:sldId id="288" r:id="rId18"/>
    <p:sldId id="283" r:id="rId19"/>
    <p:sldId id="287" r:id="rId20"/>
    <p:sldId id="278" r:id="rId21"/>
    <p:sldId id="279" r:id="rId22"/>
    <p:sldId id="273" r:id="rId23"/>
    <p:sldId id="276" r:id="rId24"/>
    <p:sldId id="271" r:id="rId25"/>
    <p:sldId id="277" r:id="rId26"/>
    <p:sldId id="263"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9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197"/>
  </p:normalViewPr>
  <p:slideViewPr>
    <p:cSldViewPr snapToGrid="0">
      <p:cViewPr varScale="1">
        <p:scale>
          <a:sx n="107" d="100"/>
          <a:sy n="107" d="100"/>
        </p:scale>
        <p:origin x="736" y="1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3.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64032D-5A2C-4B25-8066-518FB4474FE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9B4FF44-486F-40DA-9977-6ACB57DF15E0}">
      <dgm:prSet/>
      <dgm:spPr/>
      <dgm:t>
        <a:bodyPr/>
        <a:lstStyle/>
        <a:p>
          <a:pPr>
            <a:lnSpc>
              <a:spcPct val="100000"/>
            </a:lnSpc>
          </a:pPr>
          <a:r>
            <a:rPr lang="en-US"/>
            <a:t>Human Body recognition involves the detection of human bodies.</a:t>
          </a:r>
        </a:p>
      </dgm:t>
    </dgm:pt>
    <dgm:pt modelId="{3270478B-967D-4D38-A9D1-49D87C20F934}" type="parTrans" cxnId="{928A5F14-F4DB-41D4-AF32-FC24005E44FF}">
      <dgm:prSet/>
      <dgm:spPr/>
      <dgm:t>
        <a:bodyPr/>
        <a:lstStyle/>
        <a:p>
          <a:endParaRPr lang="en-US"/>
        </a:p>
      </dgm:t>
    </dgm:pt>
    <dgm:pt modelId="{E9ED4A14-AAFB-489C-AEEC-CBBA2AC10730}" type="sibTrans" cxnId="{928A5F14-F4DB-41D4-AF32-FC24005E44FF}">
      <dgm:prSet/>
      <dgm:spPr/>
      <dgm:t>
        <a:bodyPr/>
        <a:lstStyle/>
        <a:p>
          <a:endParaRPr lang="en-US"/>
        </a:p>
      </dgm:t>
    </dgm:pt>
    <dgm:pt modelId="{1E3F316D-9982-46FE-9CE6-065E950D53EA}">
      <dgm:prSet/>
      <dgm:spPr/>
      <dgm:t>
        <a:bodyPr/>
        <a:lstStyle/>
        <a:p>
          <a:pPr>
            <a:lnSpc>
              <a:spcPct val="100000"/>
            </a:lnSpc>
          </a:pPr>
          <a:r>
            <a:rPr lang="en-US"/>
            <a:t>Human Body Detection is the process of detecting humans, their faces, expressions, postures, movements, or just their presence.</a:t>
          </a:r>
        </a:p>
      </dgm:t>
    </dgm:pt>
    <dgm:pt modelId="{5A26BAB5-D7D8-423F-B0F6-46C559D469DA}" type="parTrans" cxnId="{A36CABF3-DD0F-4D03-8323-0AC59BC9FC42}">
      <dgm:prSet/>
      <dgm:spPr/>
      <dgm:t>
        <a:bodyPr/>
        <a:lstStyle/>
        <a:p>
          <a:endParaRPr lang="en-US"/>
        </a:p>
      </dgm:t>
    </dgm:pt>
    <dgm:pt modelId="{976E9770-6D3E-47A0-A452-AE1B60CB8CE1}" type="sibTrans" cxnId="{A36CABF3-DD0F-4D03-8323-0AC59BC9FC42}">
      <dgm:prSet/>
      <dgm:spPr/>
      <dgm:t>
        <a:bodyPr/>
        <a:lstStyle/>
        <a:p>
          <a:endParaRPr lang="en-US"/>
        </a:p>
      </dgm:t>
    </dgm:pt>
    <dgm:pt modelId="{BE06EC81-AD59-4278-B68D-D4EC29D6341F}">
      <dgm:prSet/>
      <dgm:spPr/>
      <dgm:t>
        <a:bodyPr/>
        <a:lstStyle/>
        <a:p>
          <a:pPr>
            <a:lnSpc>
              <a:spcPct val="100000"/>
            </a:lnSpc>
          </a:pPr>
          <a:r>
            <a:rPr lang="en-US" dirty="0"/>
            <a:t>Where, we focus </a:t>
          </a:r>
        </a:p>
      </dgm:t>
    </dgm:pt>
    <dgm:pt modelId="{6C388DDA-8B0C-41C0-9F65-93C9F11CE5C9}" type="parTrans" cxnId="{5CC7D12A-A5B3-4338-8FC0-379615194ED8}">
      <dgm:prSet/>
      <dgm:spPr/>
      <dgm:t>
        <a:bodyPr/>
        <a:lstStyle/>
        <a:p>
          <a:endParaRPr lang="en-US"/>
        </a:p>
      </dgm:t>
    </dgm:pt>
    <dgm:pt modelId="{A3E9CC89-1FA1-4258-B860-A81AF7316ADD}" type="sibTrans" cxnId="{5CC7D12A-A5B3-4338-8FC0-379615194ED8}">
      <dgm:prSet/>
      <dgm:spPr/>
      <dgm:t>
        <a:bodyPr/>
        <a:lstStyle/>
        <a:p>
          <a:endParaRPr lang="en-US"/>
        </a:p>
      </dgm:t>
    </dgm:pt>
    <dgm:pt modelId="{6709DF57-2E2F-45B7-9DB9-054773D65EB5}">
      <dgm:prSet/>
      <dgm:spPr/>
      <dgm:t>
        <a:bodyPr/>
        <a:lstStyle/>
        <a:p>
          <a:pPr>
            <a:lnSpc>
              <a:spcPct val="100000"/>
            </a:lnSpc>
          </a:pPr>
          <a:r>
            <a:rPr lang="en-US" dirty="0"/>
            <a:t>Human Activity Recognition</a:t>
          </a:r>
        </a:p>
      </dgm:t>
    </dgm:pt>
    <dgm:pt modelId="{372B722E-2CF9-47F4-886E-BEAD9E5AA724}" type="parTrans" cxnId="{DCCDF27E-211D-4280-800B-F30017662F4D}">
      <dgm:prSet/>
      <dgm:spPr/>
      <dgm:t>
        <a:bodyPr/>
        <a:lstStyle/>
        <a:p>
          <a:endParaRPr lang="en-US"/>
        </a:p>
      </dgm:t>
    </dgm:pt>
    <dgm:pt modelId="{70582369-038C-4F7F-ACC1-35183137EEE3}" type="sibTrans" cxnId="{DCCDF27E-211D-4280-800B-F30017662F4D}">
      <dgm:prSet/>
      <dgm:spPr/>
      <dgm:t>
        <a:bodyPr/>
        <a:lstStyle/>
        <a:p>
          <a:endParaRPr lang="en-US"/>
        </a:p>
      </dgm:t>
    </dgm:pt>
    <dgm:pt modelId="{59BD8AD3-C89B-4037-A19C-86E9C12AED19}">
      <dgm:prSet/>
      <dgm:spPr/>
      <dgm:t>
        <a:bodyPr/>
        <a:lstStyle/>
        <a:p>
          <a:pPr>
            <a:lnSpc>
              <a:spcPct val="100000"/>
            </a:lnSpc>
          </a:pPr>
          <a:r>
            <a:rPr lang="en-US"/>
            <a:t>Human body Posture recognition</a:t>
          </a:r>
        </a:p>
      </dgm:t>
    </dgm:pt>
    <dgm:pt modelId="{58DCF04C-9475-4D6C-8770-695C0C09BD7F}" type="parTrans" cxnId="{57847283-1A5B-4A4B-AC26-DAD33A8945A8}">
      <dgm:prSet/>
      <dgm:spPr/>
      <dgm:t>
        <a:bodyPr/>
        <a:lstStyle/>
        <a:p>
          <a:endParaRPr lang="en-US"/>
        </a:p>
      </dgm:t>
    </dgm:pt>
    <dgm:pt modelId="{FD9B1699-B642-45AD-819A-2B74950FF34E}" type="sibTrans" cxnId="{57847283-1A5B-4A4B-AC26-DAD33A8945A8}">
      <dgm:prSet/>
      <dgm:spPr/>
      <dgm:t>
        <a:bodyPr/>
        <a:lstStyle/>
        <a:p>
          <a:endParaRPr lang="en-US"/>
        </a:p>
      </dgm:t>
    </dgm:pt>
    <dgm:pt modelId="{2A431545-D749-45A7-ADBF-6967D5C3E36C}" type="pres">
      <dgm:prSet presAssocID="{2464032D-5A2C-4B25-8066-518FB4474FE1}" presName="root" presStyleCnt="0">
        <dgm:presLayoutVars>
          <dgm:dir/>
          <dgm:resizeHandles val="exact"/>
        </dgm:presLayoutVars>
      </dgm:prSet>
      <dgm:spPr/>
    </dgm:pt>
    <dgm:pt modelId="{98A81768-BFB0-4B6F-834F-E41A1D9BBF5F}" type="pres">
      <dgm:prSet presAssocID="{F9B4FF44-486F-40DA-9977-6ACB57DF15E0}" presName="compNode" presStyleCnt="0"/>
      <dgm:spPr/>
    </dgm:pt>
    <dgm:pt modelId="{3013BD1D-B633-49D7-8E8B-BAD836398EDF}" type="pres">
      <dgm:prSet presAssocID="{F9B4FF44-486F-40DA-9977-6ACB57DF15E0}" presName="bgRect" presStyleLbl="bgShp" presStyleIdx="0" presStyleCnt="3"/>
      <dgm:spPr/>
    </dgm:pt>
    <dgm:pt modelId="{9218E0A4-FC6C-4817-886F-1B07489B466D}" type="pres">
      <dgm:prSet presAssocID="{F9B4FF44-486F-40DA-9977-6ACB57DF15E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ull"/>
        </a:ext>
      </dgm:extLst>
    </dgm:pt>
    <dgm:pt modelId="{3BAD8CFA-66D2-4229-861A-0798ED1C014B}" type="pres">
      <dgm:prSet presAssocID="{F9B4FF44-486F-40DA-9977-6ACB57DF15E0}" presName="spaceRect" presStyleCnt="0"/>
      <dgm:spPr/>
    </dgm:pt>
    <dgm:pt modelId="{D1C3C16A-975F-4784-B9EB-43553E29262A}" type="pres">
      <dgm:prSet presAssocID="{F9B4FF44-486F-40DA-9977-6ACB57DF15E0}" presName="parTx" presStyleLbl="revTx" presStyleIdx="0" presStyleCnt="4">
        <dgm:presLayoutVars>
          <dgm:chMax val="0"/>
          <dgm:chPref val="0"/>
        </dgm:presLayoutVars>
      </dgm:prSet>
      <dgm:spPr/>
    </dgm:pt>
    <dgm:pt modelId="{266CF6BF-5B4E-4DEC-AFE4-8F3BEF4DE43C}" type="pres">
      <dgm:prSet presAssocID="{E9ED4A14-AAFB-489C-AEEC-CBBA2AC10730}" presName="sibTrans" presStyleCnt="0"/>
      <dgm:spPr/>
    </dgm:pt>
    <dgm:pt modelId="{3B66F792-7B4B-43BC-915B-F8D46A4D708D}" type="pres">
      <dgm:prSet presAssocID="{1E3F316D-9982-46FE-9CE6-065E950D53EA}" presName="compNode" presStyleCnt="0"/>
      <dgm:spPr/>
    </dgm:pt>
    <dgm:pt modelId="{600337DC-11F9-4CA5-9DBA-9677D2F68CAD}" type="pres">
      <dgm:prSet presAssocID="{1E3F316D-9982-46FE-9CE6-065E950D53EA}" presName="bgRect" presStyleLbl="bgShp" presStyleIdx="1" presStyleCnt="3"/>
      <dgm:spPr/>
    </dgm:pt>
    <dgm:pt modelId="{3A23E2C5-BE67-45F4-A001-8AB054C854D2}" type="pres">
      <dgm:prSet presAssocID="{1E3F316D-9982-46FE-9CE6-065E950D53E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lind"/>
        </a:ext>
      </dgm:extLst>
    </dgm:pt>
    <dgm:pt modelId="{645F66F4-5C28-4E24-BF40-83B3F2AD36B1}" type="pres">
      <dgm:prSet presAssocID="{1E3F316D-9982-46FE-9CE6-065E950D53EA}" presName="spaceRect" presStyleCnt="0"/>
      <dgm:spPr/>
    </dgm:pt>
    <dgm:pt modelId="{D41185E2-CA78-41D2-92FD-FF38CB96561F}" type="pres">
      <dgm:prSet presAssocID="{1E3F316D-9982-46FE-9CE6-065E950D53EA}" presName="parTx" presStyleLbl="revTx" presStyleIdx="1" presStyleCnt="4">
        <dgm:presLayoutVars>
          <dgm:chMax val="0"/>
          <dgm:chPref val="0"/>
        </dgm:presLayoutVars>
      </dgm:prSet>
      <dgm:spPr/>
    </dgm:pt>
    <dgm:pt modelId="{59C00D67-67E9-4CC4-AECA-36C67012E34C}" type="pres">
      <dgm:prSet presAssocID="{976E9770-6D3E-47A0-A452-AE1B60CB8CE1}" presName="sibTrans" presStyleCnt="0"/>
      <dgm:spPr/>
    </dgm:pt>
    <dgm:pt modelId="{8B014916-5214-427D-B1AF-1B20977AA459}" type="pres">
      <dgm:prSet presAssocID="{BE06EC81-AD59-4278-B68D-D4EC29D6341F}" presName="compNode" presStyleCnt="0"/>
      <dgm:spPr/>
    </dgm:pt>
    <dgm:pt modelId="{FBFB0D58-F788-4F63-8DCD-E400676D5A81}" type="pres">
      <dgm:prSet presAssocID="{BE06EC81-AD59-4278-B68D-D4EC29D6341F}" presName="bgRect" presStyleLbl="bgShp" presStyleIdx="2" presStyleCnt="3"/>
      <dgm:spPr/>
    </dgm:pt>
    <dgm:pt modelId="{E31F3177-5FC0-4602-8047-7C04138A0202}" type="pres">
      <dgm:prSet presAssocID="{BE06EC81-AD59-4278-B68D-D4EC29D6341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ye"/>
        </a:ext>
      </dgm:extLst>
    </dgm:pt>
    <dgm:pt modelId="{964DDE9C-45E6-42B0-8294-D2D50340FB68}" type="pres">
      <dgm:prSet presAssocID="{BE06EC81-AD59-4278-B68D-D4EC29D6341F}" presName="spaceRect" presStyleCnt="0"/>
      <dgm:spPr/>
    </dgm:pt>
    <dgm:pt modelId="{AF7F92BD-B0EA-469F-9DEA-BFB026454186}" type="pres">
      <dgm:prSet presAssocID="{BE06EC81-AD59-4278-B68D-D4EC29D6341F}" presName="parTx" presStyleLbl="revTx" presStyleIdx="2" presStyleCnt="4">
        <dgm:presLayoutVars>
          <dgm:chMax val="0"/>
          <dgm:chPref val="0"/>
        </dgm:presLayoutVars>
      </dgm:prSet>
      <dgm:spPr/>
    </dgm:pt>
    <dgm:pt modelId="{085B0EB0-8E5B-4CB6-9B6E-BD107A967162}" type="pres">
      <dgm:prSet presAssocID="{BE06EC81-AD59-4278-B68D-D4EC29D6341F}" presName="desTx" presStyleLbl="revTx" presStyleIdx="3" presStyleCnt="4">
        <dgm:presLayoutVars/>
      </dgm:prSet>
      <dgm:spPr/>
    </dgm:pt>
  </dgm:ptLst>
  <dgm:cxnLst>
    <dgm:cxn modelId="{928A5F14-F4DB-41D4-AF32-FC24005E44FF}" srcId="{2464032D-5A2C-4B25-8066-518FB4474FE1}" destId="{F9B4FF44-486F-40DA-9977-6ACB57DF15E0}" srcOrd="0" destOrd="0" parTransId="{3270478B-967D-4D38-A9D1-49D87C20F934}" sibTransId="{E9ED4A14-AAFB-489C-AEEC-CBBA2AC10730}"/>
    <dgm:cxn modelId="{4547342A-848E-0F44-8F0B-07D50A884C82}" type="presOf" srcId="{59BD8AD3-C89B-4037-A19C-86E9C12AED19}" destId="{085B0EB0-8E5B-4CB6-9B6E-BD107A967162}" srcOrd="0" destOrd="1" presId="urn:microsoft.com/office/officeart/2018/2/layout/IconVerticalSolidList"/>
    <dgm:cxn modelId="{5CC7D12A-A5B3-4338-8FC0-379615194ED8}" srcId="{2464032D-5A2C-4B25-8066-518FB4474FE1}" destId="{BE06EC81-AD59-4278-B68D-D4EC29D6341F}" srcOrd="2" destOrd="0" parTransId="{6C388DDA-8B0C-41C0-9F65-93C9F11CE5C9}" sibTransId="{A3E9CC89-1FA1-4258-B860-A81AF7316ADD}"/>
    <dgm:cxn modelId="{7597DB5C-4F20-F742-9DFF-4B61CAB154CB}" type="presOf" srcId="{6709DF57-2E2F-45B7-9DB9-054773D65EB5}" destId="{085B0EB0-8E5B-4CB6-9B6E-BD107A967162}" srcOrd="0" destOrd="0" presId="urn:microsoft.com/office/officeart/2018/2/layout/IconVerticalSolidList"/>
    <dgm:cxn modelId="{DCCDF27E-211D-4280-800B-F30017662F4D}" srcId="{BE06EC81-AD59-4278-B68D-D4EC29D6341F}" destId="{6709DF57-2E2F-45B7-9DB9-054773D65EB5}" srcOrd="0" destOrd="0" parTransId="{372B722E-2CF9-47F4-886E-BEAD9E5AA724}" sibTransId="{70582369-038C-4F7F-ACC1-35183137EEE3}"/>
    <dgm:cxn modelId="{57847283-1A5B-4A4B-AC26-DAD33A8945A8}" srcId="{BE06EC81-AD59-4278-B68D-D4EC29D6341F}" destId="{59BD8AD3-C89B-4037-A19C-86E9C12AED19}" srcOrd="1" destOrd="0" parTransId="{58DCF04C-9475-4D6C-8770-695C0C09BD7F}" sibTransId="{FD9B1699-B642-45AD-819A-2B74950FF34E}"/>
    <dgm:cxn modelId="{5C687BB4-0E08-0F4A-B1BF-3D3ECBA5464B}" type="presOf" srcId="{F9B4FF44-486F-40DA-9977-6ACB57DF15E0}" destId="{D1C3C16A-975F-4784-B9EB-43553E29262A}" srcOrd="0" destOrd="0" presId="urn:microsoft.com/office/officeart/2018/2/layout/IconVerticalSolidList"/>
    <dgm:cxn modelId="{70EF3DB7-3323-4046-A192-2B4E45C85953}" type="presOf" srcId="{2464032D-5A2C-4B25-8066-518FB4474FE1}" destId="{2A431545-D749-45A7-ADBF-6967D5C3E36C}" srcOrd="0" destOrd="0" presId="urn:microsoft.com/office/officeart/2018/2/layout/IconVerticalSolidList"/>
    <dgm:cxn modelId="{63E63CBD-222E-5241-BF5A-A27F5DACDEA9}" type="presOf" srcId="{1E3F316D-9982-46FE-9CE6-065E950D53EA}" destId="{D41185E2-CA78-41D2-92FD-FF38CB96561F}" srcOrd="0" destOrd="0" presId="urn:microsoft.com/office/officeart/2018/2/layout/IconVerticalSolidList"/>
    <dgm:cxn modelId="{DF856EE6-E6F2-CC43-8352-59C4E065B664}" type="presOf" srcId="{BE06EC81-AD59-4278-B68D-D4EC29D6341F}" destId="{AF7F92BD-B0EA-469F-9DEA-BFB026454186}" srcOrd="0" destOrd="0" presId="urn:microsoft.com/office/officeart/2018/2/layout/IconVerticalSolidList"/>
    <dgm:cxn modelId="{A36CABF3-DD0F-4D03-8323-0AC59BC9FC42}" srcId="{2464032D-5A2C-4B25-8066-518FB4474FE1}" destId="{1E3F316D-9982-46FE-9CE6-065E950D53EA}" srcOrd="1" destOrd="0" parTransId="{5A26BAB5-D7D8-423F-B0F6-46C559D469DA}" sibTransId="{976E9770-6D3E-47A0-A452-AE1B60CB8CE1}"/>
    <dgm:cxn modelId="{44357CA0-0729-624F-8C00-BB982DBA341C}" type="presParOf" srcId="{2A431545-D749-45A7-ADBF-6967D5C3E36C}" destId="{98A81768-BFB0-4B6F-834F-E41A1D9BBF5F}" srcOrd="0" destOrd="0" presId="urn:microsoft.com/office/officeart/2018/2/layout/IconVerticalSolidList"/>
    <dgm:cxn modelId="{061FE641-EEC9-AF4C-8506-EDA7012B9919}" type="presParOf" srcId="{98A81768-BFB0-4B6F-834F-E41A1D9BBF5F}" destId="{3013BD1D-B633-49D7-8E8B-BAD836398EDF}" srcOrd="0" destOrd="0" presId="urn:microsoft.com/office/officeart/2018/2/layout/IconVerticalSolidList"/>
    <dgm:cxn modelId="{D131128A-0E68-F748-800B-7FAB0DFDE535}" type="presParOf" srcId="{98A81768-BFB0-4B6F-834F-E41A1D9BBF5F}" destId="{9218E0A4-FC6C-4817-886F-1B07489B466D}" srcOrd="1" destOrd="0" presId="urn:microsoft.com/office/officeart/2018/2/layout/IconVerticalSolidList"/>
    <dgm:cxn modelId="{45978E83-0691-E542-9CD3-615F871229F0}" type="presParOf" srcId="{98A81768-BFB0-4B6F-834F-E41A1D9BBF5F}" destId="{3BAD8CFA-66D2-4229-861A-0798ED1C014B}" srcOrd="2" destOrd="0" presId="urn:microsoft.com/office/officeart/2018/2/layout/IconVerticalSolidList"/>
    <dgm:cxn modelId="{81CC7A5C-3E34-474A-B946-4CA41591499B}" type="presParOf" srcId="{98A81768-BFB0-4B6F-834F-E41A1D9BBF5F}" destId="{D1C3C16A-975F-4784-B9EB-43553E29262A}" srcOrd="3" destOrd="0" presId="urn:microsoft.com/office/officeart/2018/2/layout/IconVerticalSolidList"/>
    <dgm:cxn modelId="{CDBE950C-38A9-2F4D-902C-238132DE7BF8}" type="presParOf" srcId="{2A431545-D749-45A7-ADBF-6967D5C3E36C}" destId="{266CF6BF-5B4E-4DEC-AFE4-8F3BEF4DE43C}" srcOrd="1" destOrd="0" presId="urn:microsoft.com/office/officeart/2018/2/layout/IconVerticalSolidList"/>
    <dgm:cxn modelId="{AD912CE9-FDE1-1241-9C6E-1C1A14FDEF77}" type="presParOf" srcId="{2A431545-D749-45A7-ADBF-6967D5C3E36C}" destId="{3B66F792-7B4B-43BC-915B-F8D46A4D708D}" srcOrd="2" destOrd="0" presId="urn:microsoft.com/office/officeart/2018/2/layout/IconVerticalSolidList"/>
    <dgm:cxn modelId="{5141A7BF-126E-C84E-B67F-F4E7294D8E2B}" type="presParOf" srcId="{3B66F792-7B4B-43BC-915B-F8D46A4D708D}" destId="{600337DC-11F9-4CA5-9DBA-9677D2F68CAD}" srcOrd="0" destOrd="0" presId="urn:microsoft.com/office/officeart/2018/2/layout/IconVerticalSolidList"/>
    <dgm:cxn modelId="{4ECD8E0A-149D-274A-8C25-5F92CA11926B}" type="presParOf" srcId="{3B66F792-7B4B-43BC-915B-F8D46A4D708D}" destId="{3A23E2C5-BE67-45F4-A001-8AB054C854D2}" srcOrd="1" destOrd="0" presId="urn:microsoft.com/office/officeart/2018/2/layout/IconVerticalSolidList"/>
    <dgm:cxn modelId="{D1923CDF-2830-5045-9AAD-2D5019C36974}" type="presParOf" srcId="{3B66F792-7B4B-43BC-915B-F8D46A4D708D}" destId="{645F66F4-5C28-4E24-BF40-83B3F2AD36B1}" srcOrd="2" destOrd="0" presId="urn:microsoft.com/office/officeart/2018/2/layout/IconVerticalSolidList"/>
    <dgm:cxn modelId="{C335EDE4-5372-7249-97DD-7ED4CBCC1B21}" type="presParOf" srcId="{3B66F792-7B4B-43BC-915B-F8D46A4D708D}" destId="{D41185E2-CA78-41D2-92FD-FF38CB96561F}" srcOrd="3" destOrd="0" presId="urn:microsoft.com/office/officeart/2018/2/layout/IconVerticalSolidList"/>
    <dgm:cxn modelId="{605B5E81-014C-EC4C-B719-BF01341B36BA}" type="presParOf" srcId="{2A431545-D749-45A7-ADBF-6967D5C3E36C}" destId="{59C00D67-67E9-4CC4-AECA-36C67012E34C}" srcOrd="3" destOrd="0" presId="urn:microsoft.com/office/officeart/2018/2/layout/IconVerticalSolidList"/>
    <dgm:cxn modelId="{557A5E6A-2483-E743-9E8F-DDC4C2BC2769}" type="presParOf" srcId="{2A431545-D749-45A7-ADBF-6967D5C3E36C}" destId="{8B014916-5214-427D-B1AF-1B20977AA459}" srcOrd="4" destOrd="0" presId="urn:microsoft.com/office/officeart/2018/2/layout/IconVerticalSolidList"/>
    <dgm:cxn modelId="{B333F6F3-C12C-514D-9C1F-C9AE53CB5BFA}" type="presParOf" srcId="{8B014916-5214-427D-B1AF-1B20977AA459}" destId="{FBFB0D58-F788-4F63-8DCD-E400676D5A81}" srcOrd="0" destOrd="0" presId="urn:microsoft.com/office/officeart/2018/2/layout/IconVerticalSolidList"/>
    <dgm:cxn modelId="{DA56D622-065E-0B49-8216-CE6603A3DCF0}" type="presParOf" srcId="{8B014916-5214-427D-B1AF-1B20977AA459}" destId="{E31F3177-5FC0-4602-8047-7C04138A0202}" srcOrd="1" destOrd="0" presId="urn:microsoft.com/office/officeart/2018/2/layout/IconVerticalSolidList"/>
    <dgm:cxn modelId="{1B7408EB-6B2E-B744-8B93-AF8DB35AB1D7}" type="presParOf" srcId="{8B014916-5214-427D-B1AF-1B20977AA459}" destId="{964DDE9C-45E6-42B0-8294-D2D50340FB68}" srcOrd="2" destOrd="0" presId="urn:microsoft.com/office/officeart/2018/2/layout/IconVerticalSolidList"/>
    <dgm:cxn modelId="{A5496660-C0AD-B949-B661-59943CF0DB9F}" type="presParOf" srcId="{8B014916-5214-427D-B1AF-1B20977AA459}" destId="{AF7F92BD-B0EA-469F-9DEA-BFB026454186}" srcOrd="3" destOrd="0" presId="urn:microsoft.com/office/officeart/2018/2/layout/IconVerticalSolidList"/>
    <dgm:cxn modelId="{1CD2F6C7-7ED6-FF45-86BC-D38A28DF63A1}" type="presParOf" srcId="{8B014916-5214-427D-B1AF-1B20977AA459}" destId="{085B0EB0-8E5B-4CB6-9B6E-BD107A967162}" srcOrd="4"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6B251F-FC8E-4DA0-B57C-91BA0AC78CC8}"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ED36BED-CFF4-4C89-90D3-4641DF029F10}">
      <dgm:prSet/>
      <dgm:spPr/>
      <dgm:t>
        <a:bodyPr/>
        <a:lstStyle/>
        <a:p>
          <a:pPr>
            <a:lnSpc>
              <a:spcPct val="100000"/>
            </a:lnSpc>
          </a:pPr>
          <a:r>
            <a:rPr lang="en-US" b="0" i="0"/>
            <a:t>Human Activity Recognition (HAR) is an exciting research area in computer vision and human-computer interaction.</a:t>
          </a:r>
          <a:endParaRPr lang="en-US"/>
        </a:p>
      </dgm:t>
    </dgm:pt>
    <dgm:pt modelId="{7A411B32-DD88-4670-A92D-476315153985}" type="parTrans" cxnId="{0989E144-DB26-4F29-95B9-F852ABFA0AF9}">
      <dgm:prSet/>
      <dgm:spPr/>
      <dgm:t>
        <a:bodyPr/>
        <a:lstStyle/>
        <a:p>
          <a:endParaRPr lang="en-US"/>
        </a:p>
      </dgm:t>
    </dgm:pt>
    <dgm:pt modelId="{8E59E7A3-8DA6-4364-9C44-6AEFEC7F5613}" type="sibTrans" cxnId="{0989E144-DB26-4F29-95B9-F852ABFA0AF9}">
      <dgm:prSet/>
      <dgm:spPr/>
      <dgm:t>
        <a:bodyPr/>
        <a:lstStyle/>
        <a:p>
          <a:pPr>
            <a:lnSpc>
              <a:spcPct val="100000"/>
            </a:lnSpc>
          </a:pPr>
          <a:endParaRPr lang="en-US"/>
        </a:p>
      </dgm:t>
    </dgm:pt>
    <dgm:pt modelId="{859A3B08-B0AB-43DC-8EC8-35ACD68C80D9}">
      <dgm:prSet/>
      <dgm:spPr/>
      <dgm:t>
        <a:bodyPr/>
        <a:lstStyle/>
        <a:p>
          <a:pPr>
            <a:lnSpc>
              <a:spcPct val="100000"/>
            </a:lnSpc>
          </a:pPr>
          <a:r>
            <a:rPr lang="en-US" b="0" i="0"/>
            <a:t>Automatic detection of human physical activity has become crucial in pervasive computing, interpersonal communication, and human behavior analysis.</a:t>
          </a:r>
          <a:endParaRPr lang="en-US"/>
        </a:p>
      </dgm:t>
    </dgm:pt>
    <dgm:pt modelId="{8526DF43-85F7-48E4-AAA2-94C16232644F}" type="parTrans" cxnId="{718902E3-745A-47E8-BB8B-25BEBBC37BD3}">
      <dgm:prSet/>
      <dgm:spPr/>
      <dgm:t>
        <a:bodyPr/>
        <a:lstStyle/>
        <a:p>
          <a:endParaRPr lang="en-US"/>
        </a:p>
      </dgm:t>
    </dgm:pt>
    <dgm:pt modelId="{9DF9786D-5C90-448E-90BF-CF756C097BA8}" type="sibTrans" cxnId="{718902E3-745A-47E8-BB8B-25BEBBC37BD3}">
      <dgm:prSet/>
      <dgm:spPr/>
      <dgm:t>
        <a:bodyPr/>
        <a:lstStyle/>
        <a:p>
          <a:pPr>
            <a:lnSpc>
              <a:spcPct val="100000"/>
            </a:lnSpc>
          </a:pPr>
          <a:endParaRPr lang="en-US"/>
        </a:p>
      </dgm:t>
    </dgm:pt>
    <dgm:pt modelId="{7865B93D-79EA-4F04-9EA1-C39F22B67E2A}">
      <dgm:prSet/>
      <dgm:spPr/>
      <dgm:t>
        <a:bodyPr/>
        <a:lstStyle/>
        <a:p>
          <a:pPr>
            <a:lnSpc>
              <a:spcPct val="100000"/>
            </a:lnSpc>
          </a:pPr>
          <a:r>
            <a:rPr lang="en-US" b="0" i="0"/>
            <a:t>HAR benefits human safety and general well-being through Health monitoring.</a:t>
          </a:r>
          <a:endParaRPr lang="en-US"/>
        </a:p>
      </dgm:t>
    </dgm:pt>
    <dgm:pt modelId="{48454986-8281-4F06-A8E4-20F251A651C0}" type="parTrans" cxnId="{E3B77E4C-E884-4FFE-817D-BAAF6D161555}">
      <dgm:prSet/>
      <dgm:spPr/>
      <dgm:t>
        <a:bodyPr/>
        <a:lstStyle/>
        <a:p>
          <a:endParaRPr lang="en-US"/>
        </a:p>
      </dgm:t>
    </dgm:pt>
    <dgm:pt modelId="{5619F548-DAF4-4C06-969C-AEB696D1C3AA}" type="sibTrans" cxnId="{E3B77E4C-E884-4FFE-817D-BAAF6D161555}">
      <dgm:prSet/>
      <dgm:spPr/>
      <dgm:t>
        <a:bodyPr/>
        <a:lstStyle/>
        <a:p>
          <a:pPr>
            <a:lnSpc>
              <a:spcPct val="100000"/>
            </a:lnSpc>
          </a:pPr>
          <a:endParaRPr lang="en-US"/>
        </a:p>
      </dgm:t>
    </dgm:pt>
    <dgm:pt modelId="{2D525F2D-9F2C-4A4B-845E-135B7543FCA3}">
      <dgm:prSet/>
      <dgm:spPr/>
      <dgm:t>
        <a:bodyPr/>
        <a:lstStyle/>
        <a:p>
          <a:pPr>
            <a:lnSpc>
              <a:spcPct val="100000"/>
            </a:lnSpc>
          </a:pPr>
          <a:r>
            <a:rPr lang="en-US" b="0" i="0"/>
            <a:t>HAR-based solutions save energy and personal comfort by detecting when a person enters or leaves a room and adjusting the lighting or temperature.</a:t>
          </a:r>
          <a:endParaRPr lang="en-US"/>
        </a:p>
      </dgm:t>
    </dgm:pt>
    <dgm:pt modelId="{134E23F2-5923-4241-998B-44443ABAF592}" type="parTrans" cxnId="{8BE2B4AC-7D05-440F-8888-BCB5B40BF71A}">
      <dgm:prSet/>
      <dgm:spPr/>
      <dgm:t>
        <a:bodyPr/>
        <a:lstStyle/>
        <a:p>
          <a:endParaRPr lang="en-US"/>
        </a:p>
      </dgm:t>
    </dgm:pt>
    <dgm:pt modelId="{31873A40-CE46-4656-AAA9-8C8EFA0545AF}" type="sibTrans" cxnId="{8BE2B4AC-7D05-440F-8888-BCB5B40BF71A}">
      <dgm:prSet/>
      <dgm:spPr/>
      <dgm:t>
        <a:bodyPr/>
        <a:lstStyle/>
        <a:p>
          <a:endParaRPr lang="en-US"/>
        </a:p>
      </dgm:t>
    </dgm:pt>
    <dgm:pt modelId="{D223756C-BC9B-474F-9279-A676657121D3}" type="pres">
      <dgm:prSet presAssocID="{496B251F-FC8E-4DA0-B57C-91BA0AC78CC8}" presName="root" presStyleCnt="0">
        <dgm:presLayoutVars>
          <dgm:dir/>
          <dgm:resizeHandles val="exact"/>
        </dgm:presLayoutVars>
      </dgm:prSet>
      <dgm:spPr/>
    </dgm:pt>
    <dgm:pt modelId="{687B6E5B-4C2D-4A18-B7AE-60FE49CC5CFA}" type="pres">
      <dgm:prSet presAssocID="{496B251F-FC8E-4DA0-B57C-91BA0AC78CC8}" presName="container" presStyleCnt="0">
        <dgm:presLayoutVars>
          <dgm:dir/>
          <dgm:resizeHandles val="exact"/>
        </dgm:presLayoutVars>
      </dgm:prSet>
      <dgm:spPr/>
    </dgm:pt>
    <dgm:pt modelId="{FD12BB1F-816A-40CF-BFB9-519E5E8B24D1}" type="pres">
      <dgm:prSet presAssocID="{EED36BED-CFF4-4C89-90D3-4641DF029F10}" presName="compNode" presStyleCnt="0"/>
      <dgm:spPr/>
    </dgm:pt>
    <dgm:pt modelId="{658C6027-F08C-4535-87E4-C9FD8E0E0847}" type="pres">
      <dgm:prSet presAssocID="{EED36BED-CFF4-4C89-90D3-4641DF029F10}" presName="iconBgRect" presStyleLbl="bgShp" presStyleIdx="0" presStyleCnt="4"/>
      <dgm:spPr/>
    </dgm:pt>
    <dgm:pt modelId="{99AE2134-3A25-412E-A59B-6247E212DEE8}" type="pres">
      <dgm:prSet presAssocID="{EED36BED-CFF4-4C89-90D3-4641DF029F1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obot"/>
        </a:ext>
      </dgm:extLst>
    </dgm:pt>
    <dgm:pt modelId="{AB9706AF-3F55-47F4-B705-ADF73781C50A}" type="pres">
      <dgm:prSet presAssocID="{EED36BED-CFF4-4C89-90D3-4641DF029F10}" presName="spaceRect" presStyleCnt="0"/>
      <dgm:spPr/>
    </dgm:pt>
    <dgm:pt modelId="{90BF075F-226D-4245-86AD-B4FF6D5C73DB}" type="pres">
      <dgm:prSet presAssocID="{EED36BED-CFF4-4C89-90D3-4641DF029F10}" presName="textRect" presStyleLbl="revTx" presStyleIdx="0" presStyleCnt="4">
        <dgm:presLayoutVars>
          <dgm:chMax val="1"/>
          <dgm:chPref val="1"/>
        </dgm:presLayoutVars>
      </dgm:prSet>
      <dgm:spPr/>
    </dgm:pt>
    <dgm:pt modelId="{B90B4EC6-9BA0-4F99-B8B4-F3EFB76F4A2F}" type="pres">
      <dgm:prSet presAssocID="{8E59E7A3-8DA6-4364-9C44-6AEFEC7F5613}" presName="sibTrans" presStyleLbl="sibTrans2D1" presStyleIdx="0" presStyleCnt="0"/>
      <dgm:spPr/>
    </dgm:pt>
    <dgm:pt modelId="{E8806128-0476-467D-99E8-76F0F57EAD0C}" type="pres">
      <dgm:prSet presAssocID="{859A3B08-B0AB-43DC-8EC8-35ACD68C80D9}" presName="compNode" presStyleCnt="0"/>
      <dgm:spPr/>
    </dgm:pt>
    <dgm:pt modelId="{FFB499B8-A41D-4042-8312-B42276370B35}" type="pres">
      <dgm:prSet presAssocID="{859A3B08-B0AB-43DC-8EC8-35ACD68C80D9}" presName="iconBgRect" presStyleLbl="bgShp" presStyleIdx="1" presStyleCnt="4"/>
      <dgm:spPr/>
    </dgm:pt>
    <dgm:pt modelId="{38CC898B-6602-47B4-ACD2-C701C67BF8A1}" type="pres">
      <dgm:prSet presAssocID="{859A3B08-B0AB-43DC-8EC8-35ACD68C80D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B79EC7BC-B3BE-4722-8A65-83C5254621D4}" type="pres">
      <dgm:prSet presAssocID="{859A3B08-B0AB-43DC-8EC8-35ACD68C80D9}" presName="spaceRect" presStyleCnt="0"/>
      <dgm:spPr/>
    </dgm:pt>
    <dgm:pt modelId="{73832D0A-D2F9-4242-AB99-001E3EEB6E41}" type="pres">
      <dgm:prSet presAssocID="{859A3B08-B0AB-43DC-8EC8-35ACD68C80D9}" presName="textRect" presStyleLbl="revTx" presStyleIdx="1" presStyleCnt="4">
        <dgm:presLayoutVars>
          <dgm:chMax val="1"/>
          <dgm:chPref val="1"/>
        </dgm:presLayoutVars>
      </dgm:prSet>
      <dgm:spPr/>
    </dgm:pt>
    <dgm:pt modelId="{130EE36E-09C9-4E38-8BA4-A0C851C70BC4}" type="pres">
      <dgm:prSet presAssocID="{9DF9786D-5C90-448E-90BF-CF756C097BA8}" presName="sibTrans" presStyleLbl="sibTrans2D1" presStyleIdx="0" presStyleCnt="0"/>
      <dgm:spPr/>
    </dgm:pt>
    <dgm:pt modelId="{65FC4D18-812E-47FA-8BB7-9B51028769ED}" type="pres">
      <dgm:prSet presAssocID="{7865B93D-79EA-4F04-9EA1-C39F22B67E2A}" presName="compNode" presStyleCnt="0"/>
      <dgm:spPr/>
    </dgm:pt>
    <dgm:pt modelId="{E89EF8EF-E9DC-42E9-8BE1-DA899F813B1F}" type="pres">
      <dgm:prSet presAssocID="{7865B93D-79EA-4F04-9EA1-C39F22B67E2A}" presName="iconBgRect" presStyleLbl="bgShp" presStyleIdx="2" presStyleCnt="4"/>
      <dgm:spPr/>
    </dgm:pt>
    <dgm:pt modelId="{ACAFC77A-83C5-4F27-87ED-C86AA98EFFF0}" type="pres">
      <dgm:prSet presAssocID="{7865B93D-79EA-4F04-9EA1-C39F22B67E2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tor"/>
        </a:ext>
      </dgm:extLst>
    </dgm:pt>
    <dgm:pt modelId="{D4D3CC49-557F-4901-989D-897D56E7AA9F}" type="pres">
      <dgm:prSet presAssocID="{7865B93D-79EA-4F04-9EA1-C39F22B67E2A}" presName="spaceRect" presStyleCnt="0"/>
      <dgm:spPr/>
    </dgm:pt>
    <dgm:pt modelId="{07153433-9ADA-4849-921F-FF7F15ED6C20}" type="pres">
      <dgm:prSet presAssocID="{7865B93D-79EA-4F04-9EA1-C39F22B67E2A}" presName="textRect" presStyleLbl="revTx" presStyleIdx="2" presStyleCnt="4">
        <dgm:presLayoutVars>
          <dgm:chMax val="1"/>
          <dgm:chPref val="1"/>
        </dgm:presLayoutVars>
      </dgm:prSet>
      <dgm:spPr/>
    </dgm:pt>
    <dgm:pt modelId="{3EE9DA31-497E-4E8E-B89B-757CC1492DFA}" type="pres">
      <dgm:prSet presAssocID="{5619F548-DAF4-4C06-969C-AEB696D1C3AA}" presName="sibTrans" presStyleLbl="sibTrans2D1" presStyleIdx="0" presStyleCnt="0"/>
      <dgm:spPr/>
    </dgm:pt>
    <dgm:pt modelId="{40921513-D841-4B04-A83C-F722721B5746}" type="pres">
      <dgm:prSet presAssocID="{2D525F2D-9F2C-4A4B-845E-135B7543FCA3}" presName="compNode" presStyleCnt="0"/>
      <dgm:spPr/>
    </dgm:pt>
    <dgm:pt modelId="{97741C11-C46E-4CE3-820B-C4F8D97AF4E9}" type="pres">
      <dgm:prSet presAssocID="{2D525F2D-9F2C-4A4B-845E-135B7543FCA3}" presName="iconBgRect" presStyleLbl="bgShp" presStyleIdx="3" presStyleCnt="4"/>
      <dgm:spPr/>
    </dgm:pt>
    <dgm:pt modelId="{21D69D0B-19F0-4D4C-955A-38EF6BD8F536}" type="pres">
      <dgm:prSet presAssocID="{2D525F2D-9F2C-4A4B-845E-135B7543FCA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un"/>
        </a:ext>
      </dgm:extLst>
    </dgm:pt>
    <dgm:pt modelId="{F21B5DFB-4B20-41C9-AE97-5A5633CABD8A}" type="pres">
      <dgm:prSet presAssocID="{2D525F2D-9F2C-4A4B-845E-135B7543FCA3}" presName="spaceRect" presStyleCnt="0"/>
      <dgm:spPr/>
    </dgm:pt>
    <dgm:pt modelId="{EA2B9592-3E18-4B8A-88BE-C7E3869E1A7E}" type="pres">
      <dgm:prSet presAssocID="{2D525F2D-9F2C-4A4B-845E-135B7543FCA3}" presName="textRect" presStyleLbl="revTx" presStyleIdx="3" presStyleCnt="4">
        <dgm:presLayoutVars>
          <dgm:chMax val="1"/>
          <dgm:chPref val="1"/>
        </dgm:presLayoutVars>
      </dgm:prSet>
      <dgm:spPr/>
    </dgm:pt>
  </dgm:ptLst>
  <dgm:cxnLst>
    <dgm:cxn modelId="{93DE6824-E1A1-4AE2-8B6E-2AEF21387652}" type="presOf" srcId="{EED36BED-CFF4-4C89-90D3-4641DF029F10}" destId="{90BF075F-226D-4245-86AD-B4FF6D5C73DB}" srcOrd="0" destOrd="0" presId="urn:microsoft.com/office/officeart/2018/2/layout/IconCircleList"/>
    <dgm:cxn modelId="{FF6E822B-F069-49D0-838A-9FF880DD56A0}" type="presOf" srcId="{5619F548-DAF4-4C06-969C-AEB696D1C3AA}" destId="{3EE9DA31-497E-4E8E-B89B-757CC1492DFA}" srcOrd="0" destOrd="0" presId="urn:microsoft.com/office/officeart/2018/2/layout/IconCircleList"/>
    <dgm:cxn modelId="{0989E144-DB26-4F29-95B9-F852ABFA0AF9}" srcId="{496B251F-FC8E-4DA0-B57C-91BA0AC78CC8}" destId="{EED36BED-CFF4-4C89-90D3-4641DF029F10}" srcOrd="0" destOrd="0" parTransId="{7A411B32-DD88-4670-A92D-476315153985}" sibTransId="{8E59E7A3-8DA6-4364-9C44-6AEFEC7F5613}"/>
    <dgm:cxn modelId="{56706C47-7DE7-4752-87F9-65476545FF33}" type="presOf" srcId="{2D525F2D-9F2C-4A4B-845E-135B7543FCA3}" destId="{EA2B9592-3E18-4B8A-88BE-C7E3869E1A7E}" srcOrd="0" destOrd="0" presId="urn:microsoft.com/office/officeart/2018/2/layout/IconCircleList"/>
    <dgm:cxn modelId="{E3B77E4C-E884-4FFE-817D-BAAF6D161555}" srcId="{496B251F-FC8E-4DA0-B57C-91BA0AC78CC8}" destId="{7865B93D-79EA-4F04-9EA1-C39F22B67E2A}" srcOrd="2" destOrd="0" parTransId="{48454986-8281-4F06-A8E4-20F251A651C0}" sibTransId="{5619F548-DAF4-4C06-969C-AEB696D1C3AA}"/>
    <dgm:cxn modelId="{653AAA4C-0E70-44F1-BB8C-9022F6BFA95C}" type="presOf" srcId="{9DF9786D-5C90-448E-90BF-CF756C097BA8}" destId="{130EE36E-09C9-4E38-8BA4-A0C851C70BC4}" srcOrd="0" destOrd="0" presId="urn:microsoft.com/office/officeart/2018/2/layout/IconCircleList"/>
    <dgm:cxn modelId="{6521DE64-A4FF-4591-AF4F-7A81D20530B4}" type="presOf" srcId="{859A3B08-B0AB-43DC-8EC8-35ACD68C80D9}" destId="{73832D0A-D2F9-4242-AB99-001E3EEB6E41}" srcOrd="0" destOrd="0" presId="urn:microsoft.com/office/officeart/2018/2/layout/IconCircleList"/>
    <dgm:cxn modelId="{CDC79481-CAC0-47AF-8B30-C0234018F9D5}" type="presOf" srcId="{496B251F-FC8E-4DA0-B57C-91BA0AC78CC8}" destId="{D223756C-BC9B-474F-9279-A676657121D3}" srcOrd="0" destOrd="0" presId="urn:microsoft.com/office/officeart/2018/2/layout/IconCircleList"/>
    <dgm:cxn modelId="{8BE2B4AC-7D05-440F-8888-BCB5B40BF71A}" srcId="{496B251F-FC8E-4DA0-B57C-91BA0AC78CC8}" destId="{2D525F2D-9F2C-4A4B-845E-135B7543FCA3}" srcOrd="3" destOrd="0" parTransId="{134E23F2-5923-4241-998B-44443ABAF592}" sibTransId="{31873A40-CE46-4656-AAA9-8C8EFA0545AF}"/>
    <dgm:cxn modelId="{46241ACA-BFD4-4A03-B6F3-CB6AAE3EE51E}" type="presOf" srcId="{7865B93D-79EA-4F04-9EA1-C39F22B67E2A}" destId="{07153433-9ADA-4849-921F-FF7F15ED6C20}" srcOrd="0" destOrd="0" presId="urn:microsoft.com/office/officeart/2018/2/layout/IconCircleList"/>
    <dgm:cxn modelId="{718902E3-745A-47E8-BB8B-25BEBBC37BD3}" srcId="{496B251F-FC8E-4DA0-B57C-91BA0AC78CC8}" destId="{859A3B08-B0AB-43DC-8EC8-35ACD68C80D9}" srcOrd="1" destOrd="0" parTransId="{8526DF43-85F7-48E4-AAA2-94C16232644F}" sibTransId="{9DF9786D-5C90-448E-90BF-CF756C097BA8}"/>
    <dgm:cxn modelId="{14F28EF3-DF6E-4F68-A706-90492C9A3A6C}" type="presOf" srcId="{8E59E7A3-8DA6-4364-9C44-6AEFEC7F5613}" destId="{B90B4EC6-9BA0-4F99-B8B4-F3EFB76F4A2F}" srcOrd="0" destOrd="0" presId="urn:microsoft.com/office/officeart/2018/2/layout/IconCircleList"/>
    <dgm:cxn modelId="{1D5E4EAA-3828-447C-9CB0-3AA4F619ABB2}" type="presParOf" srcId="{D223756C-BC9B-474F-9279-A676657121D3}" destId="{687B6E5B-4C2D-4A18-B7AE-60FE49CC5CFA}" srcOrd="0" destOrd="0" presId="urn:microsoft.com/office/officeart/2018/2/layout/IconCircleList"/>
    <dgm:cxn modelId="{C353ABC6-237D-4EBD-B8F9-ED488F0DD193}" type="presParOf" srcId="{687B6E5B-4C2D-4A18-B7AE-60FE49CC5CFA}" destId="{FD12BB1F-816A-40CF-BFB9-519E5E8B24D1}" srcOrd="0" destOrd="0" presId="urn:microsoft.com/office/officeart/2018/2/layout/IconCircleList"/>
    <dgm:cxn modelId="{FCA9F46A-851E-4514-B8BD-B2E43FC6BA51}" type="presParOf" srcId="{FD12BB1F-816A-40CF-BFB9-519E5E8B24D1}" destId="{658C6027-F08C-4535-87E4-C9FD8E0E0847}" srcOrd="0" destOrd="0" presId="urn:microsoft.com/office/officeart/2018/2/layout/IconCircleList"/>
    <dgm:cxn modelId="{D39F296E-9720-4E11-A71C-63DBE11FD81F}" type="presParOf" srcId="{FD12BB1F-816A-40CF-BFB9-519E5E8B24D1}" destId="{99AE2134-3A25-412E-A59B-6247E212DEE8}" srcOrd="1" destOrd="0" presId="urn:microsoft.com/office/officeart/2018/2/layout/IconCircleList"/>
    <dgm:cxn modelId="{D84A2ADC-908D-4A91-BA3E-44B131570E8F}" type="presParOf" srcId="{FD12BB1F-816A-40CF-BFB9-519E5E8B24D1}" destId="{AB9706AF-3F55-47F4-B705-ADF73781C50A}" srcOrd="2" destOrd="0" presId="urn:microsoft.com/office/officeart/2018/2/layout/IconCircleList"/>
    <dgm:cxn modelId="{2896F29A-4AB0-4E9C-87B0-CDF26B652FFF}" type="presParOf" srcId="{FD12BB1F-816A-40CF-BFB9-519E5E8B24D1}" destId="{90BF075F-226D-4245-86AD-B4FF6D5C73DB}" srcOrd="3" destOrd="0" presId="urn:microsoft.com/office/officeart/2018/2/layout/IconCircleList"/>
    <dgm:cxn modelId="{FA50D51F-11BA-4411-AB01-D79B72200039}" type="presParOf" srcId="{687B6E5B-4C2D-4A18-B7AE-60FE49CC5CFA}" destId="{B90B4EC6-9BA0-4F99-B8B4-F3EFB76F4A2F}" srcOrd="1" destOrd="0" presId="urn:microsoft.com/office/officeart/2018/2/layout/IconCircleList"/>
    <dgm:cxn modelId="{735BE7F7-23BA-4255-B312-75919F72C5CB}" type="presParOf" srcId="{687B6E5B-4C2D-4A18-B7AE-60FE49CC5CFA}" destId="{E8806128-0476-467D-99E8-76F0F57EAD0C}" srcOrd="2" destOrd="0" presId="urn:microsoft.com/office/officeart/2018/2/layout/IconCircleList"/>
    <dgm:cxn modelId="{F7627623-A4D0-4572-935B-ED288C2342A8}" type="presParOf" srcId="{E8806128-0476-467D-99E8-76F0F57EAD0C}" destId="{FFB499B8-A41D-4042-8312-B42276370B35}" srcOrd="0" destOrd="0" presId="urn:microsoft.com/office/officeart/2018/2/layout/IconCircleList"/>
    <dgm:cxn modelId="{4D6103FB-7F04-4619-A62B-27CC116D13C8}" type="presParOf" srcId="{E8806128-0476-467D-99E8-76F0F57EAD0C}" destId="{38CC898B-6602-47B4-ACD2-C701C67BF8A1}" srcOrd="1" destOrd="0" presId="urn:microsoft.com/office/officeart/2018/2/layout/IconCircleList"/>
    <dgm:cxn modelId="{B4612FF3-3E2E-40BE-BC84-1B9CA339EA76}" type="presParOf" srcId="{E8806128-0476-467D-99E8-76F0F57EAD0C}" destId="{B79EC7BC-B3BE-4722-8A65-83C5254621D4}" srcOrd="2" destOrd="0" presId="urn:microsoft.com/office/officeart/2018/2/layout/IconCircleList"/>
    <dgm:cxn modelId="{A6966354-1AB7-4D27-9DED-7A9FB654DEF1}" type="presParOf" srcId="{E8806128-0476-467D-99E8-76F0F57EAD0C}" destId="{73832D0A-D2F9-4242-AB99-001E3EEB6E41}" srcOrd="3" destOrd="0" presId="urn:microsoft.com/office/officeart/2018/2/layout/IconCircleList"/>
    <dgm:cxn modelId="{E54492B1-C77F-4AB9-AA41-4D1531B8639E}" type="presParOf" srcId="{687B6E5B-4C2D-4A18-B7AE-60FE49CC5CFA}" destId="{130EE36E-09C9-4E38-8BA4-A0C851C70BC4}" srcOrd="3" destOrd="0" presId="urn:microsoft.com/office/officeart/2018/2/layout/IconCircleList"/>
    <dgm:cxn modelId="{31E260A7-E201-4A01-9D79-834F3042AE3F}" type="presParOf" srcId="{687B6E5B-4C2D-4A18-B7AE-60FE49CC5CFA}" destId="{65FC4D18-812E-47FA-8BB7-9B51028769ED}" srcOrd="4" destOrd="0" presId="urn:microsoft.com/office/officeart/2018/2/layout/IconCircleList"/>
    <dgm:cxn modelId="{A47C8959-93D5-47FB-AE48-55685AB3C5FB}" type="presParOf" srcId="{65FC4D18-812E-47FA-8BB7-9B51028769ED}" destId="{E89EF8EF-E9DC-42E9-8BE1-DA899F813B1F}" srcOrd="0" destOrd="0" presId="urn:microsoft.com/office/officeart/2018/2/layout/IconCircleList"/>
    <dgm:cxn modelId="{1FEF6BAA-1877-4269-A65B-67D6424C5727}" type="presParOf" srcId="{65FC4D18-812E-47FA-8BB7-9B51028769ED}" destId="{ACAFC77A-83C5-4F27-87ED-C86AA98EFFF0}" srcOrd="1" destOrd="0" presId="urn:microsoft.com/office/officeart/2018/2/layout/IconCircleList"/>
    <dgm:cxn modelId="{A0F4867C-1F17-4B28-B1CA-ADBA3E0B62C1}" type="presParOf" srcId="{65FC4D18-812E-47FA-8BB7-9B51028769ED}" destId="{D4D3CC49-557F-4901-989D-897D56E7AA9F}" srcOrd="2" destOrd="0" presId="urn:microsoft.com/office/officeart/2018/2/layout/IconCircleList"/>
    <dgm:cxn modelId="{A828F1E3-E93D-4FB1-8F58-645B74462218}" type="presParOf" srcId="{65FC4D18-812E-47FA-8BB7-9B51028769ED}" destId="{07153433-9ADA-4849-921F-FF7F15ED6C20}" srcOrd="3" destOrd="0" presId="urn:microsoft.com/office/officeart/2018/2/layout/IconCircleList"/>
    <dgm:cxn modelId="{7E0CA469-FA91-46B5-A99D-0613B70DCB81}" type="presParOf" srcId="{687B6E5B-4C2D-4A18-B7AE-60FE49CC5CFA}" destId="{3EE9DA31-497E-4E8E-B89B-757CC1492DFA}" srcOrd="5" destOrd="0" presId="urn:microsoft.com/office/officeart/2018/2/layout/IconCircleList"/>
    <dgm:cxn modelId="{914A7120-F37F-4D7E-AB6B-C60F163497D1}" type="presParOf" srcId="{687B6E5B-4C2D-4A18-B7AE-60FE49CC5CFA}" destId="{40921513-D841-4B04-A83C-F722721B5746}" srcOrd="6" destOrd="0" presId="urn:microsoft.com/office/officeart/2018/2/layout/IconCircleList"/>
    <dgm:cxn modelId="{32BEF1EF-9661-45F6-A0E2-1730658D6685}" type="presParOf" srcId="{40921513-D841-4B04-A83C-F722721B5746}" destId="{97741C11-C46E-4CE3-820B-C4F8D97AF4E9}" srcOrd="0" destOrd="0" presId="urn:microsoft.com/office/officeart/2018/2/layout/IconCircleList"/>
    <dgm:cxn modelId="{711FB4CB-BA05-46D4-B8DF-18872437B526}" type="presParOf" srcId="{40921513-D841-4B04-A83C-F722721B5746}" destId="{21D69D0B-19F0-4D4C-955A-38EF6BD8F536}" srcOrd="1" destOrd="0" presId="urn:microsoft.com/office/officeart/2018/2/layout/IconCircleList"/>
    <dgm:cxn modelId="{577CAD06-7941-493B-8DCB-6239CFE710B6}" type="presParOf" srcId="{40921513-D841-4B04-A83C-F722721B5746}" destId="{F21B5DFB-4B20-41C9-AE97-5A5633CABD8A}" srcOrd="2" destOrd="0" presId="urn:microsoft.com/office/officeart/2018/2/layout/IconCircleList"/>
    <dgm:cxn modelId="{7A74B0D8-6A61-4C45-91D1-59F6ED57AF3F}" type="presParOf" srcId="{40921513-D841-4B04-A83C-F722721B5746}" destId="{EA2B9592-3E18-4B8A-88BE-C7E3869E1A7E}"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58BC4A-3144-4F5A-B54D-AE4C78F12F38}"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81581D66-A62D-4598-A50B-EC78066453FB}">
      <dgm:prSet/>
      <dgm:spPr/>
      <dgm:t>
        <a:bodyPr/>
        <a:lstStyle/>
        <a:p>
          <a:pPr>
            <a:lnSpc>
              <a:spcPct val="100000"/>
            </a:lnSpc>
            <a:defRPr b="1"/>
          </a:pPr>
          <a:r>
            <a:rPr lang="en-US"/>
            <a:t>Data Collection</a:t>
          </a:r>
        </a:p>
      </dgm:t>
    </dgm:pt>
    <dgm:pt modelId="{65D2A88E-788F-4245-B679-3BC7B09919F1}" type="parTrans" cxnId="{0FF7A8A4-BCB8-4449-85D8-56E30514848D}">
      <dgm:prSet/>
      <dgm:spPr/>
      <dgm:t>
        <a:bodyPr/>
        <a:lstStyle/>
        <a:p>
          <a:endParaRPr lang="en-US"/>
        </a:p>
      </dgm:t>
    </dgm:pt>
    <dgm:pt modelId="{AEE08377-1B53-4582-B544-51845F4E9C77}" type="sibTrans" cxnId="{0FF7A8A4-BCB8-4449-85D8-56E30514848D}">
      <dgm:prSet/>
      <dgm:spPr/>
      <dgm:t>
        <a:bodyPr/>
        <a:lstStyle/>
        <a:p>
          <a:endParaRPr lang="en-US"/>
        </a:p>
      </dgm:t>
    </dgm:pt>
    <dgm:pt modelId="{3730664D-49A0-4871-AAE1-C2F61045433F}">
      <dgm:prSet/>
      <dgm:spPr/>
      <dgm:t>
        <a:bodyPr/>
        <a:lstStyle/>
        <a:p>
          <a:pPr>
            <a:lnSpc>
              <a:spcPct val="100000"/>
            </a:lnSpc>
            <a:defRPr b="1"/>
          </a:pPr>
          <a:r>
            <a:rPr lang="en-US"/>
            <a:t>Data pre-processing</a:t>
          </a:r>
        </a:p>
      </dgm:t>
    </dgm:pt>
    <dgm:pt modelId="{61204757-EB57-4191-9550-1517810590A7}" type="parTrans" cxnId="{8D8052AE-AD89-4ECB-8257-33930B3FD515}">
      <dgm:prSet/>
      <dgm:spPr/>
      <dgm:t>
        <a:bodyPr/>
        <a:lstStyle/>
        <a:p>
          <a:endParaRPr lang="en-US"/>
        </a:p>
      </dgm:t>
    </dgm:pt>
    <dgm:pt modelId="{1CC9B6A2-23E6-4145-BBFD-9080BEF54560}" type="sibTrans" cxnId="{8D8052AE-AD89-4ECB-8257-33930B3FD515}">
      <dgm:prSet/>
      <dgm:spPr/>
      <dgm:t>
        <a:bodyPr/>
        <a:lstStyle/>
        <a:p>
          <a:endParaRPr lang="en-US"/>
        </a:p>
      </dgm:t>
    </dgm:pt>
    <dgm:pt modelId="{FDB5FE3E-7D6C-476A-9709-9EBFB0EA3FD6}">
      <dgm:prSet/>
      <dgm:spPr/>
      <dgm:t>
        <a:bodyPr/>
        <a:lstStyle/>
        <a:p>
          <a:pPr>
            <a:lnSpc>
              <a:spcPct val="100000"/>
            </a:lnSpc>
          </a:pPr>
          <a:r>
            <a:rPr lang="en-US"/>
            <a:t>Filtering </a:t>
          </a:r>
        </a:p>
      </dgm:t>
    </dgm:pt>
    <dgm:pt modelId="{9484F09A-EA26-4CB0-94A8-803B0935E820}" type="parTrans" cxnId="{48D6AADC-48E7-4F58-9EEE-80C1A35960DB}">
      <dgm:prSet/>
      <dgm:spPr/>
      <dgm:t>
        <a:bodyPr/>
        <a:lstStyle/>
        <a:p>
          <a:endParaRPr lang="en-US"/>
        </a:p>
      </dgm:t>
    </dgm:pt>
    <dgm:pt modelId="{6822644A-F661-4551-A3C3-E9E1074CE05E}" type="sibTrans" cxnId="{48D6AADC-48E7-4F58-9EEE-80C1A35960DB}">
      <dgm:prSet/>
      <dgm:spPr/>
      <dgm:t>
        <a:bodyPr/>
        <a:lstStyle/>
        <a:p>
          <a:endParaRPr lang="en-US"/>
        </a:p>
      </dgm:t>
    </dgm:pt>
    <dgm:pt modelId="{16AAFA57-78FE-4293-BB89-1980B5776B74}">
      <dgm:prSet/>
      <dgm:spPr/>
      <dgm:t>
        <a:bodyPr/>
        <a:lstStyle/>
        <a:p>
          <a:pPr>
            <a:lnSpc>
              <a:spcPct val="100000"/>
            </a:lnSpc>
          </a:pPr>
          <a:r>
            <a:rPr lang="en-US"/>
            <a:t>Feature Extraction</a:t>
          </a:r>
        </a:p>
      </dgm:t>
    </dgm:pt>
    <dgm:pt modelId="{90D7134E-D03F-488C-8DBD-A48DC4174250}" type="parTrans" cxnId="{7E7FE6DF-6AE5-4B7C-AFA4-D9F77CD834DA}">
      <dgm:prSet/>
      <dgm:spPr/>
      <dgm:t>
        <a:bodyPr/>
        <a:lstStyle/>
        <a:p>
          <a:endParaRPr lang="en-US"/>
        </a:p>
      </dgm:t>
    </dgm:pt>
    <dgm:pt modelId="{90B5B191-419B-431A-8C0D-B74A539FA26D}" type="sibTrans" cxnId="{7E7FE6DF-6AE5-4B7C-AFA4-D9F77CD834DA}">
      <dgm:prSet/>
      <dgm:spPr/>
      <dgm:t>
        <a:bodyPr/>
        <a:lstStyle/>
        <a:p>
          <a:endParaRPr lang="en-US"/>
        </a:p>
      </dgm:t>
    </dgm:pt>
    <dgm:pt modelId="{35D3467E-C3A6-482B-B068-DCC780183303}">
      <dgm:prSet/>
      <dgm:spPr/>
      <dgm:t>
        <a:bodyPr/>
        <a:lstStyle/>
        <a:p>
          <a:pPr>
            <a:lnSpc>
              <a:spcPct val="100000"/>
            </a:lnSpc>
          </a:pPr>
          <a:r>
            <a:rPr lang="en-US"/>
            <a:t>Feature Selection</a:t>
          </a:r>
        </a:p>
      </dgm:t>
    </dgm:pt>
    <dgm:pt modelId="{502E8374-00C2-4C58-9513-13AC34AC9E76}" type="parTrans" cxnId="{EC9F6E46-6B2F-4580-B0ED-EF2B4806643F}">
      <dgm:prSet/>
      <dgm:spPr/>
      <dgm:t>
        <a:bodyPr/>
        <a:lstStyle/>
        <a:p>
          <a:endParaRPr lang="en-US"/>
        </a:p>
      </dgm:t>
    </dgm:pt>
    <dgm:pt modelId="{D5F0202B-8D42-4F24-97F1-C7A120516BB1}" type="sibTrans" cxnId="{EC9F6E46-6B2F-4580-B0ED-EF2B4806643F}">
      <dgm:prSet/>
      <dgm:spPr/>
      <dgm:t>
        <a:bodyPr/>
        <a:lstStyle/>
        <a:p>
          <a:endParaRPr lang="en-US"/>
        </a:p>
      </dgm:t>
    </dgm:pt>
    <dgm:pt modelId="{4DF986AF-9D50-4386-909B-4FFB5E3EF6BD}">
      <dgm:prSet/>
      <dgm:spPr/>
      <dgm:t>
        <a:bodyPr/>
        <a:lstStyle/>
        <a:p>
          <a:pPr>
            <a:lnSpc>
              <a:spcPct val="100000"/>
            </a:lnSpc>
          </a:pPr>
          <a:r>
            <a:rPr lang="en-US"/>
            <a:t>Segmentation</a:t>
          </a:r>
        </a:p>
      </dgm:t>
    </dgm:pt>
    <dgm:pt modelId="{65BEF3CC-0674-4075-ABF6-F4EEE466C996}" type="parTrans" cxnId="{446BED58-6EBA-4D5D-9173-FAB857FE7466}">
      <dgm:prSet/>
      <dgm:spPr/>
      <dgm:t>
        <a:bodyPr/>
        <a:lstStyle/>
        <a:p>
          <a:endParaRPr lang="en-US"/>
        </a:p>
      </dgm:t>
    </dgm:pt>
    <dgm:pt modelId="{4E6A89C2-955D-4DAE-B9A8-805476AA5135}" type="sibTrans" cxnId="{446BED58-6EBA-4D5D-9173-FAB857FE7466}">
      <dgm:prSet/>
      <dgm:spPr/>
      <dgm:t>
        <a:bodyPr/>
        <a:lstStyle/>
        <a:p>
          <a:endParaRPr lang="en-US"/>
        </a:p>
      </dgm:t>
    </dgm:pt>
    <dgm:pt modelId="{7089586E-9230-48DC-911D-666C25461085}">
      <dgm:prSet/>
      <dgm:spPr/>
      <dgm:t>
        <a:bodyPr/>
        <a:lstStyle/>
        <a:p>
          <a:pPr>
            <a:lnSpc>
              <a:spcPct val="100000"/>
            </a:lnSpc>
          </a:pPr>
          <a:r>
            <a:rPr lang="en-US"/>
            <a:t>Normalization</a:t>
          </a:r>
        </a:p>
      </dgm:t>
    </dgm:pt>
    <dgm:pt modelId="{4BDBD375-4043-4B7B-9530-C095C7A372AE}" type="parTrans" cxnId="{7C85CE99-033C-410B-A070-09C14D90BDF3}">
      <dgm:prSet/>
      <dgm:spPr/>
      <dgm:t>
        <a:bodyPr/>
        <a:lstStyle/>
        <a:p>
          <a:endParaRPr lang="en-US"/>
        </a:p>
      </dgm:t>
    </dgm:pt>
    <dgm:pt modelId="{9324FBE7-68B4-46C0-9039-BBEA5D2C1CDA}" type="sibTrans" cxnId="{7C85CE99-033C-410B-A070-09C14D90BDF3}">
      <dgm:prSet/>
      <dgm:spPr/>
      <dgm:t>
        <a:bodyPr/>
        <a:lstStyle/>
        <a:p>
          <a:endParaRPr lang="en-US"/>
        </a:p>
      </dgm:t>
    </dgm:pt>
    <dgm:pt modelId="{AD8822BE-511B-4760-8298-03339EA4D4C2}">
      <dgm:prSet/>
      <dgm:spPr/>
      <dgm:t>
        <a:bodyPr/>
        <a:lstStyle/>
        <a:p>
          <a:pPr>
            <a:lnSpc>
              <a:spcPct val="100000"/>
            </a:lnSpc>
            <a:defRPr b="1"/>
          </a:pPr>
          <a:r>
            <a:rPr lang="en-US"/>
            <a:t>Model Selection</a:t>
          </a:r>
        </a:p>
      </dgm:t>
    </dgm:pt>
    <dgm:pt modelId="{47721F5A-0F4C-46F5-B56A-26310719D830}" type="parTrans" cxnId="{AAC155AC-10E0-4E74-8B6F-A6EB42D9B345}">
      <dgm:prSet/>
      <dgm:spPr/>
      <dgm:t>
        <a:bodyPr/>
        <a:lstStyle/>
        <a:p>
          <a:endParaRPr lang="en-US"/>
        </a:p>
      </dgm:t>
    </dgm:pt>
    <dgm:pt modelId="{B33C0652-CDE3-40D0-9781-03633843CD69}" type="sibTrans" cxnId="{AAC155AC-10E0-4E74-8B6F-A6EB42D9B345}">
      <dgm:prSet/>
      <dgm:spPr/>
      <dgm:t>
        <a:bodyPr/>
        <a:lstStyle/>
        <a:p>
          <a:endParaRPr lang="en-US"/>
        </a:p>
      </dgm:t>
    </dgm:pt>
    <dgm:pt modelId="{4B2EAD3E-7334-4D1D-83AF-041E173EE6D9}">
      <dgm:prSet/>
      <dgm:spPr/>
      <dgm:t>
        <a:bodyPr/>
        <a:lstStyle/>
        <a:p>
          <a:pPr>
            <a:lnSpc>
              <a:spcPct val="100000"/>
            </a:lnSpc>
          </a:pPr>
          <a:r>
            <a:rPr lang="en-US"/>
            <a:t>Decision Trees</a:t>
          </a:r>
        </a:p>
      </dgm:t>
    </dgm:pt>
    <dgm:pt modelId="{83E61B00-F793-4E0B-8AD0-3A4E67E87A7D}" type="parTrans" cxnId="{067B50F3-4D6B-4F37-A127-52C41E6036BA}">
      <dgm:prSet/>
      <dgm:spPr/>
      <dgm:t>
        <a:bodyPr/>
        <a:lstStyle/>
        <a:p>
          <a:endParaRPr lang="en-US"/>
        </a:p>
      </dgm:t>
    </dgm:pt>
    <dgm:pt modelId="{309B5B3A-C2AE-46D6-856B-DCB1CA7CF026}" type="sibTrans" cxnId="{067B50F3-4D6B-4F37-A127-52C41E6036BA}">
      <dgm:prSet/>
      <dgm:spPr/>
      <dgm:t>
        <a:bodyPr/>
        <a:lstStyle/>
        <a:p>
          <a:endParaRPr lang="en-US"/>
        </a:p>
      </dgm:t>
    </dgm:pt>
    <dgm:pt modelId="{27A3AF25-2250-4D24-AAC0-23BFF646E1C6}">
      <dgm:prSet/>
      <dgm:spPr/>
      <dgm:t>
        <a:bodyPr/>
        <a:lstStyle/>
        <a:p>
          <a:pPr>
            <a:lnSpc>
              <a:spcPct val="100000"/>
            </a:lnSpc>
          </a:pPr>
          <a:r>
            <a:rPr lang="en-US"/>
            <a:t>Random Forest</a:t>
          </a:r>
        </a:p>
      </dgm:t>
    </dgm:pt>
    <dgm:pt modelId="{24AB9D70-1D28-4D08-8BE2-2078A9CA03D2}" type="parTrans" cxnId="{4B4BA740-A61E-41B5-8751-1440EB93A50D}">
      <dgm:prSet/>
      <dgm:spPr/>
      <dgm:t>
        <a:bodyPr/>
        <a:lstStyle/>
        <a:p>
          <a:endParaRPr lang="en-US"/>
        </a:p>
      </dgm:t>
    </dgm:pt>
    <dgm:pt modelId="{1042FD30-56E8-4543-A403-5E7720E4BAB9}" type="sibTrans" cxnId="{4B4BA740-A61E-41B5-8751-1440EB93A50D}">
      <dgm:prSet/>
      <dgm:spPr/>
      <dgm:t>
        <a:bodyPr/>
        <a:lstStyle/>
        <a:p>
          <a:endParaRPr lang="en-US"/>
        </a:p>
      </dgm:t>
    </dgm:pt>
    <dgm:pt modelId="{5C88816A-62BF-4961-BD31-C46C45D140CB}">
      <dgm:prSet/>
      <dgm:spPr/>
      <dgm:t>
        <a:bodyPr/>
        <a:lstStyle/>
        <a:p>
          <a:pPr>
            <a:lnSpc>
              <a:spcPct val="100000"/>
            </a:lnSpc>
          </a:pPr>
          <a:r>
            <a:rPr lang="en-US"/>
            <a:t>Support vector Machine</a:t>
          </a:r>
        </a:p>
      </dgm:t>
    </dgm:pt>
    <dgm:pt modelId="{B7B4166C-E56C-48F3-9B3B-E8DD54616EE6}" type="parTrans" cxnId="{BC1A6216-055D-4B2B-ABAC-BF2A596D99C2}">
      <dgm:prSet/>
      <dgm:spPr/>
      <dgm:t>
        <a:bodyPr/>
        <a:lstStyle/>
        <a:p>
          <a:endParaRPr lang="en-US"/>
        </a:p>
      </dgm:t>
    </dgm:pt>
    <dgm:pt modelId="{24293A52-13A9-4213-ADA6-ABD4C0E96261}" type="sibTrans" cxnId="{BC1A6216-055D-4B2B-ABAC-BF2A596D99C2}">
      <dgm:prSet/>
      <dgm:spPr/>
      <dgm:t>
        <a:bodyPr/>
        <a:lstStyle/>
        <a:p>
          <a:endParaRPr lang="en-US"/>
        </a:p>
      </dgm:t>
    </dgm:pt>
    <dgm:pt modelId="{0D76F744-0343-4CCD-81F1-F6EC5B5878D3}">
      <dgm:prSet/>
      <dgm:spPr/>
      <dgm:t>
        <a:bodyPr/>
        <a:lstStyle/>
        <a:p>
          <a:pPr>
            <a:lnSpc>
              <a:spcPct val="100000"/>
            </a:lnSpc>
          </a:pPr>
          <a:r>
            <a:rPr lang="en-US"/>
            <a:t>Hidden Markov Model</a:t>
          </a:r>
        </a:p>
      </dgm:t>
    </dgm:pt>
    <dgm:pt modelId="{460FA646-9028-43AD-8020-4515020AA596}" type="parTrans" cxnId="{89CB19B1-654E-4491-8C0E-3F80BFF41965}">
      <dgm:prSet/>
      <dgm:spPr/>
      <dgm:t>
        <a:bodyPr/>
        <a:lstStyle/>
        <a:p>
          <a:endParaRPr lang="en-US"/>
        </a:p>
      </dgm:t>
    </dgm:pt>
    <dgm:pt modelId="{25ED3EFE-1CA4-4F13-BBEF-0F981941742C}" type="sibTrans" cxnId="{89CB19B1-654E-4491-8C0E-3F80BFF41965}">
      <dgm:prSet/>
      <dgm:spPr/>
      <dgm:t>
        <a:bodyPr/>
        <a:lstStyle/>
        <a:p>
          <a:endParaRPr lang="en-US"/>
        </a:p>
      </dgm:t>
    </dgm:pt>
    <dgm:pt modelId="{6C1C3BB9-B469-40FB-B8DA-26DD49C82200}">
      <dgm:prSet/>
      <dgm:spPr/>
      <dgm:t>
        <a:bodyPr/>
        <a:lstStyle/>
        <a:p>
          <a:pPr>
            <a:lnSpc>
              <a:spcPct val="100000"/>
            </a:lnSpc>
          </a:pPr>
          <a:r>
            <a:rPr lang="en-US"/>
            <a:t>Convolution Neural Network</a:t>
          </a:r>
        </a:p>
      </dgm:t>
    </dgm:pt>
    <dgm:pt modelId="{8A2306FD-6E84-44AC-B65E-0DA6EF4AA536}" type="parTrans" cxnId="{7527845E-C601-4BF0-8330-606A472CF655}">
      <dgm:prSet/>
      <dgm:spPr/>
      <dgm:t>
        <a:bodyPr/>
        <a:lstStyle/>
        <a:p>
          <a:endParaRPr lang="en-US"/>
        </a:p>
      </dgm:t>
    </dgm:pt>
    <dgm:pt modelId="{AD036FB2-92DB-4964-99FB-296C177F4EEA}" type="sibTrans" cxnId="{7527845E-C601-4BF0-8330-606A472CF655}">
      <dgm:prSet/>
      <dgm:spPr/>
      <dgm:t>
        <a:bodyPr/>
        <a:lstStyle/>
        <a:p>
          <a:endParaRPr lang="en-US"/>
        </a:p>
      </dgm:t>
    </dgm:pt>
    <dgm:pt modelId="{6698CCA8-232D-4907-AC4F-50A1A287E70D}">
      <dgm:prSet/>
      <dgm:spPr/>
      <dgm:t>
        <a:bodyPr/>
        <a:lstStyle/>
        <a:p>
          <a:pPr>
            <a:lnSpc>
              <a:spcPct val="100000"/>
            </a:lnSpc>
          </a:pPr>
          <a:r>
            <a:rPr lang="en-US"/>
            <a:t>Recurrent Neural Network</a:t>
          </a:r>
        </a:p>
      </dgm:t>
    </dgm:pt>
    <dgm:pt modelId="{4FC2EC5F-D48D-4E62-A7DC-3ACBA200225D}" type="parTrans" cxnId="{88B6613B-58D4-44DE-9A99-DD81BC50FA6B}">
      <dgm:prSet/>
      <dgm:spPr/>
      <dgm:t>
        <a:bodyPr/>
        <a:lstStyle/>
        <a:p>
          <a:endParaRPr lang="en-US"/>
        </a:p>
      </dgm:t>
    </dgm:pt>
    <dgm:pt modelId="{E1A1E87C-8EBE-460A-909F-0EE476206D75}" type="sibTrans" cxnId="{88B6613B-58D4-44DE-9A99-DD81BC50FA6B}">
      <dgm:prSet/>
      <dgm:spPr/>
      <dgm:t>
        <a:bodyPr/>
        <a:lstStyle/>
        <a:p>
          <a:endParaRPr lang="en-US"/>
        </a:p>
      </dgm:t>
    </dgm:pt>
    <dgm:pt modelId="{7BE9A513-D975-4A0C-AA16-653638B84E05}">
      <dgm:prSet/>
      <dgm:spPr/>
      <dgm:t>
        <a:bodyPr/>
        <a:lstStyle/>
        <a:p>
          <a:pPr>
            <a:lnSpc>
              <a:spcPct val="100000"/>
            </a:lnSpc>
            <a:defRPr b="1"/>
          </a:pPr>
          <a:r>
            <a:rPr lang="en-US"/>
            <a:t>Model Deployment</a:t>
          </a:r>
        </a:p>
      </dgm:t>
    </dgm:pt>
    <dgm:pt modelId="{027FCEEA-B004-466E-9545-59B40A840491}" type="parTrans" cxnId="{805CFAEB-D184-4804-A750-3048DB67E531}">
      <dgm:prSet/>
      <dgm:spPr/>
      <dgm:t>
        <a:bodyPr/>
        <a:lstStyle/>
        <a:p>
          <a:endParaRPr lang="en-US"/>
        </a:p>
      </dgm:t>
    </dgm:pt>
    <dgm:pt modelId="{7FD38404-B3F9-4C03-A09C-B633C9320500}" type="sibTrans" cxnId="{805CFAEB-D184-4804-A750-3048DB67E531}">
      <dgm:prSet/>
      <dgm:spPr/>
      <dgm:t>
        <a:bodyPr/>
        <a:lstStyle/>
        <a:p>
          <a:endParaRPr lang="en-US"/>
        </a:p>
      </dgm:t>
    </dgm:pt>
    <dgm:pt modelId="{E9E0A6A3-F4B5-4F2A-AC21-75A65F2384EF}">
      <dgm:prSet/>
      <dgm:spPr/>
      <dgm:t>
        <a:bodyPr/>
        <a:lstStyle/>
        <a:p>
          <a:pPr>
            <a:lnSpc>
              <a:spcPct val="100000"/>
            </a:lnSpc>
          </a:pPr>
          <a:r>
            <a:rPr lang="en-US"/>
            <a:t>External Sensing Deployment</a:t>
          </a:r>
        </a:p>
      </dgm:t>
    </dgm:pt>
    <dgm:pt modelId="{38CD3864-5829-478B-BB98-E1C21927A5D6}" type="parTrans" cxnId="{A745A6EF-D8B9-4B91-80D4-6355EBA9E21A}">
      <dgm:prSet/>
      <dgm:spPr/>
      <dgm:t>
        <a:bodyPr/>
        <a:lstStyle/>
        <a:p>
          <a:endParaRPr lang="en-US"/>
        </a:p>
      </dgm:t>
    </dgm:pt>
    <dgm:pt modelId="{BAFD2066-7995-43BA-9008-5CF31B71B227}" type="sibTrans" cxnId="{A745A6EF-D8B9-4B91-80D4-6355EBA9E21A}">
      <dgm:prSet/>
      <dgm:spPr/>
      <dgm:t>
        <a:bodyPr/>
        <a:lstStyle/>
        <a:p>
          <a:endParaRPr lang="en-US"/>
        </a:p>
      </dgm:t>
    </dgm:pt>
    <dgm:pt modelId="{3DA60FB2-F86B-4826-82EE-AC8C42ED941F}">
      <dgm:prSet/>
      <dgm:spPr/>
      <dgm:t>
        <a:bodyPr/>
        <a:lstStyle/>
        <a:p>
          <a:pPr>
            <a:lnSpc>
              <a:spcPct val="100000"/>
            </a:lnSpc>
          </a:pPr>
          <a:r>
            <a:rPr lang="en-US"/>
            <a:t>On-body sensing deployment</a:t>
          </a:r>
        </a:p>
      </dgm:t>
    </dgm:pt>
    <dgm:pt modelId="{E719C928-82BD-4A89-B6EC-BA90D94F7272}" type="parTrans" cxnId="{C01795B5-042A-421D-93B6-C9256F01F88D}">
      <dgm:prSet/>
      <dgm:spPr/>
      <dgm:t>
        <a:bodyPr/>
        <a:lstStyle/>
        <a:p>
          <a:endParaRPr lang="en-US"/>
        </a:p>
      </dgm:t>
    </dgm:pt>
    <dgm:pt modelId="{968AEA76-E082-40C4-8BC3-259D1BBF8149}" type="sibTrans" cxnId="{C01795B5-042A-421D-93B6-C9256F01F88D}">
      <dgm:prSet/>
      <dgm:spPr/>
      <dgm:t>
        <a:bodyPr/>
        <a:lstStyle/>
        <a:p>
          <a:endParaRPr lang="en-US"/>
        </a:p>
      </dgm:t>
    </dgm:pt>
    <dgm:pt modelId="{5B737E29-6B1E-4B73-8CCA-68446E57B437}" type="pres">
      <dgm:prSet presAssocID="{B158BC4A-3144-4F5A-B54D-AE4C78F12F38}" presName="root" presStyleCnt="0">
        <dgm:presLayoutVars>
          <dgm:dir/>
          <dgm:resizeHandles val="exact"/>
        </dgm:presLayoutVars>
      </dgm:prSet>
      <dgm:spPr/>
    </dgm:pt>
    <dgm:pt modelId="{6BC97809-CD05-4678-AB1B-D5B131ADB0D5}" type="pres">
      <dgm:prSet presAssocID="{81581D66-A62D-4598-A50B-EC78066453FB}" presName="compNode" presStyleCnt="0"/>
      <dgm:spPr/>
    </dgm:pt>
    <dgm:pt modelId="{F99C5DA7-8EF9-4798-92AD-45B74B096428}" type="pres">
      <dgm:prSet presAssocID="{81581D66-A62D-4598-A50B-EC78066453F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54F60FB4-0428-4C1C-B7F4-DD4DA1EB7B26}" type="pres">
      <dgm:prSet presAssocID="{81581D66-A62D-4598-A50B-EC78066453FB}" presName="iconSpace" presStyleCnt="0"/>
      <dgm:spPr/>
    </dgm:pt>
    <dgm:pt modelId="{41E8C2ED-54E5-4906-8649-6F861E98929E}" type="pres">
      <dgm:prSet presAssocID="{81581D66-A62D-4598-A50B-EC78066453FB}" presName="parTx" presStyleLbl="revTx" presStyleIdx="0" presStyleCnt="8">
        <dgm:presLayoutVars>
          <dgm:chMax val="0"/>
          <dgm:chPref val="0"/>
        </dgm:presLayoutVars>
      </dgm:prSet>
      <dgm:spPr/>
    </dgm:pt>
    <dgm:pt modelId="{0824260C-D2AA-48B5-9849-5D37A03331C2}" type="pres">
      <dgm:prSet presAssocID="{81581D66-A62D-4598-A50B-EC78066453FB}" presName="txSpace" presStyleCnt="0"/>
      <dgm:spPr/>
    </dgm:pt>
    <dgm:pt modelId="{8231FDDF-95AF-4F8C-B452-93C17006A282}" type="pres">
      <dgm:prSet presAssocID="{81581D66-A62D-4598-A50B-EC78066453FB}" presName="desTx" presStyleLbl="revTx" presStyleIdx="1" presStyleCnt="8">
        <dgm:presLayoutVars/>
      </dgm:prSet>
      <dgm:spPr/>
    </dgm:pt>
    <dgm:pt modelId="{D501383A-97CE-4640-9081-6AD32CB535A9}" type="pres">
      <dgm:prSet presAssocID="{AEE08377-1B53-4582-B544-51845F4E9C77}" presName="sibTrans" presStyleCnt="0"/>
      <dgm:spPr/>
    </dgm:pt>
    <dgm:pt modelId="{4DA7B936-838E-4049-B0F3-CDFD0CF3E8F4}" type="pres">
      <dgm:prSet presAssocID="{3730664D-49A0-4871-AAE1-C2F61045433F}" presName="compNode" presStyleCnt="0"/>
      <dgm:spPr/>
    </dgm:pt>
    <dgm:pt modelId="{054A5A3B-52C4-46F6-9475-59D4863595E1}" type="pres">
      <dgm:prSet presAssocID="{3730664D-49A0-4871-AAE1-C2F61045433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lter"/>
        </a:ext>
      </dgm:extLst>
    </dgm:pt>
    <dgm:pt modelId="{14358B49-72C1-4ABB-9720-92027657CD3D}" type="pres">
      <dgm:prSet presAssocID="{3730664D-49A0-4871-AAE1-C2F61045433F}" presName="iconSpace" presStyleCnt="0"/>
      <dgm:spPr/>
    </dgm:pt>
    <dgm:pt modelId="{B366A901-3516-4E31-8F09-61E20B4EF0C3}" type="pres">
      <dgm:prSet presAssocID="{3730664D-49A0-4871-AAE1-C2F61045433F}" presName="parTx" presStyleLbl="revTx" presStyleIdx="2" presStyleCnt="8">
        <dgm:presLayoutVars>
          <dgm:chMax val="0"/>
          <dgm:chPref val="0"/>
        </dgm:presLayoutVars>
      </dgm:prSet>
      <dgm:spPr/>
    </dgm:pt>
    <dgm:pt modelId="{227B4575-9ABD-41E8-9EEC-308CB62554D6}" type="pres">
      <dgm:prSet presAssocID="{3730664D-49A0-4871-AAE1-C2F61045433F}" presName="txSpace" presStyleCnt="0"/>
      <dgm:spPr/>
    </dgm:pt>
    <dgm:pt modelId="{D8C89269-1A13-47D5-8456-EDB2F53C96C8}" type="pres">
      <dgm:prSet presAssocID="{3730664D-49A0-4871-AAE1-C2F61045433F}" presName="desTx" presStyleLbl="revTx" presStyleIdx="3" presStyleCnt="8">
        <dgm:presLayoutVars/>
      </dgm:prSet>
      <dgm:spPr/>
    </dgm:pt>
    <dgm:pt modelId="{0193F7C1-398A-41A2-9C4B-C06526E5F95B}" type="pres">
      <dgm:prSet presAssocID="{1CC9B6A2-23E6-4145-BBFD-9080BEF54560}" presName="sibTrans" presStyleCnt="0"/>
      <dgm:spPr/>
    </dgm:pt>
    <dgm:pt modelId="{F824F0BA-22B6-425F-9930-7436485CF675}" type="pres">
      <dgm:prSet presAssocID="{AD8822BE-511B-4760-8298-03339EA4D4C2}" presName="compNode" presStyleCnt="0"/>
      <dgm:spPr/>
    </dgm:pt>
    <dgm:pt modelId="{21DB31C3-3B90-4019-9F1C-8CB64EF6F69B}" type="pres">
      <dgm:prSet presAssocID="{AD8822BE-511B-4760-8298-03339EA4D4C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ick"/>
        </a:ext>
      </dgm:extLst>
    </dgm:pt>
    <dgm:pt modelId="{0FC9E16C-D41A-4D23-8A0D-88FF612A1E04}" type="pres">
      <dgm:prSet presAssocID="{AD8822BE-511B-4760-8298-03339EA4D4C2}" presName="iconSpace" presStyleCnt="0"/>
      <dgm:spPr/>
    </dgm:pt>
    <dgm:pt modelId="{5F1B811A-F7F1-46E2-BB91-8947536722D0}" type="pres">
      <dgm:prSet presAssocID="{AD8822BE-511B-4760-8298-03339EA4D4C2}" presName="parTx" presStyleLbl="revTx" presStyleIdx="4" presStyleCnt="8">
        <dgm:presLayoutVars>
          <dgm:chMax val="0"/>
          <dgm:chPref val="0"/>
        </dgm:presLayoutVars>
      </dgm:prSet>
      <dgm:spPr/>
    </dgm:pt>
    <dgm:pt modelId="{A58E8A51-5B73-4A89-B6DC-2E1A26F1D121}" type="pres">
      <dgm:prSet presAssocID="{AD8822BE-511B-4760-8298-03339EA4D4C2}" presName="txSpace" presStyleCnt="0"/>
      <dgm:spPr/>
    </dgm:pt>
    <dgm:pt modelId="{E9ED6918-5024-4272-8949-0DD0EC66E5EA}" type="pres">
      <dgm:prSet presAssocID="{AD8822BE-511B-4760-8298-03339EA4D4C2}" presName="desTx" presStyleLbl="revTx" presStyleIdx="5" presStyleCnt="8">
        <dgm:presLayoutVars/>
      </dgm:prSet>
      <dgm:spPr/>
    </dgm:pt>
    <dgm:pt modelId="{12106F05-4807-4FC5-AAD3-94F1C050EF76}" type="pres">
      <dgm:prSet presAssocID="{B33C0652-CDE3-40D0-9781-03633843CD69}" presName="sibTrans" presStyleCnt="0"/>
      <dgm:spPr/>
    </dgm:pt>
    <dgm:pt modelId="{763BFBF5-E779-4381-A5C9-F03BCFBE8884}" type="pres">
      <dgm:prSet presAssocID="{7BE9A513-D975-4A0C-AA16-653638B84E05}" presName="compNode" presStyleCnt="0"/>
      <dgm:spPr/>
    </dgm:pt>
    <dgm:pt modelId="{E62879B3-FFFE-4F0C-8FA3-7A5F9EE7C759}" type="pres">
      <dgm:prSet presAssocID="{7BE9A513-D975-4A0C-AA16-653638B84E0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atellite dish"/>
        </a:ext>
      </dgm:extLst>
    </dgm:pt>
    <dgm:pt modelId="{559BF91E-FC6E-494C-8AF4-72567D354D0C}" type="pres">
      <dgm:prSet presAssocID="{7BE9A513-D975-4A0C-AA16-653638B84E05}" presName="iconSpace" presStyleCnt="0"/>
      <dgm:spPr/>
    </dgm:pt>
    <dgm:pt modelId="{662A57D7-41AF-4E63-8D11-0095CBB36A07}" type="pres">
      <dgm:prSet presAssocID="{7BE9A513-D975-4A0C-AA16-653638B84E05}" presName="parTx" presStyleLbl="revTx" presStyleIdx="6" presStyleCnt="8">
        <dgm:presLayoutVars>
          <dgm:chMax val="0"/>
          <dgm:chPref val="0"/>
        </dgm:presLayoutVars>
      </dgm:prSet>
      <dgm:spPr/>
    </dgm:pt>
    <dgm:pt modelId="{7B079A6A-329D-4263-9B7E-7868481D053E}" type="pres">
      <dgm:prSet presAssocID="{7BE9A513-D975-4A0C-AA16-653638B84E05}" presName="txSpace" presStyleCnt="0"/>
      <dgm:spPr/>
    </dgm:pt>
    <dgm:pt modelId="{C5B95D9A-056A-468E-A52A-EB7CA0D308D6}" type="pres">
      <dgm:prSet presAssocID="{7BE9A513-D975-4A0C-AA16-653638B84E05}" presName="desTx" presStyleLbl="revTx" presStyleIdx="7" presStyleCnt="8">
        <dgm:presLayoutVars/>
      </dgm:prSet>
      <dgm:spPr/>
    </dgm:pt>
  </dgm:ptLst>
  <dgm:cxnLst>
    <dgm:cxn modelId="{FC3FCD01-647B-4AFF-A4D6-01BE5A4A0E8A}" type="presOf" srcId="{16AAFA57-78FE-4293-BB89-1980B5776B74}" destId="{D8C89269-1A13-47D5-8456-EDB2F53C96C8}" srcOrd="0" destOrd="1" presId="urn:microsoft.com/office/officeart/2018/5/layout/CenteredIconLabelDescriptionList"/>
    <dgm:cxn modelId="{BC1A6216-055D-4B2B-ABAC-BF2A596D99C2}" srcId="{AD8822BE-511B-4760-8298-03339EA4D4C2}" destId="{5C88816A-62BF-4961-BD31-C46C45D140CB}" srcOrd="2" destOrd="0" parTransId="{B7B4166C-E56C-48F3-9B3B-E8DD54616EE6}" sibTransId="{24293A52-13A9-4213-ADA6-ABD4C0E96261}"/>
    <dgm:cxn modelId="{CAC7BE37-746E-4798-B20A-A09C67FEF049}" type="presOf" srcId="{81581D66-A62D-4598-A50B-EC78066453FB}" destId="{41E8C2ED-54E5-4906-8649-6F861E98929E}" srcOrd="0" destOrd="0" presId="urn:microsoft.com/office/officeart/2018/5/layout/CenteredIconLabelDescriptionList"/>
    <dgm:cxn modelId="{88B6613B-58D4-44DE-9A99-DD81BC50FA6B}" srcId="{AD8822BE-511B-4760-8298-03339EA4D4C2}" destId="{6698CCA8-232D-4907-AC4F-50A1A287E70D}" srcOrd="5" destOrd="0" parTransId="{4FC2EC5F-D48D-4E62-A7DC-3ACBA200225D}" sibTransId="{E1A1E87C-8EBE-460A-909F-0EE476206D75}"/>
    <dgm:cxn modelId="{4B4BA740-A61E-41B5-8751-1440EB93A50D}" srcId="{AD8822BE-511B-4760-8298-03339EA4D4C2}" destId="{27A3AF25-2250-4D24-AAC0-23BFF646E1C6}" srcOrd="1" destOrd="0" parTransId="{24AB9D70-1D28-4D08-8BE2-2078A9CA03D2}" sibTransId="{1042FD30-56E8-4543-A403-5E7720E4BAB9}"/>
    <dgm:cxn modelId="{EC9F6E46-6B2F-4580-B0ED-EF2B4806643F}" srcId="{3730664D-49A0-4871-AAE1-C2F61045433F}" destId="{35D3467E-C3A6-482B-B068-DCC780183303}" srcOrd="2" destOrd="0" parTransId="{502E8374-00C2-4C58-9513-13AC34AC9E76}" sibTransId="{D5F0202B-8D42-4F24-97F1-C7A120516BB1}"/>
    <dgm:cxn modelId="{A1541C4C-586D-4C61-8518-A07DED27E56D}" type="presOf" srcId="{4B2EAD3E-7334-4D1D-83AF-041E173EE6D9}" destId="{E9ED6918-5024-4272-8949-0DD0EC66E5EA}" srcOrd="0" destOrd="0" presId="urn:microsoft.com/office/officeart/2018/5/layout/CenteredIconLabelDescriptionList"/>
    <dgm:cxn modelId="{35F3DE53-E9BD-45BA-9249-8CD088A34798}" type="presOf" srcId="{6C1C3BB9-B469-40FB-B8DA-26DD49C82200}" destId="{E9ED6918-5024-4272-8949-0DD0EC66E5EA}" srcOrd="0" destOrd="4" presId="urn:microsoft.com/office/officeart/2018/5/layout/CenteredIconLabelDescriptionList"/>
    <dgm:cxn modelId="{446BED58-6EBA-4D5D-9173-FAB857FE7466}" srcId="{3730664D-49A0-4871-AAE1-C2F61045433F}" destId="{4DF986AF-9D50-4386-909B-4FFB5E3EF6BD}" srcOrd="3" destOrd="0" parTransId="{65BEF3CC-0674-4075-ABF6-F4EEE466C996}" sibTransId="{4E6A89C2-955D-4DAE-B9A8-805476AA5135}"/>
    <dgm:cxn modelId="{7527845E-C601-4BF0-8330-606A472CF655}" srcId="{AD8822BE-511B-4760-8298-03339EA4D4C2}" destId="{6C1C3BB9-B469-40FB-B8DA-26DD49C82200}" srcOrd="4" destOrd="0" parTransId="{8A2306FD-6E84-44AC-B65E-0DA6EF4AA536}" sibTransId="{AD036FB2-92DB-4964-99FB-296C177F4EEA}"/>
    <dgm:cxn modelId="{74CC5B6B-DA81-4856-8E38-0A3D1A336DE6}" type="presOf" srcId="{E9E0A6A3-F4B5-4F2A-AC21-75A65F2384EF}" destId="{C5B95D9A-056A-468E-A52A-EB7CA0D308D6}" srcOrd="0" destOrd="0" presId="urn:microsoft.com/office/officeart/2018/5/layout/CenteredIconLabelDescriptionList"/>
    <dgm:cxn modelId="{D8E95C6D-A8E4-4913-AE51-850A2389FD07}" type="presOf" srcId="{6698CCA8-232D-4907-AC4F-50A1A287E70D}" destId="{E9ED6918-5024-4272-8949-0DD0EC66E5EA}" srcOrd="0" destOrd="5" presId="urn:microsoft.com/office/officeart/2018/5/layout/CenteredIconLabelDescriptionList"/>
    <dgm:cxn modelId="{ADC6AE6F-1DE1-487B-93DF-4A2EF9F39769}" type="presOf" srcId="{35D3467E-C3A6-482B-B068-DCC780183303}" destId="{D8C89269-1A13-47D5-8456-EDB2F53C96C8}" srcOrd="0" destOrd="2" presId="urn:microsoft.com/office/officeart/2018/5/layout/CenteredIconLabelDescriptionList"/>
    <dgm:cxn modelId="{8D5B147E-8CA9-49E3-8B17-7ECD1EAE3092}" type="presOf" srcId="{4DF986AF-9D50-4386-909B-4FFB5E3EF6BD}" destId="{D8C89269-1A13-47D5-8456-EDB2F53C96C8}" srcOrd="0" destOrd="3" presId="urn:microsoft.com/office/officeart/2018/5/layout/CenteredIconLabelDescriptionList"/>
    <dgm:cxn modelId="{48F70B85-2EA0-43CE-A275-2D7FD64F6CD4}" type="presOf" srcId="{B158BC4A-3144-4F5A-B54D-AE4C78F12F38}" destId="{5B737E29-6B1E-4B73-8CCA-68446E57B437}" srcOrd="0" destOrd="0" presId="urn:microsoft.com/office/officeart/2018/5/layout/CenteredIconLabelDescriptionList"/>
    <dgm:cxn modelId="{FF013597-AB4A-4987-B525-F5B11FDD70D5}" type="presOf" srcId="{FDB5FE3E-7D6C-476A-9709-9EBFB0EA3FD6}" destId="{D8C89269-1A13-47D5-8456-EDB2F53C96C8}" srcOrd="0" destOrd="0" presId="urn:microsoft.com/office/officeart/2018/5/layout/CenteredIconLabelDescriptionList"/>
    <dgm:cxn modelId="{7C85CE99-033C-410B-A070-09C14D90BDF3}" srcId="{3730664D-49A0-4871-AAE1-C2F61045433F}" destId="{7089586E-9230-48DC-911D-666C25461085}" srcOrd="4" destOrd="0" parTransId="{4BDBD375-4043-4B7B-9530-C095C7A372AE}" sibTransId="{9324FBE7-68B4-46C0-9039-BBEA5D2C1CDA}"/>
    <dgm:cxn modelId="{C399D399-8D90-472E-B1AB-D0357E369B13}" type="presOf" srcId="{3DA60FB2-F86B-4826-82EE-AC8C42ED941F}" destId="{C5B95D9A-056A-468E-A52A-EB7CA0D308D6}" srcOrd="0" destOrd="1" presId="urn:microsoft.com/office/officeart/2018/5/layout/CenteredIconLabelDescriptionList"/>
    <dgm:cxn modelId="{4EF8F399-5D1C-42C8-91E1-937843DBB371}" type="presOf" srcId="{0D76F744-0343-4CCD-81F1-F6EC5B5878D3}" destId="{E9ED6918-5024-4272-8949-0DD0EC66E5EA}" srcOrd="0" destOrd="3" presId="urn:microsoft.com/office/officeart/2018/5/layout/CenteredIconLabelDescriptionList"/>
    <dgm:cxn modelId="{0FF7A8A4-BCB8-4449-85D8-56E30514848D}" srcId="{B158BC4A-3144-4F5A-B54D-AE4C78F12F38}" destId="{81581D66-A62D-4598-A50B-EC78066453FB}" srcOrd="0" destOrd="0" parTransId="{65D2A88E-788F-4245-B679-3BC7B09919F1}" sibTransId="{AEE08377-1B53-4582-B544-51845F4E9C77}"/>
    <dgm:cxn modelId="{F0B02CAB-96EB-4F05-880B-203A1FC58F49}" type="presOf" srcId="{AD8822BE-511B-4760-8298-03339EA4D4C2}" destId="{5F1B811A-F7F1-46E2-BB91-8947536722D0}" srcOrd="0" destOrd="0" presId="urn:microsoft.com/office/officeart/2018/5/layout/CenteredIconLabelDescriptionList"/>
    <dgm:cxn modelId="{AAC155AC-10E0-4E74-8B6F-A6EB42D9B345}" srcId="{B158BC4A-3144-4F5A-B54D-AE4C78F12F38}" destId="{AD8822BE-511B-4760-8298-03339EA4D4C2}" srcOrd="2" destOrd="0" parTransId="{47721F5A-0F4C-46F5-B56A-26310719D830}" sibTransId="{B33C0652-CDE3-40D0-9781-03633843CD69}"/>
    <dgm:cxn modelId="{8D8052AE-AD89-4ECB-8257-33930B3FD515}" srcId="{B158BC4A-3144-4F5A-B54D-AE4C78F12F38}" destId="{3730664D-49A0-4871-AAE1-C2F61045433F}" srcOrd="1" destOrd="0" parTransId="{61204757-EB57-4191-9550-1517810590A7}" sibTransId="{1CC9B6A2-23E6-4145-BBFD-9080BEF54560}"/>
    <dgm:cxn modelId="{89CB19B1-654E-4491-8C0E-3F80BFF41965}" srcId="{AD8822BE-511B-4760-8298-03339EA4D4C2}" destId="{0D76F744-0343-4CCD-81F1-F6EC5B5878D3}" srcOrd="3" destOrd="0" parTransId="{460FA646-9028-43AD-8020-4515020AA596}" sibTransId="{25ED3EFE-1CA4-4F13-BBEF-0F981941742C}"/>
    <dgm:cxn modelId="{B9BA0AB4-9A1F-4BE4-ACEB-A3DC143E1057}" type="presOf" srcId="{5C88816A-62BF-4961-BD31-C46C45D140CB}" destId="{E9ED6918-5024-4272-8949-0DD0EC66E5EA}" srcOrd="0" destOrd="2" presId="urn:microsoft.com/office/officeart/2018/5/layout/CenteredIconLabelDescriptionList"/>
    <dgm:cxn modelId="{C01795B5-042A-421D-93B6-C9256F01F88D}" srcId="{7BE9A513-D975-4A0C-AA16-653638B84E05}" destId="{3DA60FB2-F86B-4826-82EE-AC8C42ED941F}" srcOrd="1" destOrd="0" parTransId="{E719C928-82BD-4A89-B6EC-BA90D94F7272}" sibTransId="{968AEA76-E082-40C4-8BC3-259D1BBF8149}"/>
    <dgm:cxn modelId="{9F1C1AC6-195F-4401-B67F-AD900E258FA0}" type="presOf" srcId="{27A3AF25-2250-4D24-AAC0-23BFF646E1C6}" destId="{E9ED6918-5024-4272-8949-0DD0EC66E5EA}" srcOrd="0" destOrd="1" presId="urn:microsoft.com/office/officeart/2018/5/layout/CenteredIconLabelDescriptionList"/>
    <dgm:cxn modelId="{48D6AADC-48E7-4F58-9EEE-80C1A35960DB}" srcId="{3730664D-49A0-4871-AAE1-C2F61045433F}" destId="{FDB5FE3E-7D6C-476A-9709-9EBFB0EA3FD6}" srcOrd="0" destOrd="0" parTransId="{9484F09A-EA26-4CB0-94A8-803B0935E820}" sibTransId="{6822644A-F661-4551-A3C3-E9E1074CE05E}"/>
    <dgm:cxn modelId="{AF3DAEDD-F356-41DB-A6AA-8E3395DFE9E7}" type="presOf" srcId="{7089586E-9230-48DC-911D-666C25461085}" destId="{D8C89269-1A13-47D5-8456-EDB2F53C96C8}" srcOrd="0" destOrd="4" presId="urn:microsoft.com/office/officeart/2018/5/layout/CenteredIconLabelDescriptionList"/>
    <dgm:cxn modelId="{7E7FE6DF-6AE5-4B7C-AFA4-D9F77CD834DA}" srcId="{3730664D-49A0-4871-AAE1-C2F61045433F}" destId="{16AAFA57-78FE-4293-BB89-1980B5776B74}" srcOrd="1" destOrd="0" parTransId="{90D7134E-D03F-488C-8DBD-A48DC4174250}" sibTransId="{90B5B191-419B-431A-8C0D-B74A539FA26D}"/>
    <dgm:cxn modelId="{805CFAEB-D184-4804-A750-3048DB67E531}" srcId="{B158BC4A-3144-4F5A-B54D-AE4C78F12F38}" destId="{7BE9A513-D975-4A0C-AA16-653638B84E05}" srcOrd="3" destOrd="0" parTransId="{027FCEEA-B004-466E-9545-59B40A840491}" sibTransId="{7FD38404-B3F9-4C03-A09C-B633C9320500}"/>
    <dgm:cxn modelId="{2ACBD5EC-0262-4E97-9229-A10D8CD40750}" type="presOf" srcId="{7BE9A513-D975-4A0C-AA16-653638B84E05}" destId="{662A57D7-41AF-4E63-8D11-0095CBB36A07}" srcOrd="0" destOrd="0" presId="urn:microsoft.com/office/officeart/2018/5/layout/CenteredIconLabelDescriptionList"/>
    <dgm:cxn modelId="{A745A6EF-D8B9-4B91-80D4-6355EBA9E21A}" srcId="{7BE9A513-D975-4A0C-AA16-653638B84E05}" destId="{E9E0A6A3-F4B5-4F2A-AC21-75A65F2384EF}" srcOrd="0" destOrd="0" parTransId="{38CD3864-5829-478B-BB98-E1C21927A5D6}" sibTransId="{BAFD2066-7995-43BA-9008-5CF31B71B227}"/>
    <dgm:cxn modelId="{F7F81FF2-0CD0-4EC5-8AF0-CBB2B924FC54}" type="presOf" srcId="{3730664D-49A0-4871-AAE1-C2F61045433F}" destId="{B366A901-3516-4E31-8F09-61E20B4EF0C3}" srcOrd="0" destOrd="0" presId="urn:microsoft.com/office/officeart/2018/5/layout/CenteredIconLabelDescriptionList"/>
    <dgm:cxn modelId="{067B50F3-4D6B-4F37-A127-52C41E6036BA}" srcId="{AD8822BE-511B-4760-8298-03339EA4D4C2}" destId="{4B2EAD3E-7334-4D1D-83AF-041E173EE6D9}" srcOrd="0" destOrd="0" parTransId="{83E61B00-F793-4E0B-8AD0-3A4E67E87A7D}" sibTransId="{309B5B3A-C2AE-46D6-856B-DCB1CA7CF026}"/>
    <dgm:cxn modelId="{2B12D789-AE4E-4D5C-AB11-BD72F9E64F18}" type="presParOf" srcId="{5B737E29-6B1E-4B73-8CCA-68446E57B437}" destId="{6BC97809-CD05-4678-AB1B-D5B131ADB0D5}" srcOrd="0" destOrd="0" presId="urn:microsoft.com/office/officeart/2018/5/layout/CenteredIconLabelDescriptionList"/>
    <dgm:cxn modelId="{7B3B5C33-7BE2-497C-A754-8B3D67A0B6B5}" type="presParOf" srcId="{6BC97809-CD05-4678-AB1B-D5B131ADB0D5}" destId="{F99C5DA7-8EF9-4798-92AD-45B74B096428}" srcOrd="0" destOrd="0" presId="urn:microsoft.com/office/officeart/2018/5/layout/CenteredIconLabelDescriptionList"/>
    <dgm:cxn modelId="{8FB1F056-0A57-4AC1-B06D-DC0667A4A772}" type="presParOf" srcId="{6BC97809-CD05-4678-AB1B-D5B131ADB0D5}" destId="{54F60FB4-0428-4C1C-B7F4-DD4DA1EB7B26}" srcOrd="1" destOrd="0" presId="urn:microsoft.com/office/officeart/2018/5/layout/CenteredIconLabelDescriptionList"/>
    <dgm:cxn modelId="{7317F386-1D61-493A-9FB9-0E4AEE061DA1}" type="presParOf" srcId="{6BC97809-CD05-4678-AB1B-D5B131ADB0D5}" destId="{41E8C2ED-54E5-4906-8649-6F861E98929E}" srcOrd="2" destOrd="0" presId="urn:microsoft.com/office/officeart/2018/5/layout/CenteredIconLabelDescriptionList"/>
    <dgm:cxn modelId="{987D1134-B1A2-4EF7-A8A4-FF1B7D14815D}" type="presParOf" srcId="{6BC97809-CD05-4678-AB1B-D5B131ADB0D5}" destId="{0824260C-D2AA-48B5-9849-5D37A03331C2}" srcOrd="3" destOrd="0" presId="urn:microsoft.com/office/officeart/2018/5/layout/CenteredIconLabelDescriptionList"/>
    <dgm:cxn modelId="{EE4D3D27-ACE5-421C-851C-9A9BEF2B800B}" type="presParOf" srcId="{6BC97809-CD05-4678-AB1B-D5B131ADB0D5}" destId="{8231FDDF-95AF-4F8C-B452-93C17006A282}" srcOrd="4" destOrd="0" presId="urn:microsoft.com/office/officeart/2018/5/layout/CenteredIconLabelDescriptionList"/>
    <dgm:cxn modelId="{9548E301-D148-4CC5-864A-001FEA3E56B3}" type="presParOf" srcId="{5B737E29-6B1E-4B73-8CCA-68446E57B437}" destId="{D501383A-97CE-4640-9081-6AD32CB535A9}" srcOrd="1" destOrd="0" presId="urn:microsoft.com/office/officeart/2018/5/layout/CenteredIconLabelDescriptionList"/>
    <dgm:cxn modelId="{485FE2B1-4A40-4D01-A85D-1D7EB25BD367}" type="presParOf" srcId="{5B737E29-6B1E-4B73-8CCA-68446E57B437}" destId="{4DA7B936-838E-4049-B0F3-CDFD0CF3E8F4}" srcOrd="2" destOrd="0" presId="urn:microsoft.com/office/officeart/2018/5/layout/CenteredIconLabelDescriptionList"/>
    <dgm:cxn modelId="{050E06E5-756D-4C73-8797-B2CFF1FF8626}" type="presParOf" srcId="{4DA7B936-838E-4049-B0F3-CDFD0CF3E8F4}" destId="{054A5A3B-52C4-46F6-9475-59D4863595E1}" srcOrd="0" destOrd="0" presId="urn:microsoft.com/office/officeart/2018/5/layout/CenteredIconLabelDescriptionList"/>
    <dgm:cxn modelId="{03EE6A3D-F52C-4FA2-9F23-30F88E63D46E}" type="presParOf" srcId="{4DA7B936-838E-4049-B0F3-CDFD0CF3E8F4}" destId="{14358B49-72C1-4ABB-9720-92027657CD3D}" srcOrd="1" destOrd="0" presId="urn:microsoft.com/office/officeart/2018/5/layout/CenteredIconLabelDescriptionList"/>
    <dgm:cxn modelId="{7E76A690-CF61-4D3C-9135-F3CB8453B5A7}" type="presParOf" srcId="{4DA7B936-838E-4049-B0F3-CDFD0CF3E8F4}" destId="{B366A901-3516-4E31-8F09-61E20B4EF0C3}" srcOrd="2" destOrd="0" presId="urn:microsoft.com/office/officeart/2018/5/layout/CenteredIconLabelDescriptionList"/>
    <dgm:cxn modelId="{65F0DAD8-E74F-427B-B996-DE2FE0802761}" type="presParOf" srcId="{4DA7B936-838E-4049-B0F3-CDFD0CF3E8F4}" destId="{227B4575-9ABD-41E8-9EEC-308CB62554D6}" srcOrd="3" destOrd="0" presId="urn:microsoft.com/office/officeart/2018/5/layout/CenteredIconLabelDescriptionList"/>
    <dgm:cxn modelId="{987AB159-B2B4-4851-A2DB-3015F739B23A}" type="presParOf" srcId="{4DA7B936-838E-4049-B0F3-CDFD0CF3E8F4}" destId="{D8C89269-1A13-47D5-8456-EDB2F53C96C8}" srcOrd="4" destOrd="0" presId="urn:microsoft.com/office/officeart/2018/5/layout/CenteredIconLabelDescriptionList"/>
    <dgm:cxn modelId="{2BDE457E-4AB7-46D2-9D5A-C04A244ACE28}" type="presParOf" srcId="{5B737E29-6B1E-4B73-8CCA-68446E57B437}" destId="{0193F7C1-398A-41A2-9C4B-C06526E5F95B}" srcOrd="3" destOrd="0" presId="urn:microsoft.com/office/officeart/2018/5/layout/CenteredIconLabelDescriptionList"/>
    <dgm:cxn modelId="{E3F35027-E2FC-46A1-B42D-BF9B37C718C1}" type="presParOf" srcId="{5B737E29-6B1E-4B73-8CCA-68446E57B437}" destId="{F824F0BA-22B6-425F-9930-7436485CF675}" srcOrd="4" destOrd="0" presId="urn:microsoft.com/office/officeart/2018/5/layout/CenteredIconLabelDescriptionList"/>
    <dgm:cxn modelId="{F73449A4-9BD2-4E02-AEA1-263099A1E3E7}" type="presParOf" srcId="{F824F0BA-22B6-425F-9930-7436485CF675}" destId="{21DB31C3-3B90-4019-9F1C-8CB64EF6F69B}" srcOrd="0" destOrd="0" presId="urn:microsoft.com/office/officeart/2018/5/layout/CenteredIconLabelDescriptionList"/>
    <dgm:cxn modelId="{AFB50C6C-BDD6-4A13-ABA1-725C78712612}" type="presParOf" srcId="{F824F0BA-22B6-425F-9930-7436485CF675}" destId="{0FC9E16C-D41A-4D23-8A0D-88FF612A1E04}" srcOrd="1" destOrd="0" presId="urn:microsoft.com/office/officeart/2018/5/layout/CenteredIconLabelDescriptionList"/>
    <dgm:cxn modelId="{F0A8F3EA-3034-4CDF-8541-19CE33A464C1}" type="presParOf" srcId="{F824F0BA-22B6-425F-9930-7436485CF675}" destId="{5F1B811A-F7F1-46E2-BB91-8947536722D0}" srcOrd="2" destOrd="0" presId="urn:microsoft.com/office/officeart/2018/5/layout/CenteredIconLabelDescriptionList"/>
    <dgm:cxn modelId="{8FB285A4-2233-4099-93D2-4C5815C3B1A9}" type="presParOf" srcId="{F824F0BA-22B6-425F-9930-7436485CF675}" destId="{A58E8A51-5B73-4A89-B6DC-2E1A26F1D121}" srcOrd="3" destOrd="0" presId="urn:microsoft.com/office/officeart/2018/5/layout/CenteredIconLabelDescriptionList"/>
    <dgm:cxn modelId="{56699DEF-14F7-4D15-AEE0-C17DA80508E0}" type="presParOf" srcId="{F824F0BA-22B6-425F-9930-7436485CF675}" destId="{E9ED6918-5024-4272-8949-0DD0EC66E5EA}" srcOrd="4" destOrd="0" presId="urn:microsoft.com/office/officeart/2018/5/layout/CenteredIconLabelDescriptionList"/>
    <dgm:cxn modelId="{FAA6F4B5-FC19-4BE6-84F4-A98848AEBCD8}" type="presParOf" srcId="{5B737E29-6B1E-4B73-8CCA-68446E57B437}" destId="{12106F05-4807-4FC5-AAD3-94F1C050EF76}" srcOrd="5" destOrd="0" presId="urn:microsoft.com/office/officeart/2018/5/layout/CenteredIconLabelDescriptionList"/>
    <dgm:cxn modelId="{96BF0812-6524-4B61-83AC-FE0080437E9D}" type="presParOf" srcId="{5B737E29-6B1E-4B73-8CCA-68446E57B437}" destId="{763BFBF5-E779-4381-A5C9-F03BCFBE8884}" srcOrd="6" destOrd="0" presId="urn:microsoft.com/office/officeart/2018/5/layout/CenteredIconLabelDescriptionList"/>
    <dgm:cxn modelId="{D921B863-BFFA-44DE-A10A-E33921343F53}" type="presParOf" srcId="{763BFBF5-E779-4381-A5C9-F03BCFBE8884}" destId="{E62879B3-FFFE-4F0C-8FA3-7A5F9EE7C759}" srcOrd="0" destOrd="0" presId="urn:microsoft.com/office/officeart/2018/5/layout/CenteredIconLabelDescriptionList"/>
    <dgm:cxn modelId="{8B1460E9-976D-4649-8C1D-8001B926FB8A}" type="presParOf" srcId="{763BFBF5-E779-4381-A5C9-F03BCFBE8884}" destId="{559BF91E-FC6E-494C-8AF4-72567D354D0C}" srcOrd="1" destOrd="0" presId="urn:microsoft.com/office/officeart/2018/5/layout/CenteredIconLabelDescriptionList"/>
    <dgm:cxn modelId="{36806C7D-24D8-4418-BE22-CA639BF18AAA}" type="presParOf" srcId="{763BFBF5-E779-4381-A5C9-F03BCFBE8884}" destId="{662A57D7-41AF-4E63-8D11-0095CBB36A07}" srcOrd="2" destOrd="0" presId="urn:microsoft.com/office/officeart/2018/5/layout/CenteredIconLabelDescriptionList"/>
    <dgm:cxn modelId="{31524F27-47E9-4080-9A78-BBA6349E3D4A}" type="presParOf" srcId="{763BFBF5-E779-4381-A5C9-F03BCFBE8884}" destId="{7B079A6A-329D-4263-9B7E-7868481D053E}" srcOrd="3" destOrd="0" presId="urn:microsoft.com/office/officeart/2018/5/layout/CenteredIconLabelDescriptionList"/>
    <dgm:cxn modelId="{303E0700-5D67-493B-B745-63D0D0A3C0B6}" type="presParOf" srcId="{763BFBF5-E779-4381-A5C9-F03BCFBE8884}" destId="{C5B95D9A-056A-468E-A52A-EB7CA0D308D6}"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C34293-EE8C-4BC1-B4C6-6C13A9E67A9D}" type="doc">
      <dgm:prSet loTypeId="urn:microsoft.com/office/officeart/2005/8/layout/default" loCatId="list" qsTypeId="urn:microsoft.com/office/officeart/2005/8/quickstyle/simple1" qsCatId="simple" csTypeId="urn:microsoft.com/office/officeart/2005/8/colors/accent0_3" csCatId="mainScheme"/>
      <dgm:spPr/>
      <dgm:t>
        <a:bodyPr/>
        <a:lstStyle/>
        <a:p>
          <a:endParaRPr lang="en-US"/>
        </a:p>
      </dgm:t>
    </dgm:pt>
    <dgm:pt modelId="{5413087F-A278-4CCE-829C-CB3AB617F81E}">
      <dgm:prSet/>
      <dgm:spPr/>
      <dgm:t>
        <a:bodyPr/>
        <a:lstStyle/>
        <a:p>
          <a:r>
            <a:rPr lang="en-US"/>
            <a:t>Human body posture recognition can be done using computer vision.</a:t>
          </a:r>
        </a:p>
      </dgm:t>
    </dgm:pt>
    <dgm:pt modelId="{A179441E-0C6B-4BF8-B54D-21F35F53E830}" type="parTrans" cxnId="{E08FFA8C-037E-4BAC-92C2-9098D51E9303}">
      <dgm:prSet/>
      <dgm:spPr/>
      <dgm:t>
        <a:bodyPr/>
        <a:lstStyle/>
        <a:p>
          <a:endParaRPr lang="en-US"/>
        </a:p>
      </dgm:t>
    </dgm:pt>
    <dgm:pt modelId="{63B6A941-47E4-48BD-B816-1AF1F6E1C797}" type="sibTrans" cxnId="{E08FFA8C-037E-4BAC-92C2-9098D51E9303}">
      <dgm:prSet/>
      <dgm:spPr/>
      <dgm:t>
        <a:bodyPr/>
        <a:lstStyle/>
        <a:p>
          <a:endParaRPr lang="en-US"/>
        </a:p>
      </dgm:t>
    </dgm:pt>
    <dgm:pt modelId="{ACC2509B-3A65-4FAE-9A11-D770FA25DC81}">
      <dgm:prSet/>
      <dgm:spPr/>
      <dgm:t>
        <a:bodyPr/>
        <a:lstStyle/>
        <a:p>
          <a:r>
            <a:rPr lang="en-US"/>
            <a:t>This can be done using algorithms and techniques to analyze and interpret the body positions and orientations of human images or video frames. </a:t>
          </a:r>
        </a:p>
      </dgm:t>
    </dgm:pt>
    <dgm:pt modelId="{BAC28497-6811-40DD-8DE2-7E426DE6685E}" type="parTrans" cxnId="{4540C418-BE7D-4553-9D09-117E5BCE3133}">
      <dgm:prSet/>
      <dgm:spPr/>
      <dgm:t>
        <a:bodyPr/>
        <a:lstStyle/>
        <a:p>
          <a:endParaRPr lang="en-US"/>
        </a:p>
      </dgm:t>
    </dgm:pt>
    <dgm:pt modelId="{02FDC942-5E91-493D-BA22-232E9A2725EE}" type="sibTrans" cxnId="{4540C418-BE7D-4553-9D09-117E5BCE3133}">
      <dgm:prSet/>
      <dgm:spPr/>
      <dgm:t>
        <a:bodyPr/>
        <a:lstStyle/>
        <a:p>
          <a:endParaRPr lang="en-US"/>
        </a:p>
      </dgm:t>
    </dgm:pt>
    <dgm:pt modelId="{F4A22AC9-9278-4AAE-BE62-4BD753AAB39C}">
      <dgm:prSet/>
      <dgm:spPr/>
      <dgm:t>
        <a:bodyPr/>
        <a:lstStyle/>
        <a:p>
          <a:r>
            <a:rPr lang="en-US"/>
            <a:t>This is helpful in fields, such as healthcare, sports analysis, security, and human-computer interaction. </a:t>
          </a:r>
        </a:p>
      </dgm:t>
    </dgm:pt>
    <dgm:pt modelId="{9EEBD1AF-8F40-46F3-8558-CC875E765EA7}" type="parTrans" cxnId="{54E69E87-B6CA-4B0D-BDD2-189EE7CAEB8C}">
      <dgm:prSet/>
      <dgm:spPr/>
      <dgm:t>
        <a:bodyPr/>
        <a:lstStyle/>
        <a:p>
          <a:endParaRPr lang="en-US"/>
        </a:p>
      </dgm:t>
    </dgm:pt>
    <dgm:pt modelId="{A4762CCB-300F-4375-B69D-7FB6EA266529}" type="sibTrans" cxnId="{54E69E87-B6CA-4B0D-BDD2-189EE7CAEB8C}">
      <dgm:prSet/>
      <dgm:spPr/>
      <dgm:t>
        <a:bodyPr/>
        <a:lstStyle/>
        <a:p>
          <a:endParaRPr lang="en-US"/>
        </a:p>
      </dgm:t>
    </dgm:pt>
    <dgm:pt modelId="{E46D1B64-81F9-6646-BAA5-676B1B0D2C35}" type="pres">
      <dgm:prSet presAssocID="{CFC34293-EE8C-4BC1-B4C6-6C13A9E67A9D}" presName="diagram" presStyleCnt="0">
        <dgm:presLayoutVars>
          <dgm:dir/>
          <dgm:resizeHandles val="exact"/>
        </dgm:presLayoutVars>
      </dgm:prSet>
      <dgm:spPr/>
    </dgm:pt>
    <dgm:pt modelId="{24A2E10D-962E-7345-8E93-BF96E4F92659}" type="pres">
      <dgm:prSet presAssocID="{5413087F-A278-4CCE-829C-CB3AB617F81E}" presName="node" presStyleLbl="node1" presStyleIdx="0" presStyleCnt="3">
        <dgm:presLayoutVars>
          <dgm:bulletEnabled val="1"/>
        </dgm:presLayoutVars>
      </dgm:prSet>
      <dgm:spPr/>
    </dgm:pt>
    <dgm:pt modelId="{8952ED43-E60E-B043-AFAA-2BF5C72A722B}" type="pres">
      <dgm:prSet presAssocID="{63B6A941-47E4-48BD-B816-1AF1F6E1C797}" presName="sibTrans" presStyleCnt="0"/>
      <dgm:spPr/>
    </dgm:pt>
    <dgm:pt modelId="{6E5C1C30-715B-1C49-BE41-AC7DF8FC64CD}" type="pres">
      <dgm:prSet presAssocID="{ACC2509B-3A65-4FAE-9A11-D770FA25DC81}" presName="node" presStyleLbl="node1" presStyleIdx="1" presStyleCnt="3">
        <dgm:presLayoutVars>
          <dgm:bulletEnabled val="1"/>
        </dgm:presLayoutVars>
      </dgm:prSet>
      <dgm:spPr/>
    </dgm:pt>
    <dgm:pt modelId="{FE1A3447-756C-F548-B458-ADF83963BFAC}" type="pres">
      <dgm:prSet presAssocID="{02FDC942-5E91-493D-BA22-232E9A2725EE}" presName="sibTrans" presStyleCnt="0"/>
      <dgm:spPr/>
    </dgm:pt>
    <dgm:pt modelId="{EE0728BB-512C-3B44-A5D5-882FA5E96A0F}" type="pres">
      <dgm:prSet presAssocID="{F4A22AC9-9278-4AAE-BE62-4BD753AAB39C}" presName="node" presStyleLbl="node1" presStyleIdx="2" presStyleCnt="3">
        <dgm:presLayoutVars>
          <dgm:bulletEnabled val="1"/>
        </dgm:presLayoutVars>
      </dgm:prSet>
      <dgm:spPr/>
    </dgm:pt>
  </dgm:ptLst>
  <dgm:cxnLst>
    <dgm:cxn modelId="{4540C418-BE7D-4553-9D09-117E5BCE3133}" srcId="{CFC34293-EE8C-4BC1-B4C6-6C13A9E67A9D}" destId="{ACC2509B-3A65-4FAE-9A11-D770FA25DC81}" srcOrd="1" destOrd="0" parTransId="{BAC28497-6811-40DD-8DE2-7E426DE6685E}" sibTransId="{02FDC942-5E91-493D-BA22-232E9A2725EE}"/>
    <dgm:cxn modelId="{7906372A-075A-1F4F-8BED-4D77371C8052}" type="presOf" srcId="{F4A22AC9-9278-4AAE-BE62-4BD753AAB39C}" destId="{EE0728BB-512C-3B44-A5D5-882FA5E96A0F}" srcOrd="0" destOrd="0" presId="urn:microsoft.com/office/officeart/2005/8/layout/default"/>
    <dgm:cxn modelId="{F0830586-A160-8041-9A30-2C51FDB8D8B5}" type="presOf" srcId="{ACC2509B-3A65-4FAE-9A11-D770FA25DC81}" destId="{6E5C1C30-715B-1C49-BE41-AC7DF8FC64CD}" srcOrd="0" destOrd="0" presId="urn:microsoft.com/office/officeart/2005/8/layout/default"/>
    <dgm:cxn modelId="{54E69E87-B6CA-4B0D-BDD2-189EE7CAEB8C}" srcId="{CFC34293-EE8C-4BC1-B4C6-6C13A9E67A9D}" destId="{F4A22AC9-9278-4AAE-BE62-4BD753AAB39C}" srcOrd="2" destOrd="0" parTransId="{9EEBD1AF-8F40-46F3-8558-CC875E765EA7}" sibTransId="{A4762CCB-300F-4375-B69D-7FB6EA266529}"/>
    <dgm:cxn modelId="{E08FFA8C-037E-4BAC-92C2-9098D51E9303}" srcId="{CFC34293-EE8C-4BC1-B4C6-6C13A9E67A9D}" destId="{5413087F-A278-4CCE-829C-CB3AB617F81E}" srcOrd="0" destOrd="0" parTransId="{A179441E-0C6B-4BF8-B54D-21F35F53E830}" sibTransId="{63B6A941-47E4-48BD-B816-1AF1F6E1C797}"/>
    <dgm:cxn modelId="{55D6EDBD-3E57-604D-A674-751123952974}" type="presOf" srcId="{5413087F-A278-4CCE-829C-CB3AB617F81E}" destId="{24A2E10D-962E-7345-8E93-BF96E4F92659}" srcOrd="0" destOrd="0" presId="urn:microsoft.com/office/officeart/2005/8/layout/default"/>
    <dgm:cxn modelId="{644818DD-6885-6B4D-ACAD-36F3D4357FFA}" type="presOf" srcId="{CFC34293-EE8C-4BC1-B4C6-6C13A9E67A9D}" destId="{E46D1B64-81F9-6646-BAA5-676B1B0D2C35}" srcOrd="0" destOrd="0" presId="urn:microsoft.com/office/officeart/2005/8/layout/default"/>
    <dgm:cxn modelId="{81C10280-75C2-9D41-8970-1AF92A414CF6}" type="presParOf" srcId="{E46D1B64-81F9-6646-BAA5-676B1B0D2C35}" destId="{24A2E10D-962E-7345-8E93-BF96E4F92659}" srcOrd="0" destOrd="0" presId="urn:microsoft.com/office/officeart/2005/8/layout/default"/>
    <dgm:cxn modelId="{1D2B697F-184F-124F-A287-3299947A08CB}" type="presParOf" srcId="{E46D1B64-81F9-6646-BAA5-676B1B0D2C35}" destId="{8952ED43-E60E-B043-AFAA-2BF5C72A722B}" srcOrd="1" destOrd="0" presId="urn:microsoft.com/office/officeart/2005/8/layout/default"/>
    <dgm:cxn modelId="{30BBCD1C-560C-2842-B0A6-0CA10154D0EB}" type="presParOf" srcId="{E46D1B64-81F9-6646-BAA5-676B1B0D2C35}" destId="{6E5C1C30-715B-1C49-BE41-AC7DF8FC64CD}" srcOrd="2" destOrd="0" presId="urn:microsoft.com/office/officeart/2005/8/layout/default"/>
    <dgm:cxn modelId="{27CC3F72-7511-F142-8728-58ADF9111186}" type="presParOf" srcId="{E46D1B64-81F9-6646-BAA5-676B1B0D2C35}" destId="{FE1A3447-756C-F548-B458-ADF83963BFAC}" srcOrd="3" destOrd="0" presId="urn:microsoft.com/office/officeart/2005/8/layout/default"/>
    <dgm:cxn modelId="{0AF67ED5-7808-5C4B-AE7D-2E2FE79971CC}" type="presParOf" srcId="{E46D1B64-81F9-6646-BAA5-676B1B0D2C35}" destId="{EE0728BB-512C-3B44-A5D5-882FA5E96A0F}" srcOrd="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444D3D3-092A-41E9-BC49-31BC597920C3}" type="doc">
      <dgm:prSet loTypeId="urn:microsoft.com/office/officeart/2016/7/layout/LinearArrowProcessNumbered" loCatId="process" qsTypeId="urn:microsoft.com/office/officeart/2005/8/quickstyle/simple1" qsCatId="simple" csTypeId="urn:microsoft.com/office/officeart/2005/8/colors/colorful5" csCatId="colorful" phldr="1"/>
      <dgm:spPr/>
      <dgm:t>
        <a:bodyPr/>
        <a:lstStyle/>
        <a:p>
          <a:endParaRPr lang="en-US"/>
        </a:p>
      </dgm:t>
    </dgm:pt>
    <dgm:pt modelId="{3794AE07-200D-45FD-A0D9-8B3BCC3672D6}">
      <dgm:prSet/>
      <dgm:spPr/>
      <dgm:t>
        <a:bodyPr/>
        <a:lstStyle/>
        <a:p>
          <a:r>
            <a:rPr lang="en-US" b="1"/>
            <a:t>1. Image Acquisition: </a:t>
          </a:r>
          <a:r>
            <a:rPr lang="en-US"/>
            <a:t>Get image/video of humans</a:t>
          </a:r>
        </a:p>
      </dgm:t>
    </dgm:pt>
    <dgm:pt modelId="{03FB66B5-0B8D-4ECB-AA95-1CA80433A132}" type="parTrans" cxnId="{EA063180-963E-4B44-80DC-25574788FA72}">
      <dgm:prSet/>
      <dgm:spPr/>
      <dgm:t>
        <a:bodyPr/>
        <a:lstStyle/>
        <a:p>
          <a:endParaRPr lang="en-US"/>
        </a:p>
      </dgm:t>
    </dgm:pt>
    <dgm:pt modelId="{1D678753-141A-431E-825C-272D24ED0482}" type="sibTrans" cxnId="{EA063180-963E-4B44-80DC-25574788FA72}">
      <dgm:prSet phldrT="1"/>
      <dgm:spPr/>
      <dgm:t>
        <a:bodyPr/>
        <a:lstStyle/>
        <a:p>
          <a:r>
            <a:rPr lang="en-US"/>
            <a:t>1</a:t>
          </a:r>
        </a:p>
      </dgm:t>
    </dgm:pt>
    <dgm:pt modelId="{FF7F9EBC-7B7F-40AA-AE62-FA66770500B6}">
      <dgm:prSet/>
      <dgm:spPr/>
      <dgm:t>
        <a:bodyPr/>
        <a:lstStyle/>
        <a:p>
          <a:r>
            <a:rPr lang="en-US" b="1" dirty="0"/>
            <a:t>2. Human Detection: </a:t>
          </a:r>
          <a:r>
            <a:rPr lang="en-US" dirty="0"/>
            <a:t>Use methods for detecting and locating human bodies. Ex: </a:t>
          </a:r>
          <a:r>
            <a:rPr lang="en-US" dirty="0">
              <a:highlight>
                <a:srgbClr val="0089BC"/>
              </a:highlight>
            </a:rPr>
            <a:t>HAAR CASCADE</a:t>
          </a:r>
        </a:p>
        <a:p>
          <a:r>
            <a:rPr lang="en-US" dirty="0">
              <a:highlight>
                <a:srgbClr val="0089BC"/>
              </a:highlight>
            </a:rPr>
            <a:t>HOG DETECTION</a:t>
          </a:r>
        </a:p>
      </dgm:t>
    </dgm:pt>
    <dgm:pt modelId="{DE039D48-0FDA-483F-A1F4-7B35F0A2464E}" type="parTrans" cxnId="{911CC4E8-8342-4EB5-A2C0-0998E9DBB347}">
      <dgm:prSet/>
      <dgm:spPr/>
      <dgm:t>
        <a:bodyPr/>
        <a:lstStyle/>
        <a:p>
          <a:endParaRPr lang="en-US"/>
        </a:p>
      </dgm:t>
    </dgm:pt>
    <dgm:pt modelId="{E80234C1-1D59-47DB-89AB-50F56A8E4654}" type="sibTrans" cxnId="{911CC4E8-8342-4EB5-A2C0-0998E9DBB347}">
      <dgm:prSet phldrT="2"/>
      <dgm:spPr/>
      <dgm:t>
        <a:bodyPr/>
        <a:lstStyle/>
        <a:p>
          <a:r>
            <a:rPr lang="en-US"/>
            <a:t>2</a:t>
          </a:r>
        </a:p>
      </dgm:t>
    </dgm:pt>
    <dgm:pt modelId="{4B752586-AC3B-45FC-8A5D-719B062DF862}">
      <dgm:prSet/>
      <dgm:spPr/>
      <dgm:t>
        <a:bodyPr/>
        <a:lstStyle/>
        <a:p>
          <a:r>
            <a:rPr lang="en-US" b="1"/>
            <a:t>3. Key Point Detection: </a:t>
          </a:r>
          <a:r>
            <a:rPr lang="en-US"/>
            <a:t>detect critical points such as pose estimation or joint detections.</a:t>
          </a:r>
        </a:p>
      </dgm:t>
    </dgm:pt>
    <dgm:pt modelId="{79E2E9CF-621B-47B2-870E-E3FC1C204C27}" type="parTrans" cxnId="{3C38AA6F-F59F-4838-A9FD-903B4FEE260F}">
      <dgm:prSet/>
      <dgm:spPr/>
      <dgm:t>
        <a:bodyPr/>
        <a:lstStyle/>
        <a:p>
          <a:endParaRPr lang="en-US"/>
        </a:p>
      </dgm:t>
    </dgm:pt>
    <dgm:pt modelId="{430455F7-07BA-4C47-8713-851AF92FD1A0}" type="sibTrans" cxnId="{3C38AA6F-F59F-4838-A9FD-903B4FEE260F}">
      <dgm:prSet phldrT="3"/>
      <dgm:spPr/>
      <dgm:t>
        <a:bodyPr/>
        <a:lstStyle/>
        <a:p>
          <a:r>
            <a:rPr lang="en-US"/>
            <a:t>3</a:t>
          </a:r>
        </a:p>
      </dgm:t>
    </dgm:pt>
    <dgm:pt modelId="{63440459-F71E-488D-8F77-E47F882FDDB6}">
      <dgm:prSet/>
      <dgm:spPr/>
      <dgm:t>
        <a:bodyPr/>
        <a:lstStyle/>
        <a:p>
          <a:r>
            <a:rPr lang="en-US" b="1"/>
            <a:t>4. Pose Estimation: </a:t>
          </a:r>
          <a:r>
            <a:rPr lang="en-US"/>
            <a:t>Estimate the body posture by connecting all the key points</a:t>
          </a:r>
        </a:p>
      </dgm:t>
    </dgm:pt>
    <dgm:pt modelId="{0E120A23-BA30-4342-8359-044C1C1C1ED1}" type="parTrans" cxnId="{8C3847E0-4C60-4250-ACEA-4734D495AAB8}">
      <dgm:prSet/>
      <dgm:spPr/>
      <dgm:t>
        <a:bodyPr/>
        <a:lstStyle/>
        <a:p>
          <a:endParaRPr lang="en-US"/>
        </a:p>
      </dgm:t>
    </dgm:pt>
    <dgm:pt modelId="{31AE2F77-38DC-4531-A0B4-38CDEAB8749E}" type="sibTrans" cxnId="{8C3847E0-4C60-4250-ACEA-4734D495AAB8}">
      <dgm:prSet phldrT="4"/>
      <dgm:spPr/>
      <dgm:t>
        <a:bodyPr/>
        <a:lstStyle/>
        <a:p>
          <a:r>
            <a:rPr lang="en-US"/>
            <a:t>4</a:t>
          </a:r>
        </a:p>
      </dgm:t>
    </dgm:pt>
    <dgm:pt modelId="{A28D6B3F-8755-4D94-9B84-928A1E2B0B8A}">
      <dgm:prSet/>
      <dgm:spPr/>
      <dgm:t>
        <a:bodyPr/>
        <a:lstStyle/>
        <a:p>
          <a:r>
            <a:rPr lang="en-US" b="1"/>
            <a:t>5. Posture Recognition: </a:t>
          </a:r>
          <a:r>
            <a:rPr lang="en-US"/>
            <a:t>analyze the estimated pose to recognize the specific posture or gesture.</a:t>
          </a:r>
        </a:p>
      </dgm:t>
    </dgm:pt>
    <dgm:pt modelId="{1F57C026-EA4A-4F8E-ACA4-F1681286E5BD}" type="parTrans" cxnId="{708C79DA-4FD9-4C58-A6C0-2E9BC38B2535}">
      <dgm:prSet/>
      <dgm:spPr/>
      <dgm:t>
        <a:bodyPr/>
        <a:lstStyle/>
        <a:p>
          <a:endParaRPr lang="en-US"/>
        </a:p>
      </dgm:t>
    </dgm:pt>
    <dgm:pt modelId="{2EA13907-2C5D-4607-A8B5-8CF549ECAF74}" type="sibTrans" cxnId="{708C79DA-4FD9-4C58-A6C0-2E9BC38B2535}">
      <dgm:prSet phldrT="5"/>
      <dgm:spPr/>
      <dgm:t>
        <a:bodyPr/>
        <a:lstStyle/>
        <a:p>
          <a:r>
            <a:rPr lang="en-US"/>
            <a:t>5</a:t>
          </a:r>
        </a:p>
      </dgm:t>
    </dgm:pt>
    <dgm:pt modelId="{400FE78D-ED43-6041-8E23-47013AEF8BF6}" type="pres">
      <dgm:prSet presAssocID="{5444D3D3-092A-41E9-BC49-31BC597920C3}" presName="linearFlow" presStyleCnt="0">
        <dgm:presLayoutVars>
          <dgm:dir/>
          <dgm:animLvl val="lvl"/>
          <dgm:resizeHandles val="exact"/>
        </dgm:presLayoutVars>
      </dgm:prSet>
      <dgm:spPr/>
    </dgm:pt>
    <dgm:pt modelId="{F004E7D5-F5EA-1641-8844-EC1E4EFA8A1C}" type="pres">
      <dgm:prSet presAssocID="{3794AE07-200D-45FD-A0D9-8B3BCC3672D6}" presName="compositeNode" presStyleCnt="0"/>
      <dgm:spPr/>
    </dgm:pt>
    <dgm:pt modelId="{69ED970B-3E61-0442-9954-560A96CDAFD8}" type="pres">
      <dgm:prSet presAssocID="{3794AE07-200D-45FD-A0D9-8B3BCC3672D6}" presName="parTx" presStyleLbl="node1" presStyleIdx="0" presStyleCnt="0">
        <dgm:presLayoutVars>
          <dgm:chMax val="0"/>
          <dgm:chPref val="0"/>
          <dgm:bulletEnabled val="1"/>
        </dgm:presLayoutVars>
      </dgm:prSet>
      <dgm:spPr/>
    </dgm:pt>
    <dgm:pt modelId="{CA2FF410-EF4F-6B4B-B335-B4673B98C0EB}" type="pres">
      <dgm:prSet presAssocID="{3794AE07-200D-45FD-A0D9-8B3BCC3672D6}" presName="parSh" presStyleCnt="0"/>
      <dgm:spPr/>
    </dgm:pt>
    <dgm:pt modelId="{920AE2E3-B07A-E545-AE78-7893B927D515}" type="pres">
      <dgm:prSet presAssocID="{3794AE07-200D-45FD-A0D9-8B3BCC3672D6}" presName="lineNode" presStyleLbl="alignAccFollowNode1" presStyleIdx="0" presStyleCnt="15"/>
      <dgm:spPr/>
    </dgm:pt>
    <dgm:pt modelId="{FD6E92BF-F188-D143-A240-EDD698F9651F}" type="pres">
      <dgm:prSet presAssocID="{3794AE07-200D-45FD-A0D9-8B3BCC3672D6}" presName="lineArrowNode" presStyleLbl="alignAccFollowNode1" presStyleIdx="1" presStyleCnt="15"/>
      <dgm:spPr/>
    </dgm:pt>
    <dgm:pt modelId="{1BA72C57-32AF-C949-B219-24A245EAA1AE}" type="pres">
      <dgm:prSet presAssocID="{1D678753-141A-431E-825C-272D24ED0482}" presName="sibTransNodeCircle" presStyleLbl="alignNode1" presStyleIdx="0" presStyleCnt="5">
        <dgm:presLayoutVars>
          <dgm:chMax val="0"/>
          <dgm:bulletEnabled/>
        </dgm:presLayoutVars>
      </dgm:prSet>
      <dgm:spPr/>
    </dgm:pt>
    <dgm:pt modelId="{602C7BC5-F02C-CF4A-BDEB-36C2672A5E21}" type="pres">
      <dgm:prSet presAssocID="{1D678753-141A-431E-825C-272D24ED0482}" presName="spacerBetweenCircleAndCallout" presStyleCnt="0">
        <dgm:presLayoutVars/>
      </dgm:prSet>
      <dgm:spPr/>
    </dgm:pt>
    <dgm:pt modelId="{377031DD-08D8-084B-B450-0449BF020B31}" type="pres">
      <dgm:prSet presAssocID="{3794AE07-200D-45FD-A0D9-8B3BCC3672D6}" presName="nodeText" presStyleLbl="alignAccFollowNode1" presStyleIdx="2" presStyleCnt="15">
        <dgm:presLayoutVars>
          <dgm:bulletEnabled val="1"/>
        </dgm:presLayoutVars>
      </dgm:prSet>
      <dgm:spPr/>
    </dgm:pt>
    <dgm:pt modelId="{E234D5C6-1C2F-3E45-945E-9760D556E711}" type="pres">
      <dgm:prSet presAssocID="{1D678753-141A-431E-825C-272D24ED0482}" presName="sibTransComposite" presStyleCnt="0"/>
      <dgm:spPr/>
    </dgm:pt>
    <dgm:pt modelId="{D2FBEBEC-E8E3-9042-B2BA-086FDD00EFD2}" type="pres">
      <dgm:prSet presAssocID="{FF7F9EBC-7B7F-40AA-AE62-FA66770500B6}" presName="compositeNode" presStyleCnt="0"/>
      <dgm:spPr/>
    </dgm:pt>
    <dgm:pt modelId="{6B9CAED4-0829-DE4D-98BC-E6AC9DD9A821}" type="pres">
      <dgm:prSet presAssocID="{FF7F9EBC-7B7F-40AA-AE62-FA66770500B6}" presName="parTx" presStyleLbl="node1" presStyleIdx="0" presStyleCnt="0">
        <dgm:presLayoutVars>
          <dgm:chMax val="0"/>
          <dgm:chPref val="0"/>
          <dgm:bulletEnabled val="1"/>
        </dgm:presLayoutVars>
      </dgm:prSet>
      <dgm:spPr/>
    </dgm:pt>
    <dgm:pt modelId="{CA80775A-657D-C546-8FBA-4A4F24038182}" type="pres">
      <dgm:prSet presAssocID="{FF7F9EBC-7B7F-40AA-AE62-FA66770500B6}" presName="parSh" presStyleCnt="0"/>
      <dgm:spPr/>
    </dgm:pt>
    <dgm:pt modelId="{07BF8B30-EFA6-764D-8970-D5BA84DB6316}" type="pres">
      <dgm:prSet presAssocID="{FF7F9EBC-7B7F-40AA-AE62-FA66770500B6}" presName="lineNode" presStyleLbl="alignAccFollowNode1" presStyleIdx="3" presStyleCnt="15"/>
      <dgm:spPr/>
    </dgm:pt>
    <dgm:pt modelId="{23C3FF27-DC77-A844-BB38-7CA0E6E61C3E}" type="pres">
      <dgm:prSet presAssocID="{FF7F9EBC-7B7F-40AA-AE62-FA66770500B6}" presName="lineArrowNode" presStyleLbl="alignAccFollowNode1" presStyleIdx="4" presStyleCnt="15"/>
      <dgm:spPr/>
    </dgm:pt>
    <dgm:pt modelId="{5009DD4E-DF2C-3742-A308-0CF7C682F59A}" type="pres">
      <dgm:prSet presAssocID="{E80234C1-1D59-47DB-89AB-50F56A8E4654}" presName="sibTransNodeCircle" presStyleLbl="alignNode1" presStyleIdx="1" presStyleCnt="5">
        <dgm:presLayoutVars>
          <dgm:chMax val="0"/>
          <dgm:bulletEnabled/>
        </dgm:presLayoutVars>
      </dgm:prSet>
      <dgm:spPr/>
    </dgm:pt>
    <dgm:pt modelId="{CF7577B9-F8AD-5E45-B26F-94B81AD29F05}" type="pres">
      <dgm:prSet presAssocID="{E80234C1-1D59-47DB-89AB-50F56A8E4654}" presName="spacerBetweenCircleAndCallout" presStyleCnt="0">
        <dgm:presLayoutVars/>
      </dgm:prSet>
      <dgm:spPr/>
    </dgm:pt>
    <dgm:pt modelId="{DEEFD6A8-096C-B047-A41C-10E4CD908E5A}" type="pres">
      <dgm:prSet presAssocID="{FF7F9EBC-7B7F-40AA-AE62-FA66770500B6}" presName="nodeText" presStyleLbl="alignAccFollowNode1" presStyleIdx="5" presStyleCnt="15">
        <dgm:presLayoutVars>
          <dgm:bulletEnabled val="1"/>
        </dgm:presLayoutVars>
      </dgm:prSet>
      <dgm:spPr/>
    </dgm:pt>
    <dgm:pt modelId="{C28C8E43-EACE-2149-AF4D-35BD68EBB9E9}" type="pres">
      <dgm:prSet presAssocID="{E80234C1-1D59-47DB-89AB-50F56A8E4654}" presName="sibTransComposite" presStyleCnt="0"/>
      <dgm:spPr/>
    </dgm:pt>
    <dgm:pt modelId="{39F12865-F52A-1B46-BD10-9DA6510C567A}" type="pres">
      <dgm:prSet presAssocID="{4B752586-AC3B-45FC-8A5D-719B062DF862}" presName="compositeNode" presStyleCnt="0"/>
      <dgm:spPr/>
    </dgm:pt>
    <dgm:pt modelId="{91B26991-4554-F846-83F6-19ECB8CE1141}" type="pres">
      <dgm:prSet presAssocID="{4B752586-AC3B-45FC-8A5D-719B062DF862}" presName="parTx" presStyleLbl="node1" presStyleIdx="0" presStyleCnt="0">
        <dgm:presLayoutVars>
          <dgm:chMax val="0"/>
          <dgm:chPref val="0"/>
          <dgm:bulletEnabled val="1"/>
        </dgm:presLayoutVars>
      </dgm:prSet>
      <dgm:spPr/>
    </dgm:pt>
    <dgm:pt modelId="{BF55C243-CDF1-0444-91D7-0921409E4497}" type="pres">
      <dgm:prSet presAssocID="{4B752586-AC3B-45FC-8A5D-719B062DF862}" presName="parSh" presStyleCnt="0"/>
      <dgm:spPr/>
    </dgm:pt>
    <dgm:pt modelId="{DBA94AF2-C58B-7B4F-95EF-B49C7D02DA73}" type="pres">
      <dgm:prSet presAssocID="{4B752586-AC3B-45FC-8A5D-719B062DF862}" presName="lineNode" presStyleLbl="alignAccFollowNode1" presStyleIdx="6" presStyleCnt="15"/>
      <dgm:spPr/>
    </dgm:pt>
    <dgm:pt modelId="{8AF9778F-07D7-6640-A342-8A1073139B81}" type="pres">
      <dgm:prSet presAssocID="{4B752586-AC3B-45FC-8A5D-719B062DF862}" presName="lineArrowNode" presStyleLbl="alignAccFollowNode1" presStyleIdx="7" presStyleCnt="15"/>
      <dgm:spPr/>
    </dgm:pt>
    <dgm:pt modelId="{E4ED4F0C-BC88-6548-ABFD-024ED6E300F1}" type="pres">
      <dgm:prSet presAssocID="{430455F7-07BA-4C47-8713-851AF92FD1A0}" presName="sibTransNodeCircle" presStyleLbl="alignNode1" presStyleIdx="2" presStyleCnt="5">
        <dgm:presLayoutVars>
          <dgm:chMax val="0"/>
          <dgm:bulletEnabled/>
        </dgm:presLayoutVars>
      </dgm:prSet>
      <dgm:spPr/>
    </dgm:pt>
    <dgm:pt modelId="{EE7B008E-F704-E64E-B8B3-1DA1EA4EC2F7}" type="pres">
      <dgm:prSet presAssocID="{430455F7-07BA-4C47-8713-851AF92FD1A0}" presName="spacerBetweenCircleAndCallout" presStyleCnt="0">
        <dgm:presLayoutVars/>
      </dgm:prSet>
      <dgm:spPr/>
    </dgm:pt>
    <dgm:pt modelId="{45F12B50-9D0B-FE4A-898E-5353DDAA59AE}" type="pres">
      <dgm:prSet presAssocID="{4B752586-AC3B-45FC-8A5D-719B062DF862}" presName="nodeText" presStyleLbl="alignAccFollowNode1" presStyleIdx="8" presStyleCnt="15">
        <dgm:presLayoutVars>
          <dgm:bulletEnabled val="1"/>
        </dgm:presLayoutVars>
      </dgm:prSet>
      <dgm:spPr/>
    </dgm:pt>
    <dgm:pt modelId="{978B695B-71AA-B84B-AF6B-163AA59B6F05}" type="pres">
      <dgm:prSet presAssocID="{430455F7-07BA-4C47-8713-851AF92FD1A0}" presName="sibTransComposite" presStyleCnt="0"/>
      <dgm:spPr/>
    </dgm:pt>
    <dgm:pt modelId="{8DC6F718-F833-074F-A598-ED2F6FE547F4}" type="pres">
      <dgm:prSet presAssocID="{63440459-F71E-488D-8F77-E47F882FDDB6}" presName="compositeNode" presStyleCnt="0"/>
      <dgm:spPr/>
    </dgm:pt>
    <dgm:pt modelId="{1F9C4C7D-45B5-514C-8D66-4C93D368294F}" type="pres">
      <dgm:prSet presAssocID="{63440459-F71E-488D-8F77-E47F882FDDB6}" presName="parTx" presStyleLbl="node1" presStyleIdx="0" presStyleCnt="0">
        <dgm:presLayoutVars>
          <dgm:chMax val="0"/>
          <dgm:chPref val="0"/>
          <dgm:bulletEnabled val="1"/>
        </dgm:presLayoutVars>
      </dgm:prSet>
      <dgm:spPr/>
    </dgm:pt>
    <dgm:pt modelId="{A17C8BB5-F2DE-E745-9A3C-D65A0D6BE6FC}" type="pres">
      <dgm:prSet presAssocID="{63440459-F71E-488D-8F77-E47F882FDDB6}" presName="parSh" presStyleCnt="0"/>
      <dgm:spPr/>
    </dgm:pt>
    <dgm:pt modelId="{C0E0B75F-7F63-8647-8DC2-474E99289583}" type="pres">
      <dgm:prSet presAssocID="{63440459-F71E-488D-8F77-E47F882FDDB6}" presName="lineNode" presStyleLbl="alignAccFollowNode1" presStyleIdx="9" presStyleCnt="15"/>
      <dgm:spPr/>
    </dgm:pt>
    <dgm:pt modelId="{B51A5245-A096-5748-9088-F08D59320BB4}" type="pres">
      <dgm:prSet presAssocID="{63440459-F71E-488D-8F77-E47F882FDDB6}" presName="lineArrowNode" presStyleLbl="alignAccFollowNode1" presStyleIdx="10" presStyleCnt="15"/>
      <dgm:spPr/>
    </dgm:pt>
    <dgm:pt modelId="{BACAC061-EEFA-3544-BD55-BC2BE0BD1FC0}" type="pres">
      <dgm:prSet presAssocID="{31AE2F77-38DC-4531-A0B4-38CDEAB8749E}" presName="sibTransNodeCircle" presStyleLbl="alignNode1" presStyleIdx="3" presStyleCnt="5">
        <dgm:presLayoutVars>
          <dgm:chMax val="0"/>
          <dgm:bulletEnabled/>
        </dgm:presLayoutVars>
      </dgm:prSet>
      <dgm:spPr/>
    </dgm:pt>
    <dgm:pt modelId="{6E0BC37A-AD5F-D24B-9AE0-5578DD10ED98}" type="pres">
      <dgm:prSet presAssocID="{31AE2F77-38DC-4531-A0B4-38CDEAB8749E}" presName="spacerBetweenCircleAndCallout" presStyleCnt="0">
        <dgm:presLayoutVars/>
      </dgm:prSet>
      <dgm:spPr/>
    </dgm:pt>
    <dgm:pt modelId="{86D59A1C-08D7-FD4C-BC4B-0E709B6F9439}" type="pres">
      <dgm:prSet presAssocID="{63440459-F71E-488D-8F77-E47F882FDDB6}" presName="nodeText" presStyleLbl="alignAccFollowNode1" presStyleIdx="11" presStyleCnt="15">
        <dgm:presLayoutVars>
          <dgm:bulletEnabled val="1"/>
        </dgm:presLayoutVars>
      </dgm:prSet>
      <dgm:spPr/>
    </dgm:pt>
    <dgm:pt modelId="{7D900D96-F98C-0A46-845F-6943D8237DB4}" type="pres">
      <dgm:prSet presAssocID="{31AE2F77-38DC-4531-A0B4-38CDEAB8749E}" presName="sibTransComposite" presStyleCnt="0"/>
      <dgm:spPr/>
    </dgm:pt>
    <dgm:pt modelId="{C6BEEA02-328A-2446-8C29-D8B55DF813DB}" type="pres">
      <dgm:prSet presAssocID="{A28D6B3F-8755-4D94-9B84-928A1E2B0B8A}" presName="compositeNode" presStyleCnt="0"/>
      <dgm:spPr/>
    </dgm:pt>
    <dgm:pt modelId="{DEFCF8D9-18C0-D341-9FF4-484EC37889CB}" type="pres">
      <dgm:prSet presAssocID="{A28D6B3F-8755-4D94-9B84-928A1E2B0B8A}" presName="parTx" presStyleLbl="node1" presStyleIdx="0" presStyleCnt="0">
        <dgm:presLayoutVars>
          <dgm:chMax val="0"/>
          <dgm:chPref val="0"/>
          <dgm:bulletEnabled val="1"/>
        </dgm:presLayoutVars>
      </dgm:prSet>
      <dgm:spPr/>
    </dgm:pt>
    <dgm:pt modelId="{0E7AB81B-3FD9-724C-8924-D4B275A71B90}" type="pres">
      <dgm:prSet presAssocID="{A28D6B3F-8755-4D94-9B84-928A1E2B0B8A}" presName="parSh" presStyleCnt="0"/>
      <dgm:spPr/>
    </dgm:pt>
    <dgm:pt modelId="{029CC975-1FF4-294B-BF37-B3DA6A2EB128}" type="pres">
      <dgm:prSet presAssocID="{A28D6B3F-8755-4D94-9B84-928A1E2B0B8A}" presName="lineNode" presStyleLbl="alignAccFollowNode1" presStyleIdx="12" presStyleCnt="15"/>
      <dgm:spPr/>
    </dgm:pt>
    <dgm:pt modelId="{D32A0170-F809-BE40-9F8F-5D0E3CD6B71B}" type="pres">
      <dgm:prSet presAssocID="{A28D6B3F-8755-4D94-9B84-928A1E2B0B8A}" presName="lineArrowNode" presStyleLbl="alignAccFollowNode1" presStyleIdx="13" presStyleCnt="15"/>
      <dgm:spPr/>
    </dgm:pt>
    <dgm:pt modelId="{AF29B378-428E-5B40-890D-259F7315E9DE}" type="pres">
      <dgm:prSet presAssocID="{2EA13907-2C5D-4607-A8B5-8CF549ECAF74}" presName="sibTransNodeCircle" presStyleLbl="alignNode1" presStyleIdx="4" presStyleCnt="5">
        <dgm:presLayoutVars>
          <dgm:chMax val="0"/>
          <dgm:bulletEnabled/>
        </dgm:presLayoutVars>
      </dgm:prSet>
      <dgm:spPr/>
    </dgm:pt>
    <dgm:pt modelId="{6CE64577-CB0F-684C-B37F-4193DCD061D4}" type="pres">
      <dgm:prSet presAssocID="{2EA13907-2C5D-4607-A8B5-8CF549ECAF74}" presName="spacerBetweenCircleAndCallout" presStyleCnt="0">
        <dgm:presLayoutVars/>
      </dgm:prSet>
      <dgm:spPr/>
    </dgm:pt>
    <dgm:pt modelId="{750E9879-D3DA-E844-AC51-A7447A894D61}" type="pres">
      <dgm:prSet presAssocID="{A28D6B3F-8755-4D94-9B84-928A1E2B0B8A}" presName="nodeText" presStyleLbl="alignAccFollowNode1" presStyleIdx="14" presStyleCnt="15">
        <dgm:presLayoutVars>
          <dgm:bulletEnabled val="1"/>
        </dgm:presLayoutVars>
      </dgm:prSet>
      <dgm:spPr/>
    </dgm:pt>
  </dgm:ptLst>
  <dgm:cxnLst>
    <dgm:cxn modelId="{DA3F4A1E-C7C2-5241-86A9-512619B687E3}" type="presOf" srcId="{5444D3D3-092A-41E9-BC49-31BC597920C3}" destId="{400FE78D-ED43-6041-8E23-47013AEF8BF6}" srcOrd="0" destOrd="0" presId="urn:microsoft.com/office/officeart/2016/7/layout/LinearArrowProcessNumbered"/>
    <dgm:cxn modelId="{DAF1611E-8DCF-494A-ACB5-7CFFE734E26C}" type="presOf" srcId="{3794AE07-200D-45FD-A0D9-8B3BCC3672D6}" destId="{377031DD-08D8-084B-B450-0449BF020B31}" srcOrd="0" destOrd="0" presId="urn:microsoft.com/office/officeart/2016/7/layout/LinearArrowProcessNumbered"/>
    <dgm:cxn modelId="{B31E9726-75E8-6A41-BB96-ED4264032559}" type="presOf" srcId="{4B752586-AC3B-45FC-8A5D-719B062DF862}" destId="{45F12B50-9D0B-FE4A-898E-5353DDAA59AE}" srcOrd="0" destOrd="0" presId="urn:microsoft.com/office/officeart/2016/7/layout/LinearArrowProcessNumbered"/>
    <dgm:cxn modelId="{2B27903F-557A-6848-BC94-1AA233B52C07}" type="presOf" srcId="{63440459-F71E-488D-8F77-E47F882FDDB6}" destId="{86D59A1C-08D7-FD4C-BC4B-0E709B6F9439}" srcOrd="0" destOrd="0" presId="urn:microsoft.com/office/officeart/2016/7/layout/LinearArrowProcessNumbered"/>
    <dgm:cxn modelId="{2412BF51-9C7B-604F-912F-AB4A621BE981}" type="presOf" srcId="{31AE2F77-38DC-4531-A0B4-38CDEAB8749E}" destId="{BACAC061-EEFA-3544-BD55-BC2BE0BD1FC0}" srcOrd="0" destOrd="0" presId="urn:microsoft.com/office/officeart/2016/7/layout/LinearArrowProcessNumbered"/>
    <dgm:cxn modelId="{A43F5763-E7A2-F34B-9ADB-2E57F48602E9}" type="presOf" srcId="{1D678753-141A-431E-825C-272D24ED0482}" destId="{1BA72C57-32AF-C949-B219-24A245EAA1AE}" srcOrd="0" destOrd="0" presId="urn:microsoft.com/office/officeart/2016/7/layout/LinearArrowProcessNumbered"/>
    <dgm:cxn modelId="{3C38AA6F-F59F-4838-A9FD-903B4FEE260F}" srcId="{5444D3D3-092A-41E9-BC49-31BC597920C3}" destId="{4B752586-AC3B-45FC-8A5D-719B062DF862}" srcOrd="2" destOrd="0" parTransId="{79E2E9CF-621B-47B2-870E-E3FC1C204C27}" sibTransId="{430455F7-07BA-4C47-8713-851AF92FD1A0}"/>
    <dgm:cxn modelId="{EA063180-963E-4B44-80DC-25574788FA72}" srcId="{5444D3D3-092A-41E9-BC49-31BC597920C3}" destId="{3794AE07-200D-45FD-A0D9-8B3BCC3672D6}" srcOrd="0" destOrd="0" parTransId="{03FB66B5-0B8D-4ECB-AA95-1CA80433A132}" sibTransId="{1D678753-141A-431E-825C-272D24ED0482}"/>
    <dgm:cxn modelId="{6395C38A-65F4-AD4D-B684-78666E674F5A}" type="presOf" srcId="{2EA13907-2C5D-4607-A8B5-8CF549ECAF74}" destId="{AF29B378-428E-5B40-890D-259F7315E9DE}" srcOrd="0" destOrd="0" presId="urn:microsoft.com/office/officeart/2016/7/layout/LinearArrowProcessNumbered"/>
    <dgm:cxn modelId="{42140595-B43C-D247-B35C-A4D5EB013647}" type="presOf" srcId="{A28D6B3F-8755-4D94-9B84-928A1E2B0B8A}" destId="{750E9879-D3DA-E844-AC51-A7447A894D61}" srcOrd="0" destOrd="0" presId="urn:microsoft.com/office/officeart/2016/7/layout/LinearArrowProcessNumbered"/>
    <dgm:cxn modelId="{3FF9A8A3-1B8D-C24C-8A2B-076ADE5DF257}" type="presOf" srcId="{FF7F9EBC-7B7F-40AA-AE62-FA66770500B6}" destId="{DEEFD6A8-096C-B047-A41C-10E4CD908E5A}" srcOrd="0" destOrd="0" presId="urn:microsoft.com/office/officeart/2016/7/layout/LinearArrowProcessNumbered"/>
    <dgm:cxn modelId="{708C79DA-4FD9-4C58-A6C0-2E9BC38B2535}" srcId="{5444D3D3-092A-41E9-BC49-31BC597920C3}" destId="{A28D6B3F-8755-4D94-9B84-928A1E2B0B8A}" srcOrd="4" destOrd="0" parTransId="{1F57C026-EA4A-4F8E-ACA4-F1681286E5BD}" sibTransId="{2EA13907-2C5D-4607-A8B5-8CF549ECAF74}"/>
    <dgm:cxn modelId="{8C3847E0-4C60-4250-ACEA-4734D495AAB8}" srcId="{5444D3D3-092A-41E9-BC49-31BC597920C3}" destId="{63440459-F71E-488D-8F77-E47F882FDDB6}" srcOrd="3" destOrd="0" parTransId="{0E120A23-BA30-4342-8359-044C1C1C1ED1}" sibTransId="{31AE2F77-38DC-4531-A0B4-38CDEAB8749E}"/>
    <dgm:cxn modelId="{B311B0E6-B540-E049-96BA-DBC40CA6957D}" type="presOf" srcId="{430455F7-07BA-4C47-8713-851AF92FD1A0}" destId="{E4ED4F0C-BC88-6548-ABFD-024ED6E300F1}" srcOrd="0" destOrd="0" presId="urn:microsoft.com/office/officeart/2016/7/layout/LinearArrowProcessNumbered"/>
    <dgm:cxn modelId="{911CC4E8-8342-4EB5-A2C0-0998E9DBB347}" srcId="{5444D3D3-092A-41E9-BC49-31BC597920C3}" destId="{FF7F9EBC-7B7F-40AA-AE62-FA66770500B6}" srcOrd="1" destOrd="0" parTransId="{DE039D48-0FDA-483F-A1F4-7B35F0A2464E}" sibTransId="{E80234C1-1D59-47DB-89AB-50F56A8E4654}"/>
    <dgm:cxn modelId="{5A79BAF2-1FF1-7A4F-BE17-84979D8309BD}" type="presOf" srcId="{E80234C1-1D59-47DB-89AB-50F56A8E4654}" destId="{5009DD4E-DF2C-3742-A308-0CF7C682F59A}" srcOrd="0" destOrd="0" presId="urn:microsoft.com/office/officeart/2016/7/layout/LinearArrowProcessNumbered"/>
    <dgm:cxn modelId="{CE7EFFB9-7456-7E4A-97BE-7E0137B2B034}" type="presParOf" srcId="{400FE78D-ED43-6041-8E23-47013AEF8BF6}" destId="{F004E7D5-F5EA-1641-8844-EC1E4EFA8A1C}" srcOrd="0" destOrd="0" presId="urn:microsoft.com/office/officeart/2016/7/layout/LinearArrowProcessNumbered"/>
    <dgm:cxn modelId="{5C9F908A-74AF-D249-A4FE-99D490E6872F}" type="presParOf" srcId="{F004E7D5-F5EA-1641-8844-EC1E4EFA8A1C}" destId="{69ED970B-3E61-0442-9954-560A96CDAFD8}" srcOrd="0" destOrd="0" presId="urn:microsoft.com/office/officeart/2016/7/layout/LinearArrowProcessNumbered"/>
    <dgm:cxn modelId="{5748E5A3-BF0B-E045-88C3-74113E8FA464}" type="presParOf" srcId="{F004E7D5-F5EA-1641-8844-EC1E4EFA8A1C}" destId="{CA2FF410-EF4F-6B4B-B335-B4673B98C0EB}" srcOrd="1" destOrd="0" presId="urn:microsoft.com/office/officeart/2016/7/layout/LinearArrowProcessNumbered"/>
    <dgm:cxn modelId="{1E62DAE6-3E0B-C54C-93BD-A5119E7DE082}" type="presParOf" srcId="{CA2FF410-EF4F-6B4B-B335-B4673B98C0EB}" destId="{920AE2E3-B07A-E545-AE78-7893B927D515}" srcOrd="0" destOrd="0" presId="urn:microsoft.com/office/officeart/2016/7/layout/LinearArrowProcessNumbered"/>
    <dgm:cxn modelId="{426C8EB1-C0D1-A04E-87B9-9FCF367D701B}" type="presParOf" srcId="{CA2FF410-EF4F-6B4B-B335-B4673B98C0EB}" destId="{FD6E92BF-F188-D143-A240-EDD698F9651F}" srcOrd="1" destOrd="0" presId="urn:microsoft.com/office/officeart/2016/7/layout/LinearArrowProcessNumbered"/>
    <dgm:cxn modelId="{2F56E226-8E50-C14D-B459-4E43B70D8D0E}" type="presParOf" srcId="{CA2FF410-EF4F-6B4B-B335-B4673B98C0EB}" destId="{1BA72C57-32AF-C949-B219-24A245EAA1AE}" srcOrd="2" destOrd="0" presId="urn:microsoft.com/office/officeart/2016/7/layout/LinearArrowProcessNumbered"/>
    <dgm:cxn modelId="{F2641DEF-0663-BE47-B9E0-0730BAF5D85E}" type="presParOf" srcId="{CA2FF410-EF4F-6B4B-B335-B4673B98C0EB}" destId="{602C7BC5-F02C-CF4A-BDEB-36C2672A5E21}" srcOrd="3" destOrd="0" presId="urn:microsoft.com/office/officeart/2016/7/layout/LinearArrowProcessNumbered"/>
    <dgm:cxn modelId="{32983180-F407-D94F-9E12-086D0206AEBB}" type="presParOf" srcId="{F004E7D5-F5EA-1641-8844-EC1E4EFA8A1C}" destId="{377031DD-08D8-084B-B450-0449BF020B31}" srcOrd="2" destOrd="0" presId="urn:microsoft.com/office/officeart/2016/7/layout/LinearArrowProcessNumbered"/>
    <dgm:cxn modelId="{C876B9D5-981C-1D43-BEBA-A421860E3876}" type="presParOf" srcId="{400FE78D-ED43-6041-8E23-47013AEF8BF6}" destId="{E234D5C6-1C2F-3E45-945E-9760D556E711}" srcOrd="1" destOrd="0" presId="urn:microsoft.com/office/officeart/2016/7/layout/LinearArrowProcessNumbered"/>
    <dgm:cxn modelId="{3A94B694-0427-A449-82B8-2518EA1228F1}" type="presParOf" srcId="{400FE78D-ED43-6041-8E23-47013AEF8BF6}" destId="{D2FBEBEC-E8E3-9042-B2BA-086FDD00EFD2}" srcOrd="2" destOrd="0" presId="urn:microsoft.com/office/officeart/2016/7/layout/LinearArrowProcessNumbered"/>
    <dgm:cxn modelId="{C52D4698-358C-E840-BA34-CB3407F28A54}" type="presParOf" srcId="{D2FBEBEC-E8E3-9042-B2BA-086FDD00EFD2}" destId="{6B9CAED4-0829-DE4D-98BC-E6AC9DD9A821}" srcOrd="0" destOrd="0" presId="urn:microsoft.com/office/officeart/2016/7/layout/LinearArrowProcessNumbered"/>
    <dgm:cxn modelId="{940651DA-C0B3-174C-A2EF-E70985FBF734}" type="presParOf" srcId="{D2FBEBEC-E8E3-9042-B2BA-086FDD00EFD2}" destId="{CA80775A-657D-C546-8FBA-4A4F24038182}" srcOrd="1" destOrd="0" presId="urn:microsoft.com/office/officeart/2016/7/layout/LinearArrowProcessNumbered"/>
    <dgm:cxn modelId="{8922E609-BDC6-9C44-BF1F-134906815B4C}" type="presParOf" srcId="{CA80775A-657D-C546-8FBA-4A4F24038182}" destId="{07BF8B30-EFA6-764D-8970-D5BA84DB6316}" srcOrd="0" destOrd="0" presId="urn:microsoft.com/office/officeart/2016/7/layout/LinearArrowProcessNumbered"/>
    <dgm:cxn modelId="{6A981DEB-011B-2041-AD25-33EBE2CC28C6}" type="presParOf" srcId="{CA80775A-657D-C546-8FBA-4A4F24038182}" destId="{23C3FF27-DC77-A844-BB38-7CA0E6E61C3E}" srcOrd="1" destOrd="0" presId="urn:microsoft.com/office/officeart/2016/7/layout/LinearArrowProcessNumbered"/>
    <dgm:cxn modelId="{11A053BF-EA2F-724A-AC21-86C007E7B3E0}" type="presParOf" srcId="{CA80775A-657D-C546-8FBA-4A4F24038182}" destId="{5009DD4E-DF2C-3742-A308-0CF7C682F59A}" srcOrd="2" destOrd="0" presId="urn:microsoft.com/office/officeart/2016/7/layout/LinearArrowProcessNumbered"/>
    <dgm:cxn modelId="{82A644D0-C73C-424C-BA39-441470AF8704}" type="presParOf" srcId="{CA80775A-657D-C546-8FBA-4A4F24038182}" destId="{CF7577B9-F8AD-5E45-B26F-94B81AD29F05}" srcOrd="3" destOrd="0" presId="urn:microsoft.com/office/officeart/2016/7/layout/LinearArrowProcessNumbered"/>
    <dgm:cxn modelId="{F40B4872-6F8A-A240-AE4E-205CD8D2812A}" type="presParOf" srcId="{D2FBEBEC-E8E3-9042-B2BA-086FDD00EFD2}" destId="{DEEFD6A8-096C-B047-A41C-10E4CD908E5A}" srcOrd="2" destOrd="0" presId="urn:microsoft.com/office/officeart/2016/7/layout/LinearArrowProcessNumbered"/>
    <dgm:cxn modelId="{393A4C42-15D8-DE4D-AB3C-A3396E5B74C3}" type="presParOf" srcId="{400FE78D-ED43-6041-8E23-47013AEF8BF6}" destId="{C28C8E43-EACE-2149-AF4D-35BD68EBB9E9}" srcOrd="3" destOrd="0" presId="urn:microsoft.com/office/officeart/2016/7/layout/LinearArrowProcessNumbered"/>
    <dgm:cxn modelId="{DCD41B81-50C6-954B-AC57-04C1D55AE13C}" type="presParOf" srcId="{400FE78D-ED43-6041-8E23-47013AEF8BF6}" destId="{39F12865-F52A-1B46-BD10-9DA6510C567A}" srcOrd="4" destOrd="0" presId="urn:microsoft.com/office/officeart/2016/7/layout/LinearArrowProcessNumbered"/>
    <dgm:cxn modelId="{5183DEB2-7F9C-9B42-B03C-A3843014E101}" type="presParOf" srcId="{39F12865-F52A-1B46-BD10-9DA6510C567A}" destId="{91B26991-4554-F846-83F6-19ECB8CE1141}" srcOrd="0" destOrd="0" presId="urn:microsoft.com/office/officeart/2016/7/layout/LinearArrowProcessNumbered"/>
    <dgm:cxn modelId="{E6E71517-7E9B-5A47-BD0C-4161244119E9}" type="presParOf" srcId="{39F12865-F52A-1B46-BD10-9DA6510C567A}" destId="{BF55C243-CDF1-0444-91D7-0921409E4497}" srcOrd="1" destOrd="0" presId="urn:microsoft.com/office/officeart/2016/7/layout/LinearArrowProcessNumbered"/>
    <dgm:cxn modelId="{A2E6B076-3B2C-7D49-9582-ADE2681D9557}" type="presParOf" srcId="{BF55C243-CDF1-0444-91D7-0921409E4497}" destId="{DBA94AF2-C58B-7B4F-95EF-B49C7D02DA73}" srcOrd="0" destOrd="0" presId="urn:microsoft.com/office/officeart/2016/7/layout/LinearArrowProcessNumbered"/>
    <dgm:cxn modelId="{432CB592-D016-0C4C-BF57-C977A0EEA337}" type="presParOf" srcId="{BF55C243-CDF1-0444-91D7-0921409E4497}" destId="{8AF9778F-07D7-6640-A342-8A1073139B81}" srcOrd="1" destOrd="0" presId="urn:microsoft.com/office/officeart/2016/7/layout/LinearArrowProcessNumbered"/>
    <dgm:cxn modelId="{3133E2A3-87C1-604D-B922-6C6DAC6F1B65}" type="presParOf" srcId="{BF55C243-CDF1-0444-91D7-0921409E4497}" destId="{E4ED4F0C-BC88-6548-ABFD-024ED6E300F1}" srcOrd="2" destOrd="0" presId="urn:microsoft.com/office/officeart/2016/7/layout/LinearArrowProcessNumbered"/>
    <dgm:cxn modelId="{B347FC8D-8A52-8B49-B2F0-4BA009DA57DD}" type="presParOf" srcId="{BF55C243-CDF1-0444-91D7-0921409E4497}" destId="{EE7B008E-F704-E64E-B8B3-1DA1EA4EC2F7}" srcOrd="3" destOrd="0" presId="urn:microsoft.com/office/officeart/2016/7/layout/LinearArrowProcessNumbered"/>
    <dgm:cxn modelId="{B2F31F4A-7345-804B-8A92-B33728C399B9}" type="presParOf" srcId="{39F12865-F52A-1B46-BD10-9DA6510C567A}" destId="{45F12B50-9D0B-FE4A-898E-5353DDAA59AE}" srcOrd="2" destOrd="0" presId="urn:microsoft.com/office/officeart/2016/7/layout/LinearArrowProcessNumbered"/>
    <dgm:cxn modelId="{1DD0A337-870D-6C40-A243-291CF9030564}" type="presParOf" srcId="{400FE78D-ED43-6041-8E23-47013AEF8BF6}" destId="{978B695B-71AA-B84B-AF6B-163AA59B6F05}" srcOrd="5" destOrd="0" presId="urn:microsoft.com/office/officeart/2016/7/layout/LinearArrowProcessNumbered"/>
    <dgm:cxn modelId="{03136D5F-A229-4D48-81BA-82C00B8147E0}" type="presParOf" srcId="{400FE78D-ED43-6041-8E23-47013AEF8BF6}" destId="{8DC6F718-F833-074F-A598-ED2F6FE547F4}" srcOrd="6" destOrd="0" presId="urn:microsoft.com/office/officeart/2016/7/layout/LinearArrowProcessNumbered"/>
    <dgm:cxn modelId="{3C6E7BAA-FE54-B44A-BB5C-D8DF502E5924}" type="presParOf" srcId="{8DC6F718-F833-074F-A598-ED2F6FE547F4}" destId="{1F9C4C7D-45B5-514C-8D66-4C93D368294F}" srcOrd="0" destOrd="0" presId="urn:microsoft.com/office/officeart/2016/7/layout/LinearArrowProcessNumbered"/>
    <dgm:cxn modelId="{0C5F0FEA-292F-D947-924A-A6542DA9D47C}" type="presParOf" srcId="{8DC6F718-F833-074F-A598-ED2F6FE547F4}" destId="{A17C8BB5-F2DE-E745-9A3C-D65A0D6BE6FC}" srcOrd="1" destOrd="0" presId="urn:microsoft.com/office/officeart/2016/7/layout/LinearArrowProcessNumbered"/>
    <dgm:cxn modelId="{0A9186D5-0A3F-AC4A-A4CF-C3F27D588C93}" type="presParOf" srcId="{A17C8BB5-F2DE-E745-9A3C-D65A0D6BE6FC}" destId="{C0E0B75F-7F63-8647-8DC2-474E99289583}" srcOrd="0" destOrd="0" presId="urn:microsoft.com/office/officeart/2016/7/layout/LinearArrowProcessNumbered"/>
    <dgm:cxn modelId="{59D8F1FF-92CA-2E4C-BDDA-178443DFE81C}" type="presParOf" srcId="{A17C8BB5-F2DE-E745-9A3C-D65A0D6BE6FC}" destId="{B51A5245-A096-5748-9088-F08D59320BB4}" srcOrd="1" destOrd="0" presId="urn:microsoft.com/office/officeart/2016/7/layout/LinearArrowProcessNumbered"/>
    <dgm:cxn modelId="{6859E2B9-EF9E-2146-89E5-496EF81DB547}" type="presParOf" srcId="{A17C8BB5-F2DE-E745-9A3C-D65A0D6BE6FC}" destId="{BACAC061-EEFA-3544-BD55-BC2BE0BD1FC0}" srcOrd="2" destOrd="0" presId="urn:microsoft.com/office/officeart/2016/7/layout/LinearArrowProcessNumbered"/>
    <dgm:cxn modelId="{BC857C89-E4DF-0741-B06A-CA02BB724DAE}" type="presParOf" srcId="{A17C8BB5-F2DE-E745-9A3C-D65A0D6BE6FC}" destId="{6E0BC37A-AD5F-D24B-9AE0-5578DD10ED98}" srcOrd="3" destOrd="0" presId="urn:microsoft.com/office/officeart/2016/7/layout/LinearArrowProcessNumbered"/>
    <dgm:cxn modelId="{CB7CCBCD-78FA-794C-88BF-BC35AF19ED9B}" type="presParOf" srcId="{8DC6F718-F833-074F-A598-ED2F6FE547F4}" destId="{86D59A1C-08D7-FD4C-BC4B-0E709B6F9439}" srcOrd="2" destOrd="0" presId="urn:microsoft.com/office/officeart/2016/7/layout/LinearArrowProcessNumbered"/>
    <dgm:cxn modelId="{195F4D80-44B0-7D40-B660-684E05D0CBEB}" type="presParOf" srcId="{400FE78D-ED43-6041-8E23-47013AEF8BF6}" destId="{7D900D96-F98C-0A46-845F-6943D8237DB4}" srcOrd="7" destOrd="0" presId="urn:microsoft.com/office/officeart/2016/7/layout/LinearArrowProcessNumbered"/>
    <dgm:cxn modelId="{B8C77643-AA52-4041-8468-94C7091A9164}" type="presParOf" srcId="{400FE78D-ED43-6041-8E23-47013AEF8BF6}" destId="{C6BEEA02-328A-2446-8C29-D8B55DF813DB}" srcOrd="8" destOrd="0" presId="urn:microsoft.com/office/officeart/2016/7/layout/LinearArrowProcessNumbered"/>
    <dgm:cxn modelId="{AAB8C55D-6A6A-254D-A03A-7CC153EEE0EC}" type="presParOf" srcId="{C6BEEA02-328A-2446-8C29-D8B55DF813DB}" destId="{DEFCF8D9-18C0-D341-9FF4-484EC37889CB}" srcOrd="0" destOrd="0" presId="urn:microsoft.com/office/officeart/2016/7/layout/LinearArrowProcessNumbered"/>
    <dgm:cxn modelId="{0807D5AA-E559-F04D-B0AD-D4F714413181}" type="presParOf" srcId="{C6BEEA02-328A-2446-8C29-D8B55DF813DB}" destId="{0E7AB81B-3FD9-724C-8924-D4B275A71B90}" srcOrd="1" destOrd="0" presId="urn:microsoft.com/office/officeart/2016/7/layout/LinearArrowProcessNumbered"/>
    <dgm:cxn modelId="{11E26D7C-5652-CA40-949A-6411445307ED}" type="presParOf" srcId="{0E7AB81B-3FD9-724C-8924-D4B275A71B90}" destId="{029CC975-1FF4-294B-BF37-B3DA6A2EB128}" srcOrd="0" destOrd="0" presId="urn:microsoft.com/office/officeart/2016/7/layout/LinearArrowProcessNumbered"/>
    <dgm:cxn modelId="{08DBB0B4-7913-1C40-A190-8DBAABC41F32}" type="presParOf" srcId="{0E7AB81B-3FD9-724C-8924-D4B275A71B90}" destId="{D32A0170-F809-BE40-9F8F-5D0E3CD6B71B}" srcOrd="1" destOrd="0" presId="urn:microsoft.com/office/officeart/2016/7/layout/LinearArrowProcessNumbered"/>
    <dgm:cxn modelId="{BBF7C1BB-D495-3C42-A748-756041D2DCEA}" type="presParOf" srcId="{0E7AB81B-3FD9-724C-8924-D4B275A71B90}" destId="{AF29B378-428E-5B40-890D-259F7315E9DE}" srcOrd="2" destOrd="0" presId="urn:microsoft.com/office/officeart/2016/7/layout/LinearArrowProcessNumbered"/>
    <dgm:cxn modelId="{0BC6D341-12CC-4F4D-87A0-BB6A4E60FAB5}" type="presParOf" srcId="{0E7AB81B-3FD9-724C-8924-D4B275A71B90}" destId="{6CE64577-CB0F-684C-B37F-4193DCD061D4}" srcOrd="3" destOrd="0" presId="urn:microsoft.com/office/officeart/2016/7/layout/LinearArrowProcessNumbered"/>
    <dgm:cxn modelId="{179EDAA5-B2E2-9640-8C12-AA9466F2AF06}" type="presParOf" srcId="{C6BEEA02-328A-2446-8C29-D8B55DF813DB}" destId="{750E9879-D3DA-E844-AC51-A7447A894D61}" srcOrd="2" destOrd="0" presId="urn:microsoft.com/office/officeart/2016/7/layout/LinearArrow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E71D410-9A02-43DE-8272-DE9BE101AF44}" type="doc">
      <dgm:prSet loTypeId="urn:microsoft.com/office/officeart/2016/7/layout/LinearBlockProcessNumbered" loCatId="process" qsTypeId="urn:microsoft.com/office/officeart/2005/8/quickstyle/simple1" qsCatId="simple" csTypeId="urn:microsoft.com/office/officeart/2005/8/colors/accent5_2" csCatId="accent5" phldr="1"/>
      <dgm:spPr/>
      <dgm:t>
        <a:bodyPr/>
        <a:lstStyle/>
        <a:p>
          <a:endParaRPr lang="en-US"/>
        </a:p>
      </dgm:t>
    </dgm:pt>
    <dgm:pt modelId="{56C745BA-8D0F-4102-A446-26FCBC2E95E9}">
      <dgm:prSet/>
      <dgm:spPr/>
      <dgm:t>
        <a:bodyPr/>
        <a:lstStyle/>
        <a:p>
          <a:r>
            <a:rPr lang="en-US"/>
            <a:t>Worked on the implementation of human body posture detection based on inclination.</a:t>
          </a:r>
        </a:p>
      </dgm:t>
    </dgm:pt>
    <dgm:pt modelId="{3F7AC5BE-A09F-4FD9-859F-357468D3FA05}" type="parTrans" cxnId="{80B51E97-7489-4C9A-B366-AAC3E929F7D7}">
      <dgm:prSet/>
      <dgm:spPr/>
      <dgm:t>
        <a:bodyPr/>
        <a:lstStyle/>
        <a:p>
          <a:endParaRPr lang="en-US"/>
        </a:p>
      </dgm:t>
    </dgm:pt>
    <dgm:pt modelId="{8D09EBE1-9EDD-45E3-8F5C-347E4D395381}" type="sibTrans" cxnId="{80B51E97-7489-4C9A-B366-AAC3E929F7D7}">
      <dgm:prSet phldrT="01"/>
      <dgm:spPr/>
      <dgm:t>
        <a:bodyPr/>
        <a:lstStyle/>
        <a:p>
          <a:r>
            <a:rPr lang="en-US"/>
            <a:t>01</a:t>
          </a:r>
        </a:p>
      </dgm:t>
    </dgm:pt>
    <dgm:pt modelId="{0DEE086B-242D-4440-A2DD-D71154A3C8FD}">
      <dgm:prSet/>
      <dgm:spPr/>
      <dgm:t>
        <a:bodyPr/>
        <a:lstStyle/>
        <a:p>
          <a:r>
            <a:rPr lang="en-US" dirty="0"/>
            <a:t>This has been done using HAAR Cascade &amp; HOG Detection models,</a:t>
          </a:r>
        </a:p>
      </dgm:t>
    </dgm:pt>
    <dgm:pt modelId="{8A1CE8A6-0E70-48E2-A7AF-7BE02F4D4479}" type="parTrans" cxnId="{3907610B-69CD-4368-BAD1-66F5E5A76FF2}">
      <dgm:prSet/>
      <dgm:spPr/>
      <dgm:t>
        <a:bodyPr/>
        <a:lstStyle/>
        <a:p>
          <a:endParaRPr lang="en-US"/>
        </a:p>
      </dgm:t>
    </dgm:pt>
    <dgm:pt modelId="{BCC8ABDE-E9A2-4C25-9D14-48686957593C}" type="sibTrans" cxnId="{3907610B-69CD-4368-BAD1-66F5E5A76FF2}">
      <dgm:prSet phldrT="02"/>
      <dgm:spPr/>
      <dgm:t>
        <a:bodyPr/>
        <a:lstStyle/>
        <a:p>
          <a:r>
            <a:rPr lang="en-US"/>
            <a:t>02</a:t>
          </a:r>
        </a:p>
      </dgm:t>
    </dgm:pt>
    <dgm:pt modelId="{43D530F6-7669-4BCE-9923-950EBDB1E913}">
      <dgm:prSet/>
      <dgm:spPr/>
      <dgm:t>
        <a:bodyPr/>
        <a:lstStyle/>
        <a:p>
          <a:r>
            <a:rPr lang="en-US"/>
            <a:t>Which is implemented using OpenCV in python </a:t>
          </a:r>
        </a:p>
      </dgm:t>
    </dgm:pt>
    <dgm:pt modelId="{1D94D10D-A4D4-4F63-AD81-F8A9164A809F}" type="parTrans" cxnId="{4BA3E283-7D24-4FE8-A59E-27D59135E508}">
      <dgm:prSet/>
      <dgm:spPr/>
      <dgm:t>
        <a:bodyPr/>
        <a:lstStyle/>
        <a:p>
          <a:endParaRPr lang="en-US"/>
        </a:p>
      </dgm:t>
    </dgm:pt>
    <dgm:pt modelId="{5E5E9916-32EC-41EC-B3E1-91CBD91010B8}" type="sibTrans" cxnId="{4BA3E283-7D24-4FE8-A59E-27D59135E508}">
      <dgm:prSet phldrT="03"/>
      <dgm:spPr/>
      <dgm:t>
        <a:bodyPr/>
        <a:lstStyle/>
        <a:p>
          <a:r>
            <a:rPr lang="en-US"/>
            <a:t>03</a:t>
          </a:r>
        </a:p>
      </dgm:t>
    </dgm:pt>
    <dgm:pt modelId="{94A92034-5F93-466C-A595-D5D9D853B8B7}">
      <dgm:prSet/>
      <dgm:spPr/>
      <dgm:t>
        <a:bodyPr/>
        <a:lstStyle/>
        <a:p>
          <a:r>
            <a:rPr lang="en-US"/>
            <a:t>Used cv2 packages for importing all the packages</a:t>
          </a:r>
        </a:p>
      </dgm:t>
    </dgm:pt>
    <dgm:pt modelId="{893D72F2-2610-41AC-9E5C-D091EDB1F950}" type="parTrans" cxnId="{4344A457-A669-4A10-AEA8-B4BBA7BE5F8D}">
      <dgm:prSet/>
      <dgm:spPr/>
      <dgm:t>
        <a:bodyPr/>
        <a:lstStyle/>
        <a:p>
          <a:endParaRPr lang="en-US"/>
        </a:p>
      </dgm:t>
    </dgm:pt>
    <dgm:pt modelId="{9497762A-A152-4109-9BE5-D9C39066E0C1}" type="sibTrans" cxnId="{4344A457-A669-4A10-AEA8-B4BBA7BE5F8D}">
      <dgm:prSet phldrT="04"/>
      <dgm:spPr/>
      <dgm:t>
        <a:bodyPr/>
        <a:lstStyle/>
        <a:p>
          <a:r>
            <a:rPr lang="en-US"/>
            <a:t>04</a:t>
          </a:r>
        </a:p>
      </dgm:t>
    </dgm:pt>
    <dgm:pt modelId="{B281739F-3775-A244-A2ED-7A9B92BD33DB}" type="pres">
      <dgm:prSet presAssocID="{9E71D410-9A02-43DE-8272-DE9BE101AF44}" presName="Name0" presStyleCnt="0">
        <dgm:presLayoutVars>
          <dgm:animLvl val="lvl"/>
          <dgm:resizeHandles val="exact"/>
        </dgm:presLayoutVars>
      </dgm:prSet>
      <dgm:spPr/>
    </dgm:pt>
    <dgm:pt modelId="{D65B0499-AAC1-5941-AC65-BABB45F09531}" type="pres">
      <dgm:prSet presAssocID="{56C745BA-8D0F-4102-A446-26FCBC2E95E9}" presName="compositeNode" presStyleCnt="0">
        <dgm:presLayoutVars>
          <dgm:bulletEnabled val="1"/>
        </dgm:presLayoutVars>
      </dgm:prSet>
      <dgm:spPr/>
    </dgm:pt>
    <dgm:pt modelId="{6D14F03A-E8B5-CE4C-B5B6-A3466476C24E}" type="pres">
      <dgm:prSet presAssocID="{56C745BA-8D0F-4102-A446-26FCBC2E95E9}" presName="bgRect" presStyleLbl="alignNode1" presStyleIdx="0" presStyleCnt="4"/>
      <dgm:spPr/>
    </dgm:pt>
    <dgm:pt modelId="{105870EA-D02C-1241-9AA3-6B7BB046B282}" type="pres">
      <dgm:prSet presAssocID="{8D09EBE1-9EDD-45E3-8F5C-347E4D395381}" presName="sibTransNodeRect" presStyleLbl="alignNode1" presStyleIdx="0" presStyleCnt="4">
        <dgm:presLayoutVars>
          <dgm:chMax val="0"/>
          <dgm:bulletEnabled val="1"/>
        </dgm:presLayoutVars>
      </dgm:prSet>
      <dgm:spPr/>
    </dgm:pt>
    <dgm:pt modelId="{A70F3A7A-60B4-E543-AC6F-6A6D26DA9BF4}" type="pres">
      <dgm:prSet presAssocID="{56C745BA-8D0F-4102-A446-26FCBC2E95E9}" presName="nodeRect" presStyleLbl="alignNode1" presStyleIdx="0" presStyleCnt="4">
        <dgm:presLayoutVars>
          <dgm:bulletEnabled val="1"/>
        </dgm:presLayoutVars>
      </dgm:prSet>
      <dgm:spPr/>
    </dgm:pt>
    <dgm:pt modelId="{7A93F587-6166-1B49-91AC-97683A0E4879}" type="pres">
      <dgm:prSet presAssocID="{8D09EBE1-9EDD-45E3-8F5C-347E4D395381}" presName="sibTrans" presStyleCnt="0"/>
      <dgm:spPr/>
    </dgm:pt>
    <dgm:pt modelId="{9C192516-2598-BF41-89F6-059528ED9786}" type="pres">
      <dgm:prSet presAssocID="{0DEE086B-242D-4440-A2DD-D71154A3C8FD}" presName="compositeNode" presStyleCnt="0">
        <dgm:presLayoutVars>
          <dgm:bulletEnabled val="1"/>
        </dgm:presLayoutVars>
      </dgm:prSet>
      <dgm:spPr/>
    </dgm:pt>
    <dgm:pt modelId="{BC99E8F3-2CB7-1A4E-832C-9F8C4DC7FD31}" type="pres">
      <dgm:prSet presAssocID="{0DEE086B-242D-4440-A2DD-D71154A3C8FD}" presName="bgRect" presStyleLbl="alignNode1" presStyleIdx="1" presStyleCnt="4"/>
      <dgm:spPr/>
    </dgm:pt>
    <dgm:pt modelId="{A041137E-A39C-8D41-A8EF-A0D3E19ACFEE}" type="pres">
      <dgm:prSet presAssocID="{BCC8ABDE-E9A2-4C25-9D14-48686957593C}" presName="sibTransNodeRect" presStyleLbl="alignNode1" presStyleIdx="1" presStyleCnt="4">
        <dgm:presLayoutVars>
          <dgm:chMax val="0"/>
          <dgm:bulletEnabled val="1"/>
        </dgm:presLayoutVars>
      </dgm:prSet>
      <dgm:spPr/>
    </dgm:pt>
    <dgm:pt modelId="{B21DB94C-066C-0142-ACD6-74ED352CE205}" type="pres">
      <dgm:prSet presAssocID="{0DEE086B-242D-4440-A2DD-D71154A3C8FD}" presName="nodeRect" presStyleLbl="alignNode1" presStyleIdx="1" presStyleCnt="4">
        <dgm:presLayoutVars>
          <dgm:bulletEnabled val="1"/>
        </dgm:presLayoutVars>
      </dgm:prSet>
      <dgm:spPr/>
    </dgm:pt>
    <dgm:pt modelId="{18645F6C-9911-A34A-9F2C-AC7EC75BC4ED}" type="pres">
      <dgm:prSet presAssocID="{BCC8ABDE-E9A2-4C25-9D14-48686957593C}" presName="sibTrans" presStyleCnt="0"/>
      <dgm:spPr/>
    </dgm:pt>
    <dgm:pt modelId="{B24C8061-FEED-5042-B0C7-95397021AE50}" type="pres">
      <dgm:prSet presAssocID="{43D530F6-7669-4BCE-9923-950EBDB1E913}" presName="compositeNode" presStyleCnt="0">
        <dgm:presLayoutVars>
          <dgm:bulletEnabled val="1"/>
        </dgm:presLayoutVars>
      </dgm:prSet>
      <dgm:spPr/>
    </dgm:pt>
    <dgm:pt modelId="{4395B29F-8209-274F-90B6-88A118B152D3}" type="pres">
      <dgm:prSet presAssocID="{43D530F6-7669-4BCE-9923-950EBDB1E913}" presName="bgRect" presStyleLbl="alignNode1" presStyleIdx="2" presStyleCnt="4"/>
      <dgm:spPr/>
    </dgm:pt>
    <dgm:pt modelId="{8AD12D8A-B727-274B-9004-C4DB780BE53A}" type="pres">
      <dgm:prSet presAssocID="{5E5E9916-32EC-41EC-B3E1-91CBD91010B8}" presName="sibTransNodeRect" presStyleLbl="alignNode1" presStyleIdx="2" presStyleCnt="4">
        <dgm:presLayoutVars>
          <dgm:chMax val="0"/>
          <dgm:bulletEnabled val="1"/>
        </dgm:presLayoutVars>
      </dgm:prSet>
      <dgm:spPr/>
    </dgm:pt>
    <dgm:pt modelId="{AFA660D3-5513-204A-834D-D9CB05D22158}" type="pres">
      <dgm:prSet presAssocID="{43D530F6-7669-4BCE-9923-950EBDB1E913}" presName="nodeRect" presStyleLbl="alignNode1" presStyleIdx="2" presStyleCnt="4">
        <dgm:presLayoutVars>
          <dgm:bulletEnabled val="1"/>
        </dgm:presLayoutVars>
      </dgm:prSet>
      <dgm:spPr/>
    </dgm:pt>
    <dgm:pt modelId="{421FD939-7D34-294A-AD52-519CB44144D8}" type="pres">
      <dgm:prSet presAssocID="{5E5E9916-32EC-41EC-B3E1-91CBD91010B8}" presName="sibTrans" presStyleCnt="0"/>
      <dgm:spPr/>
    </dgm:pt>
    <dgm:pt modelId="{FE99058C-8C52-604B-A487-23F9F2E0BD0B}" type="pres">
      <dgm:prSet presAssocID="{94A92034-5F93-466C-A595-D5D9D853B8B7}" presName="compositeNode" presStyleCnt="0">
        <dgm:presLayoutVars>
          <dgm:bulletEnabled val="1"/>
        </dgm:presLayoutVars>
      </dgm:prSet>
      <dgm:spPr/>
    </dgm:pt>
    <dgm:pt modelId="{DE6CF7FA-E076-CB4A-A0E4-369B85ED2A8F}" type="pres">
      <dgm:prSet presAssocID="{94A92034-5F93-466C-A595-D5D9D853B8B7}" presName="bgRect" presStyleLbl="alignNode1" presStyleIdx="3" presStyleCnt="4"/>
      <dgm:spPr/>
    </dgm:pt>
    <dgm:pt modelId="{AAD7F7A5-2E1B-B847-BD75-33FE9DAE828C}" type="pres">
      <dgm:prSet presAssocID="{9497762A-A152-4109-9BE5-D9C39066E0C1}" presName="sibTransNodeRect" presStyleLbl="alignNode1" presStyleIdx="3" presStyleCnt="4">
        <dgm:presLayoutVars>
          <dgm:chMax val="0"/>
          <dgm:bulletEnabled val="1"/>
        </dgm:presLayoutVars>
      </dgm:prSet>
      <dgm:spPr/>
    </dgm:pt>
    <dgm:pt modelId="{5B6E7EFE-0DFB-CA4D-846A-5097DDB6B671}" type="pres">
      <dgm:prSet presAssocID="{94A92034-5F93-466C-A595-D5D9D853B8B7}" presName="nodeRect" presStyleLbl="alignNode1" presStyleIdx="3" presStyleCnt="4">
        <dgm:presLayoutVars>
          <dgm:bulletEnabled val="1"/>
        </dgm:presLayoutVars>
      </dgm:prSet>
      <dgm:spPr/>
    </dgm:pt>
  </dgm:ptLst>
  <dgm:cxnLst>
    <dgm:cxn modelId="{3907610B-69CD-4368-BAD1-66F5E5A76FF2}" srcId="{9E71D410-9A02-43DE-8272-DE9BE101AF44}" destId="{0DEE086B-242D-4440-A2DD-D71154A3C8FD}" srcOrd="1" destOrd="0" parTransId="{8A1CE8A6-0E70-48E2-A7AF-7BE02F4D4479}" sibTransId="{BCC8ABDE-E9A2-4C25-9D14-48686957593C}"/>
    <dgm:cxn modelId="{62F6A51F-A7E7-BA4B-A406-078CDE969FAF}" type="presOf" srcId="{56C745BA-8D0F-4102-A446-26FCBC2E95E9}" destId="{A70F3A7A-60B4-E543-AC6F-6A6D26DA9BF4}" srcOrd="1" destOrd="0" presId="urn:microsoft.com/office/officeart/2016/7/layout/LinearBlockProcessNumbered"/>
    <dgm:cxn modelId="{29930F20-12E2-BE44-A21D-758259185764}" type="presOf" srcId="{94A92034-5F93-466C-A595-D5D9D853B8B7}" destId="{5B6E7EFE-0DFB-CA4D-846A-5097DDB6B671}" srcOrd="1" destOrd="0" presId="urn:microsoft.com/office/officeart/2016/7/layout/LinearBlockProcessNumbered"/>
    <dgm:cxn modelId="{83697F22-F626-0C4D-AF1B-9B42DE9946CC}" type="presOf" srcId="{43D530F6-7669-4BCE-9923-950EBDB1E913}" destId="{AFA660D3-5513-204A-834D-D9CB05D22158}" srcOrd="1" destOrd="0" presId="urn:microsoft.com/office/officeart/2016/7/layout/LinearBlockProcessNumbered"/>
    <dgm:cxn modelId="{273F4223-AA36-DF4F-AA7E-57AA1CCFE927}" type="presOf" srcId="{9E71D410-9A02-43DE-8272-DE9BE101AF44}" destId="{B281739F-3775-A244-A2ED-7A9B92BD33DB}" srcOrd="0" destOrd="0" presId="urn:microsoft.com/office/officeart/2016/7/layout/LinearBlockProcessNumbered"/>
    <dgm:cxn modelId="{33880B48-46EE-E344-A077-D20D1A6E11CD}" type="presOf" srcId="{94A92034-5F93-466C-A595-D5D9D853B8B7}" destId="{DE6CF7FA-E076-CB4A-A0E4-369B85ED2A8F}" srcOrd="0" destOrd="0" presId="urn:microsoft.com/office/officeart/2016/7/layout/LinearBlockProcessNumbered"/>
    <dgm:cxn modelId="{A1C0D84C-391E-D74C-B92F-3A04FDFA6D17}" type="presOf" srcId="{0DEE086B-242D-4440-A2DD-D71154A3C8FD}" destId="{B21DB94C-066C-0142-ACD6-74ED352CE205}" srcOrd="1" destOrd="0" presId="urn:microsoft.com/office/officeart/2016/7/layout/LinearBlockProcessNumbered"/>
    <dgm:cxn modelId="{4344A457-A669-4A10-AEA8-B4BBA7BE5F8D}" srcId="{9E71D410-9A02-43DE-8272-DE9BE101AF44}" destId="{94A92034-5F93-466C-A595-D5D9D853B8B7}" srcOrd="3" destOrd="0" parTransId="{893D72F2-2610-41AC-9E5C-D091EDB1F950}" sibTransId="{9497762A-A152-4109-9BE5-D9C39066E0C1}"/>
    <dgm:cxn modelId="{57F5775E-A33B-C54A-BEA0-3F532FB0DC3C}" type="presOf" srcId="{56C745BA-8D0F-4102-A446-26FCBC2E95E9}" destId="{6D14F03A-E8B5-CE4C-B5B6-A3466476C24E}" srcOrd="0" destOrd="0" presId="urn:microsoft.com/office/officeart/2016/7/layout/LinearBlockProcessNumbered"/>
    <dgm:cxn modelId="{C98E9773-DE28-0F40-9399-CF216D276422}" type="presOf" srcId="{0DEE086B-242D-4440-A2DD-D71154A3C8FD}" destId="{BC99E8F3-2CB7-1A4E-832C-9F8C4DC7FD31}" srcOrd="0" destOrd="0" presId="urn:microsoft.com/office/officeart/2016/7/layout/LinearBlockProcessNumbered"/>
    <dgm:cxn modelId="{D2B70B7C-B0E7-D34A-89ED-637A8147D5D8}" type="presOf" srcId="{BCC8ABDE-E9A2-4C25-9D14-48686957593C}" destId="{A041137E-A39C-8D41-A8EF-A0D3E19ACFEE}" srcOrd="0" destOrd="0" presId="urn:microsoft.com/office/officeart/2016/7/layout/LinearBlockProcessNumbered"/>
    <dgm:cxn modelId="{4BA3E283-7D24-4FE8-A59E-27D59135E508}" srcId="{9E71D410-9A02-43DE-8272-DE9BE101AF44}" destId="{43D530F6-7669-4BCE-9923-950EBDB1E913}" srcOrd="2" destOrd="0" parTransId="{1D94D10D-A4D4-4F63-AD81-F8A9164A809F}" sibTransId="{5E5E9916-32EC-41EC-B3E1-91CBD91010B8}"/>
    <dgm:cxn modelId="{12238892-E835-DF41-8E54-22EA522CBDD1}" type="presOf" srcId="{8D09EBE1-9EDD-45E3-8F5C-347E4D395381}" destId="{105870EA-D02C-1241-9AA3-6B7BB046B282}" srcOrd="0" destOrd="0" presId="urn:microsoft.com/office/officeart/2016/7/layout/LinearBlockProcessNumbered"/>
    <dgm:cxn modelId="{9A773296-008E-5B47-8617-D222FE8FFBF3}" type="presOf" srcId="{5E5E9916-32EC-41EC-B3E1-91CBD91010B8}" destId="{8AD12D8A-B727-274B-9004-C4DB780BE53A}" srcOrd="0" destOrd="0" presId="urn:microsoft.com/office/officeart/2016/7/layout/LinearBlockProcessNumbered"/>
    <dgm:cxn modelId="{80B51E97-7489-4C9A-B366-AAC3E929F7D7}" srcId="{9E71D410-9A02-43DE-8272-DE9BE101AF44}" destId="{56C745BA-8D0F-4102-A446-26FCBC2E95E9}" srcOrd="0" destOrd="0" parTransId="{3F7AC5BE-A09F-4FD9-859F-357468D3FA05}" sibTransId="{8D09EBE1-9EDD-45E3-8F5C-347E4D395381}"/>
    <dgm:cxn modelId="{8206359B-EA8D-6D45-A91F-F0D60956FF5F}" type="presOf" srcId="{43D530F6-7669-4BCE-9923-950EBDB1E913}" destId="{4395B29F-8209-274F-90B6-88A118B152D3}" srcOrd="0" destOrd="0" presId="urn:microsoft.com/office/officeart/2016/7/layout/LinearBlockProcessNumbered"/>
    <dgm:cxn modelId="{36F7A1D6-0C88-1148-972A-7B80908ADEAC}" type="presOf" srcId="{9497762A-A152-4109-9BE5-D9C39066E0C1}" destId="{AAD7F7A5-2E1B-B847-BD75-33FE9DAE828C}" srcOrd="0" destOrd="0" presId="urn:microsoft.com/office/officeart/2016/7/layout/LinearBlockProcessNumbered"/>
    <dgm:cxn modelId="{FEDE21A4-0761-7640-95C3-711D210CB592}" type="presParOf" srcId="{B281739F-3775-A244-A2ED-7A9B92BD33DB}" destId="{D65B0499-AAC1-5941-AC65-BABB45F09531}" srcOrd="0" destOrd="0" presId="urn:microsoft.com/office/officeart/2016/7/layout/LinearBlockProcessNumbered"/>
    <dgm:cxn modelId="{3111E8C8-706A-6E43-A0D7-BB3A58C111B6}" type="presParOf" srcId="{D65B0499-AAC1-5941-AC65-BABB45F09531}" destId="{6D14F03A-E8B5-CE4C-B5B6-A3466476C24E}" srcOrd="0" destOrd="0" presId="urn:microsoft.com/office/officeart/2016/7/layout/LinearBlockProcessNumbered"/>
    <dgm:cxn modelId="{98EF7DCC-EEBE-A246-A4F3-67161FB1714E}" type="presParOf" srcId="{D65B0499-AAC1-5941-AC65-BABB45F09531}" destId="{105870EA-D02C-1241-9AA3-6B7BB046B282}" srcOrd="1" destOrd="0" presId="urn:microsoft.com/office/officeart/2016/7/layout/LinearBlockProcessNumbered"/>
    <dgm:cxn modelId="{8A7D38B2-9A54-1540-8BA3-B16E6D5A981C}" type="presParOf" srcId="{D65B0499-AAC1-5941-AC65-BABB45F09531}" destId="{A70F3A7A-60B4-E543-AC6F-6A6D26DA9BF4}" srcOrd="2" destOrd="0" presId="urn:microsoft.com/office/officeart/2016/7/layout/LinearBlockProcessNumbered"/>
    <dgm:cxn modelId="{D2950A8C-64BB-024E-8F64-580FA903B1BB}" type="presParOf" srcId="{B281739F-3775-A244-A2ED-7A9B92BD33DB}" destId="{7A93F587-6166-1B49-91AC-97683A0E4879}" srcOrd="1" destOrd="0" presId="urn:microsoft.com/office/officeart/2016/7/layout/LinearBlockProcessNumbered"/>
    <dgm:cxn modelId="{7F3E40B6-BEEB-714B-993A-7E04D5449571}" type="presParOf" srcId="{B281739F-3775-A244-A2ED-7A9B92BD33DB}" destId="{9C192516-2598-BF41-89F6-059528ED9786}" srcOrd="2" destOrd="0" presId="urn:microsoft.com/office/officeart/2016/7/layout/LinearBlockProcessNumbered"/>
    <dgm:cxn modelId="{78FFC686-ED40-584B-86A9-C7811BA000DA}" type="presParOf" srcId="{9C192516-2598-BF41-89F6-059528ED9786}" destId="{BC99E8F3-2CB7-1A4E-832C-9F8C4DC7FD31}" srcOrd="0" destOrd="0" presId="urn:microsoft.com/office/officeart/2016/7/layout/LinearBlockProcessNumbered"/>
    <dgm:cxn modelId="{6519A442-C3BE-C84D-B29E-1B366E5274A4}" type="presParOf" srcId="{9C192516-2598-BF41-89F6-059528ED9786}" destId="{A041137E-A39C-8D41-A8EF-A0D3E19ACFEE}" srcOrd="1" destOrd="0" presId="urn:microsoft.com/office/officeart/2016/7/layout/LinearBlockProcessNumbered"/>
    <dgm:cxn modelId="{E08A9E32-15D6-6D42-BA64-6D33DB9C8C97}" type="presParOf" srcId="{9C192516-2598-BF41-89F6-059528ED9786}" destId="{B21DB94C-066C-0142-ACD6-74ED352CE205}" srcOrd="2" destOrd="0" presId="urn:microsoft.com/office/officeart/2016/7/layout/LinearBlockProcessNumbered"/>
    <dgm:cxn modelId="{75A356D1-0639-CD45-9C64-E72E4B90D845}" type="presParOf" srcId="{B281739F-3775-A244-A2ED-7A9B92BD33DB}" destId="{18645F6C-9911-A34A-9F2C-AC7EC75BC4ED}" srcOrd="3" destOrd="0" presId="urn:microsoft.com/office/officeart/2016/7/layout/LinearBlockProcessNumbered"/>
    <dgm:cxn modelId="{F28B9321-D835-FA4C-8764-26F21BE53431}" type="presParOf" srcId="{B281739F-3775-A244-A2ED-7A9B92BD33DB}" destId="{B24C8061-FEED-5042-B0C7-95397021AE50}" srcOrd="4" destOrd="0" presId="urn:microsoft.com/office/officeart/2016/7/layout/LinearBlockProcessNumbered"/>
    <dgm:cxn modelId="{78911E05-575A-B841-8764-36A1B11F8F87}" type="presParOf" srcId="{B24C8061-FEED-5042-B0C7-95397021AE50}" destId="{4395B29F-8209-274F-90B6-88A118B152D3}" srcOrd="0" destOrd="0" presId="urn:microsoft.com/office/officeart/2016/7/layout/LinearBlockProcessNumbered"/>
    <dgm:cxn modelId="{F0EE0D1E-9D37-9542-BB3B-49155EAFD663}" type="presParOf" srcId="{B24C8061-FEED-5042-B0C7-95397021AE50}" destId="{8AD12D8A-B727-274B-9004-C4DB780BE53A}" srcOrd="1" destOrd="0" presId="urn:microsoft.com/office/officeart/2016/7/layout/LinearBlockProcessNumbered"/>
    <dgm:cxn modelId="{853200D9-7B5E-5648-B8A3-5506DEDF99E2}" type="presParOf" srcId="{B24C8061-FEED-5042-B0C7-95397021AE50}" destId="{AFA660D3-5513-204A-834D-D9CB05D22158}" srcOrd="2" destOrd="0" presId="urn:microsoft.com/office/officeart/2016/7/layout/LinearBlockProcessNumbered"/>
    <dgm:cxn modelId="{9F4E2662-70B0-BF42-BE62-F9FEED4AAD1D}" type="presParOf" srcId="{B281739F-3775-A244-A2ED-7A9B92BD33DB}" destId="{421FD939-7D34-294A-AD52-519CB44144D8}" srcOrd="5" destOrd="0" presId="urn:microsoft.com/office/officeart/2016/7/layout/LinearBlockProcessNumbered"/>
    <dgm:cxn modelId="{5977F54B-0A04-F343-9398-333FAC7277BD}" type="presParOf" srcId="{B281739F-3775-A244-A2ED-7A9B92BD33DB}" destId="{FE99058C-8C52-604B-A487-23F9F2E0BD0B}" srcOrd="6" destOrd="0" presId="urn:microsoft.com/office/officeart/2016/7/layout/LinearBlockProcessNumbered"/>
    <dgm:cxn modelId="{DAA8D639-1A3D-F347-ACB0-3F6D760F97EC}" type="presParOf" srcId="{FE99058C-8C52-604B-A487-23F9F2E0BD0B}" destId="{DE6CF7FA-E076-CB4A-A0E4-369B85ED2A8F}" srcOrd="0" destOrd="0" presId="urn:microsoft.com/office/officeart/2016/7/layout/LinearBlockProcessNumbered"/>
    <dgm:cxn modelId="{78335139-4066-FB4C-850C-647122950CE9}" type="presParOf" srcId="{FE99058C-8C52-604B-A487-23F9F2E0BD0B}" destId="{AAD7F7A5-2E1B-B847-BD75-33FE9DAE828C}" srcOrd="1" destOrd="0" presId="urn:microsoft.com/office/officeart/2016/7/layout/LinearBlockProcessNumbered"/>
    <dgm:cxn modelId="{2235AF39-0A45-6C4B-B78A-B14210C19FDF}" type="presParOf" srcId="{FE99058C-8C52-604B-A487-23F9F2E0BD0B}" destId="{5B6E7EFE-0DFB-CA4D-846A-5097DDB6B671}" srcOrd="2" destOrd="0" presId="urn:microsoft.com/office/officeart/2016/7/layout/LinearBlock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8F3DA0B-907E-4975-8CDA-F1A18F4FBCC6}"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9E0BCD4C-D4C5-419D-8E1F-E64DA0E16B4B}">
      <dgm:prSet/>
      <dgm:spPr/>
      <dgm:t>
        <a:bodyPr/>
        <a:lstStyle/>
        <a:p>
          <a:r>
            <a:rPr lang="en-US" b="1"/>
            <a:t>Step1:  Data Collection</a:t>
          </a:r>
          <a:endParaRPr lang="en-US"/>
        </a:p>
      </dgm:t>
    </dgm:pt>
    <dgm:pt modelId="{5F0F8690-6E1A-4524-85BE-50BDF766DF4D}" type="parTrans" cxnId="{5BBE425F-C34D-4BE9-B002-3D4A9F3C4CF2}">
      <dgm:prSet/>
      <dgm:spPr/>
      <dgm:t>
        <a:bodyPr/>
        <a:lstStyle/>
        <a:p>
          <a:endParaRPr lang="en-US"/>
        </a:p>
      </dgm:t>
    </dgm:pt>
    <dgm:pt modelId="{1481D102-446F-47BB-AB21-4E889FAC489B}" type="sibTrans" cxnId="{5BBE425F-C34D-4BE9-B002-3D4A9F3C4CF2}">
      <dgm:prSet/>
      <dgm:spPr/>
      <dgm:t>
        <a:bodyPr/>
        <a:lstStyle/>
        <a:p>
          <a:endParaRPr lang="en-US"/>
        </a:p>
      </dgm:t>
    </dgm:pt>
    <dgm:pt modelId="{B4BBDB75-5C96-447C-85D8-77624538B6F4}">
      <dgm:prSet/>
      <dgm:spPr/>
      <dgm:t>
        <a:bodyPr/>
        <a:lstStyle/>
        <a:p>
          <a:r>
            <a:rPr lang="en-US"/>
            <a:t>The first step is to collect the dataset in the format of images or videos of humans/ Human bodies.</a:t>
          </a:r>
        </a:p>
      </dgm:t>
    </dgm:pt>
    <dgm:pt modelId="{8FF565EF-A7B5-490C-A753-0BA68F6141CD}" type="parTrans" cxnId="{75881320-D33C-4997-AAA1-968D33D8EBD7}">
      <dgm:prSet/>
      <dgm:spPr/>
      <dgm:t>
        <a:bodyPr/>
        <a:lstStyle/>
        <a:p>
          <a:endParaRPr lang="en-US"/>
        </a:p>
      </dgm:t>
    </dgm:pt>
    <dgm:pt modelId="{0E77655D-3860-4312-A670-9D886816B4E1}" type="sibTrans" cxnId="{75881320-D33C-4997-AAA1-968D33D8EBD7}">
      <dgm:prSet/>
      <dgm:spPr/>
      <dgm:t>
        <a:bodyPr/>
        <a:lstStyle/>
        <a:p>
          <a:endParaRPr lang="en-US"/>
        </a:p>
      </dgm:t>
    </dgm:pt>
    <dgm:pt modelId="{A7FDFF40-C1C8-4651-B39C-8A84C12F3B31}">
      <dgm:prSet/>
      <dgm:spPr/>
      <dgm:t>
        <a:bodyPr/>
        <a:lstStyle/>
        <a:p>
          <a:r>
            <a:rPr lang="en-US" b="1"/>
            <a:t>Step2:  Data Processing</a:t>
          </a:r>
          <a:endParaRPr lang="en-US"/>
        </a:p>
      </dgm:t>
    </dgm:pt>
    <dgm:pt modelId="{D7F540F2-F91E-42B4-B214-BAE57BD38645}" type="parTrans" cxnId="{39AD9D3C-4052-4028-A963-0CDA644DCC7A}">
      <dgm:prSet/>
      <dgm:spPr/>
      <dgm:t>
        <a:bodyPr/>
        <a:lstStyle/>
        <a:p>
          <a:endParaRPr lang="en-US"/>
        </a:p>
      </dgm:t>
    </dgm:pt>
    <dgm:pt modelId="{BD164415-589E-4D90-A679-A9937C036B0C}" type="sibTrans" cxnId="{39AD9D3C-4052-4028-A963-0CDA644DCC7A}">
      <dgm:prSet/>
      <dgm:spPr/>
      <dgm:t>
        <a:bodyPr/>
        <a:lstStyle/>
        <a:p>
          <a:endParaRPr lang="en-US"/>
        </a:p>
      </dgm:t>
    </dgm:pt>
    <dgm:pt modelId="{09D5C4C3-6800-4BF7-B23B-E7E81258A0D4}">
      <dgm:prSet/>
      <dgm:spPr/>
      <dgm:t>
        <a:bodyPr/>
        <a:lstStyle/>
        <a:p>
          <a:r>
            <a:rPr lang="en-US"/>
            <a:t>Here, we are working on two things:</a:t>
          </a:r>
        </a:p>
      </dgm:t>
    </dgm:pt>
    <dgm:pt modelId="{AC25FFCB-E785-47A8-93BF-1C0760EBED68}" type="parTrans" cxnId="{B398C04B-1606-4A3B-B0D7-606FBF32F587}">
      <dgm:prSet/>
      <dgm:spPr/>
      <dgm:t>
        <a:bodyPr/>
        <a:lstStyle/>
        <a:p>
          <a:endParaRPr lang="en-US"/>
        </a:p>
      </dgm:t>
    </dgm:pt>
    <dgm:pt modelId="{DBFA3075-146A-4EA0-BD30-6FC8D2A10A1D}" type="sibTrans" cxnId="{B398C04B-1606-4A3B-B0D7-606FBF32F587}">
      <dgm:prSet/>
      <dgm:spPr/>
      <dgm:t>
        <a:bodyPr/>
        <a:lstStyle/>
        <a:p>
          <a:endParaRPr lang="en-US"/>
        </a:p>
      </dgm:t>
    </dgm:pt>
    <dgm:pt modelId="{9360D192-5FE1-45B8-A20D-30A5FA2F6166}">
      <dgm:prSet/>
      <dgm:spPr/>
      <dgm:t>
        <a:bodyPr/>
        <a:lstStyle/>
        <a:p>
          <a:r>
            <a:rPr lang="en-US"/>
            <a:t>Resizing dataset for model input</a:t>
          </a:r>
        </a:p>
      </dgm:t>
    </dgm:pt>
    <dgm:pt modelId="{DA03542F-5256-4014-9B51-5BB5B3CA383F}" type="parTrans" cxnId="{D5E692C6-0A33-48D6-9766-058B49D6B35D}">
      <dgm:prSet/>
      <dgm:spPr/>
      <dgm:t>
        <a:bodyPr/>
        <a:lstStyle/>
        <a:p>
          <a:endParaRPr lang="en-US"/>
        </a:p>
      </dgm:t>
    </dgm:pt>
    <dgm:pt modelId="{A153A5E1-32C6-4DA3-A191-D18A277164BE}" type="sibTrans" cxnId="{D5E692C6-0A33-48D6-9766-058B49D6B35D}">
      <dgm:prSet/>
      <dgm:spPr/>
      <dgm:t>
        <a:bodyPr/>
        <a:lstStyle/>
        <a:p>
          <a:endParaRPr lang="en-US"/>
        </a:p>
      </dgm:t>
    </dgm:pt>
    <dgm:pt modelId="{84B7530B-9899-4151-BCFE-092346C5B26F}">
      <dgm:prSet/>
      <dgm:spPr/>
      <dgm:t>
        <a:bodyPr/>
        <a:lstStyle/>
        <a:p>
          <a:r>
            <a:rPr lang="en-US"/>
            <a:t>Normalize the pixel values in common ranges for all the images.</a:t>
          </a:r>
        </a:p>
      </dgm:t>
    </dgm:pt>
    <dgm:pt modelId="{7E6C2D63-6563-4BDC-B828-3C901FFF223B}" type="parTrans" cxnId="{4634AE2A-9A97-4409-AC1F-5165CF9D2BD4}">
      <dgm:prSet/>
      <dgm:spPr/>
      <dgm:t>
        <a:bodyPr/>
        <a:lstStyle/>
        <a:p>
          <a:endParaRPr lang="en-US"/>
        </a:p>
      </dgm:t>
    </dgm:pt>
    <dgm:pt modelId="{E982C937-A7F7-46E7-884A-B065049A7F92}" type="sibTrans" cxnId="{4634AE2A-9A97-4409-AC1F-5165CF9D2BD4}">
      <dgm:prSet/>
      <dgm:spPr/>
      <dgm:t>
        <a:bodyPr/>
        <a:lstStyle/>
        <a:p>
          <a:endParaRPr lang="en-US"/>
        </a:p>
      </dgm:t>
    </dgm:pt>
    <dgm:pt modelId="{5ABDE055-C438-41F4-A0AC-65F11FC67B44}">
      <dgm:prSet/>
      <dgm:spPr/>
      <dgm:t>
        <a:bodyPr/>
        <a:lstStyle/>
        <a:p>
          <a:r>
            <a:rPr lang="en-US" b="1"/>
            <a:t>Step3: Select Model for Recognition</a:t>
          </a:r>
          <a:endParaRPr lang="en-US"/>
        </a:p>
      </dgm:t>
    </dgm:pt>
    <dgm:pt modelId="{63DAE150-5DA7-4286-A021-9C76C8270DE4}" type="parTrans" cxnId="{09C6A2EC-87EF-4911-988E-8BD73D8D0AC7}">
      <dgm:prSet/>
      <dgm:spPr/>
      <dgm:t>
        <a:bodyPr/>
        <a:lstStyle/>
        <a:p>
          <a:endParaRPr lang="en-US"/>
        </a:p>
      </dgm:t>
    </dgm:pt>
    <dgm:pt modelId="{92E66692-C999-4E78-92A2-2E2A52419584}" type="sibTrans" cxnId="{09C6A2EC-87EF-4911-988E-8BD73D8D0AC7}">
      <dgm:prSet/>
      <dgm:spPr/>
      <dgm:t>
        <a:bodyPr/>
        <a:lstStyle/>
        <a:p>
          <a:endParaRPr lang="en-US"/>
        </a:p>
      </dgm:t>
    </dgm:pt>
    <dgm:pt modelId="{04F3EC5F-1E73-43B9-A48E-0E1DB2FEF660}">
      <dgm:prSet/>
      <dgm:spPr/>
      <dgm:t>
        <a:bodyPr/>
        <a:lstStyle/>
        <a:p>
          <a:r>
            <a:rPr lang="en-US"/>
            <a:t>Here, we have given two options for human body recognition, which are as </a:t>
          </a:r>
        </a:p>
      </dgm:t>
    </dgm:pt>
    <dgm:pt modelId="{38FE7FE6-4D76-43B8-B88F-F154CBE3ED45}" type="parTrans" cxnId="{2D17DC29-418C-4E90-91E9-E1EDA1D7EC35}">
      <dgm:prSet/>
      <dgm:spPr/>
      <dgm:t>
        <a:bodyPr/>
        <a:lstStyle/>
        <a:p>
          <a:endParaRPr lang="en-US"/>
        </a:p>
      </dgm:t>
    </dgm:pt>
    <dgm:pt modelId="{0F477ED0-25BD-45D0-82F3-139D2AA0E10D}" type="sibTrans" cxnId="{2D17DC29-418C-4E90-91E9-E1EDA1D7EC35}">
      <dgm:prSet/>
      <dgm:spPr/>
      <dgm:t>
        <a:bodyPr/>
        <a:lstStyle/>
        <a:p>
          <a:endParaRPr lang="en-US"/>
        </a:p>
      </dgm:t>
    </dgm:pt>
    <dgm:pt modelId="{8137ECDE-FBF8-438B-88F7-3B75F5839CBF}">
      <dgm:prSet/>
      <dgm:spPr/>
      <dgm:t>
        <a:bodyPr/>
        <a:lstStyle/>
        <a:p>
          <a:r>
            <a:rPr lang="en-US"/>
            <a:t>HOG Detector</a:t>
          </a:r>
        </a:p>
      </dgm:t>
    </dgm:pt>
    <dgm:pt modelId="{0E821D4B-4206-49BC-9A1F-85ECAAC8056B}" type="parTrans" cxnId="{92AA31F3-12E0-4C97-9114-6B7E2DC96CF9}">
      <dgm:prSet/>
      <dgm:spPr/>
      <dgm:t>
        <a:bodyPr/>
        <a:lstStyle/>
        <a:p>
          <a:endParaRPr lang="en-US"/>
        </a:p>
      </dgm:t>
    </dgm:pt>
    <dgm:pt modelId="{CEE753DB-3A06-41E1-ACC7-F0CF6B9D2053}" type="sibTrans" cxnId="{92AA31F3-12E0-4C97-9114-6B7E2DC96CF9}">
      <dgm:prSet/>
      <dgm:spPr/>
      <dgm:t>
        <a:bodyPr/>
        <a:lstStyle/>
        <a:p>
          <a:endParaRPr lang="en-US"/>
        </a:p>
      </dgm:t>
    </dgm:pt>
    <dgm:pt modelId="{623A7056-F453-4B03-99E2-F31DEB994F0D}">
      <dgm:prSet/>
      <dgm:spPr/>
      <dgm:t>
        <a:bodyPr/>
        <a:lstStyle/>
        <a:p>
          <a:r>
            <a:rPr lang="en-US"/>
            <a:t>HAAR Cascade</a:t>
          </a:r>
        </a:p>
      </dgm:t>
    </dgm:pt>
    <dgm:pt modelId="{E51CE30B-F8C9-43FA-94D2-AB5F57512F89}" type="parTrans" cxnId="{8DF8BFF7-9EA6-4BB6-A332-CA2F7882C9EE}">
      <dgm:prSet/>
      <dgm:spPr/>
      <dgm:t>
        <a:bodyPr/>
        <a:lstStyle/>
        <a:p>
          <a:endParaRPr lang="en-US"/>
        </a:p>
      </dgm:t>
    </dgm:pt>
    <dgm:pt modelId="{1805A3E3-D071-4136-9D7B-E3C14A8DC148}" type="sibTrans" cxnId="{8DF8BFF7-9EA6-4BB6-A332-CA2F7882C9EE}">
      <dgm:prSet/>
      <dgm:spPr/>
      <dgm:t>
        <a:bodyPr/>
        <a:lstStyle/>
        <a:p>
          <a:endParaRPr lang="en-US"/>
        </a:p>
      </dgm:t>
    </dgm:pt>
    <dgm:pt modelId="{5BBCE7D1-B575-4A61-B826-4FD9328EC5A4}">
      <dgm:prSet/>
      <dgm:spPr/>
      <dgm:t>
        <a:bodyPr/>
        <a:lstStyle/>
        <a:p>
          <a:r>
            <a:rPr lang="en-US" b="1"/>
            <a:t>Step4: Choosing Input Method</a:t>
          </a:r>
          <a:endParaRPr lang="en-US"/>
        </a:p>
      </dgm:t>
    </dgm:pt>
    <dgm:pt modelId="{1721A7A7-3D05-4451-B974-DF17DFF9E9E0}" type="parTrans" cxnId="{F298B463-8CBA-4A29-9E70-55A730342DD9}">
      <dgm:prSet/>
      <dgm:spPr/>
      <dgm:t>
        <a:bodyPr/>
        <a:lstStyle/>
        <a:p>
          <a:endParaRPr lang="en-US"/>
        </a:p>
      </dgm:t>
    </dgm:pt>
    <dgm:pt modelId="{F0C512DF-C7FB-41A7-86BF-209A9C9E6F62}" type="sibTrans" cxnId="{F298B463-8CBA-4A29-9E70-55A730342DD9}">
      <dgm:prSet/>
      <dgm:spPr/>
      <dgm:t>
        <a:bodyPr/>
        <a:lstStyle/>
        <a:p>
          <a:endParaRPr lang="en-US"/>
        </a:p>
      </dgm:t>
    </dgm:pt>
    <dgm:pt modelId="{ED0306A5-8B01-4444-868B-4E2EF70FF7BB}">
      <dgm:prSet/>
      <dgm:spPr/>
      <dgm:t>
        <a:bodyPr/>
        <a:lstStyle/>
        <a:p>
          <a:r>
            <a:rPr lang="en-US"/>
            <a:t>In this step, we have two options:</a:t>
          </a:r>
        </a:p>
      </dgm:t>
    </dgm:pt>
    <dgm:pt modelId="{579997A4-6671-4EF4-A1D3-E42ACC6826BD}" type="parTrans" cxnId="{D0751387-2055-4B3F-89B2-ACC996969CB9}">
      <dgm:prSet/>
      <dgm:spPr/>
      <dgm:t>
        <a:bodyPr/>
        <a:lstStyle/>
        <a:p>
          <a:endParaRPr lang="en-US"/>
        </a:p>
      </dgm:t>
    </dgm:pt>
    <dgm:pt modelId="{E3F743F5-C9CC-470F-AB79-9BFE6EEC884B}" type="sibTrans" cxnId="{D0751387-2055-4B3F-89B2-ACC996969CB9}">
      <dgm:prSet/>
      <dgm:spPr/>
      <dgm:t>
        <a:bodyPr/>
        <a:lstStyle/>
        <a:p>
          <a:endParaRPr lang="en-US"/>
        </a:p>
      </dgm:t>
    </dgm:pt>
    <dgm:pt modelId="{BE00C53C-7A0E-4505-B219-FD4E2A73151C}">
      <dgm:prSet/>
      <dgm:spPr/>
      <dgm:t>
        <a:bodyPr/>
        <a:lstStyle/>
        <a:p>
          <a:r>
            <a:rPr lang="en-US"/>
            <a:t>Option -1: Live Camera</a:t>
          </a:r>
        </a:p>
      </dgm:t>
    </dgm:pt>
    <dgm:pt modelId="{FD3D6870-97C1-40B0-9122-4156655C71AC}" type="parTrans" cxnId="{83F56252-B1D3-4138-AF2F-C38949635FDF}">
      <dgm:prSet/>
      <dgm:spPr/>
      <dgm:t>
        <a:bodyPr/>
        <a:lstStyle/>
        <a:p>
          <a:endParaRPr lang="en-US"/>
        </a:p>
      </dgm:t>
    </dgm:pt>
    <dgm:pt modelId="{B2399A1F-1F95-4D5A-8BDF-17FD03168BE9}" type="sibTrans" cxnId="{83F56252-B1D3-4138-AF2F-C38949635FDF}">
      <dgm:prSet/>
      <dgm:spPr/>
      <dgm:t>
        <a:bodyPr/>
        <a:lstStyle/>
        <a:p>
          <a:endParaRPr lang="en-US"/>
        </a:p>
      </dgm:t>
    </dgm:pt>
    <dgm:pt modelId="{26DF8B8C-97F9-484A-A713-DF134A80D6A8}">
      <dgm:prSet/>
      <dgm:spPr/>
      <dgm:t>
        <a:bodyPr/>
        <a:lstStyle/>
        <a:p>
          <a:r>
            <a:rPr lang="en-US"/>
            <a:t>Option -2: Input Dataset </a:t>
          </a:r>
        </a:p>
      </dgm:t>
    </dgm:pt>
    <dgm:pt modelId="{D1E2F9C8-47EB-48FB-A193-FEB90C3CA778}" type="parTrans" cxnId="{35F1EA98-48A1-4BFF-9058-A8B6F61779DF}">
      <dgm:prSet/>
      <dgm:spPr/>
      <dgm:t>
        <a:bodyPr/>
        <a:lstStyle/>
        <a:p>
          <a:endParaRPr lang="en-US"/>
        </a:p>
      </dgm:t>
    </dgm:pt>
    <dgm:pt modelId="{BB45CCB0-3070-463C-830E-C86C9EDA240A}" type="sibTrans" cxnId="{35F1EA98-48A1-4BFF-9058-A8B6F61779DF}">
      <dgm:prSet/>
      <dgm:spPr/>
      <dgm:t>
        <a:bodyPr/>
        <a:lstStyle/>
        <a:p>
          <a:endParaRPr lang="en-US"/>
        </a:p>
      </dgm:t>
    </dgm:pt>
    <dgm:pt modelId="{3E46FAF7-D26C-D942-B18E-87FA5CB60B2A}" type="pres">
      <dgm:prSet presAssocID="{E8F3DA0B-907E-4975-8CDA-F1A18F4FBCC6}" presName="Name0" presStyleCnt="0">
        <dgm:presLayoutVars>
          <dgm:dir/>
          <dgm:animLvl val="lvl"/>
          <dgm:resizeHandles val="exact"/>
        </dgm:presLayoutVars>
      </dgm:prSet>
      <dgm:spPr/>
    </dgm:pt>
    <dgm:pt modelId="{5CDAAFA8-C240-7947-9FEA-F89F6A55AC02}" type="pres">
      <dgm:prSet presAssocID="{9E0BCD4C-D4C5-419D-8E1F-E64DA0E16B4B}" presName="linNode" presStyleCnt="0"/>
      <dgm:spPr/>
    </dgm:pt>
    <dgm:pt modelId="{5EB02406-9DC6-5042-8CD9-C499930416A5}" type="pres">
      <dgm:prSet presAssocID="{9E0BCD4C-D4C5-419D-8E1F-E64DA0E16B4B}" presName="parentText" presStyleLbl="node1" presStyleIdx="0" presStyleCnt="4">
        <dgm:presLayoutVars>
          <dgm:chMax val="1"/>
          <dgm:bulletEnabled val="1"/>
        </dgm:presLayoutVars>
      </dgm:prSet>
      <dgm:spPr/>
    </dgm:pt>
    <dgm:pt modelId="{F9FDCB3A-98D5-934C-BE7D-D3E98BF7303B}" type="pres">
      <dgm:prSet presAssocID="{9E0BCD4C-D4C5-419D-8E1F-E64DA0E16B4B}" presName="descendantText" presStyleLbl="alignAccFollowNode1" presStyleIdx="0" presStyleCnt="4">
        <dgm:presLayoutVars>
          <dgm:bulletEnabled val="1"/>
        </dgm:presLayoutVars>
      </dgm:prSet>
      <dgm:spPr/>
    </dgm:pt>
    <dgm:pt modelId="{BE65676F-4127-214E-9C8D-D7DEA25E147F}" type="pres">
      <dgm:prSet presAssocID="{1481D102-446F-47BB-AB21-4E889FAC489B}" presName="sp" presStyleCnt="0"/>
      <dgm:spPr/>
    </dgm:pt>
    <dgm:pt modelId="{134C656E-87C4-3B4D-84B8-29C63FADE199}" type="pres">
      <dgm:prSet presAssocID="{A7FDFF40-C1C8-4651-B39C-8A84C12F3B31}" presName="linNode" presStyleCnt="0"/>
      <dgm:spPr/>
    </dgm:pt>
    <dgm:pt modelId="{8202A75A-D245-5F4C-8105-5108FA9B462E}" type="pres">
      <dgm:prSet presAssocID="{A7FDFF40-C1C8-4651-B39C-8A84C12F3B31}" presName="parentText" presStyleLbl="node1" presStyleIdx="1" presStyleCnt="4">
        <dgm:presLayoutVars>
          <dgm:chMax val="1"/>
          <dgm:bulletEnabled val="1"/>
        </dgm:presLayoutVars>
      </dgm:prSet>
      <dgm:spPr/>
    </dgm:pt>
    <dgm:pt modelId="{186152CE-9CC4-684A-B946-531B20AC75E9}" type="pres">
      <dgm:prSet presAssocID="{A7FDFF40-C1C8-4651-B39C-8A84C12F3B31}" presName="descendantText" presStyleLbl="alignAccFollowNode1" presStyleIdx="1" presStyleCnt="4">
        <dgm:presLayoutVars>
          <dgm:bulletEnabled val="1"/>
        </dgm:presLayoutVars>
      </dgm:prSet>
      <dgm:spPr/>
    </dgm:pt>
    <dgm:pt modelId="{F257138D-AC18-5E4A-9F28-3BD978FD264F}" type="pres">
      <dgm:prSet presAssocID="{BD164415-589E-4D90-A679-A9937C036B0C}" presName="sp" presStyleCnt="0"/>
      <dgm:spPr/>
    </dgm:pt>
    <dgm:pt modelId="{473E5E93-7067-0A48-8A3D-3866EB020B5B}" type="pres">
      <dgm:prSet presAssocID="{5ABDE055-C438-41F4-A0AC-65F11FC67B44}" presName="linNode" presStyleCnt="0"/>
      <dgm:spPr/>
    </dgm:pt>
    <dgm:pt modelId="{0E1C84D1-5147-6D4C-8A00-B2A22F9144CA}" type="pres">
      <dgm:prSet presAssocID="{5ABDE055-C438-41F4-A0AC-65F11FC67B44}" presName="parentText" presStyleLbl="node1" presStyleIdx="2" presStyleCnt="4">
        <dgm:presLayoutVars>
          <dgm:chMax val="1"/>
          <dgm:bulletEnabled val="1"/>
        </dgm:presLayoutVars>
      </dgm:prSet>
      <dgm:spPr/>
    </dgm:pt>
    <dgm:pt modelId="{AA00068A-217A-CD48-B443-09532213A46B}" type="pres">
      <dgm:prSet presAssocID="{5ABDE055-C438-41F4-A0AC-65F11FC67B44}" presName="descendantText" presStyleLbl="alignAccFollowNode1" presStyleIdx="2" presStyleCnt="4">
        <dgm:presLayoutVars>
          <dgm:bulletEnabled val="1"/>
        </dgm:presLayoutVars>
      </dgm:prSet>
      <dgm:spPr/>
    </dgm:pt>
    <dgm:pt modelId="{CBD82B69-384D-064E-B3A8-D5ED711DDFCD}" type="pres">
      <dgm:prSet presAssocID="{92E66692-C999-4E78-92A2-2E2A52419584}" presName="sp" presStyleCnt="0"/>
      <dgm:spPr/>
    </dgm:pt>
    <dgm:pt modelId="{51C78918-2354-9949-9732-2419A49FE21A}" type="pres">
      <dgm:prSet presAssocID="{5BBCE7D1-B575-4A61-B826-4FD9328EC5A4}" presName="linNode" presStyleCnt="0"/>
      <dgm:spPr/>
    </dgm:pt>
    <dgm:pt modelId="{FFBC9B1B-3D2C-8A4F-9F34-9B3D349880B9}" type="pres">
      <dgm:prSet presAssocID="{5BBCE7D1-B575-4A61-B826-4FD9328EC5A4}" presName="parentText" presStyleLbl="node1" presStyleIdx="3" presStyleCnt="4">
        <dgm:presLayoutVars>
          <dgm:chMax val="1"/>
          <dgm:bulletEnabled val="1"/>
        </dgm:presLayoutVars>
      </dgm:prSet>
      <dgm:spPr/>
    </dgm:pt>
    <dgm:pt modelId="{E67A34EF-715E-9340-82AD-1B35AED3A837}" type="pres">
      <dgm:prSet presAssocID="{5BBCE7D1-B575-4A61-B826-4FD9328EC5A4}" presName="descendantText" presStyleLbl="alignAccFollowNode1" presStyleIdx="3" presStyleCnt="4">
        <dgm:presLayoutVars>
          <dgm:bulletEnabled val="1"/>
        </dgm:presLayoutVars>
      </dgm:prSet>
      <dgm:spPr/>
    </dgm:pt>
  </dgm:ptLst>
  <dgm:cxnLst>
    <dgm:cxn modelId="{CDE24E00-E115-9446-A0C4-97B6B55451D4}" type="presOf" srcId="{8137ECDE-FBF8-438B-88F7-3B75F5839CBF}" destId="{AA00068A-217A-CD48-B443-09532213A46B}" srcOrd="0" destOrd="1" presId="urn:microsoft.com/office/officeart/2005/8/layout/vList5"/>
    <dgm:cxn modelId="{557D4C04-EDC7-4449-85A3-B58C74FB0503}" type="presOf" srcId="{84B7530B-9899-4151-BCFE-092346C5B26F}" destId="{186152CE-9CC4-684A-B946-531B20AC75E9}" srcOrd="0" destOrd="2" presId="urn:microsoft.com/office/officeart/2005/8/layout/vList5"/>
    <dgm:cxn modelId="{A46C4A1E-6BA8-984C-8021-0833D5B8398B}" type="presOf" srcId="{9E0BCD4C-D4C5-419D-8E1F-E64DA0E16B4B}" destId="{5EB02406-9DC6-5042-8CD9-C499930416A5}" srcOrd="0" destOrd="0" presId="urn:microsoft.com/office/officeart/2005/8/layout/vList5"/>
    <dgm:cxn modelId="{D0C2C21E-133C-C748-A0E6-DFA6D235EB64}" type="presOf" srcId="{5BBCE7D1-B575-4A61-B826-4FD9328EC5A4}" destId="{FFBC9B1B-3D2C-8A4F-9F34-9B3D349880B9}" srcOrd="0" destOrd="0" presId="urn:microsoft.com/office/officeart/2005/8/layout/vList5"/>
    <dgm:cxn modelId="{75881320-D33C-4997-AAA1-968D33D8EBD7}" srcId="{9E0BCD4C-D4C5-419D-8E1F-E64DA0E16B4B}" destId="{B4BBDB75-5C96-447C-85D8-77624538B6F4}" srcOrd="0" destOrd="0" parTransId="{8FF565EF-A7B5-490C-A753-0BA68F6141CD}" sibTransId="{0E77655D-3860-4312-A670-9D886816B4E1}"/>
    <dgm:cxn modelId="{2D17DC29-418C-4E90-91E9-E1EDA1D7EC35}" srcId="{5ABDE055-C438-41F4-A0AC-65F11FC67B44}" destId="{04F3EC5F-1E73-43B9-A48E-0E1DB2FEF660}" srcOrd="0" destOrd="0" parTransId="{38FE7FE6-4D76-43B8-B88F-F154CBE3ED45}" sibTransId="{0F477ED0-25BD-45D0-82F3-139D2AA0E10D}"/>
    <dgm:cxn modelId="{4634AE2A-9A97-4409-AC1F-5165CF9D2BD4}" srcId="{A7FDFF40-C1C8-4651-B39C-8A84C12F3B31}" destId="{84B7530B-9899-4151-BCFE-092346C5B26F}" srcOrd="2" destOrd="0" parTransId="{7E6C2D63-6563-4BDC-B828-3C901FFF223B}" sibTransId="{E982C937-A7F7-46E7-884A-B065049A7F92}"/>
    <dgm:cxn modelId="{BD9E4A3A-0EF4-5B4D-8397-C6D476235E78}" type="presOf" srcId="{B4BBDB75-5C96-447C-85D8-77624538B6F4}" destId="{F9FDCB3A-98D5-934C-BE7D-D3E98BF7303B}" srcOrd="0" destOrd="0" presId="urn:microsoft.com/office/officeart/2005/8/layout/vList5"/>
    <dgm:cxn modelId="{39AD9D3C-4052-4028-A963-0CDA644DCC7A}" srcId="{E8F3DA0B-907E-4975-8CDA-F1A18F4FBCC6}" destId="{A7FDFF40-C1C8-4651-B39C-8A84C12F3B31}" srcOrd="1" destOrd="0" parTransId="{D7F540F2-F91E-42B4-B214-BAE57BD38645}" sibTransId="{BD164415-589E-4D90-A679-A9937C036B0C}"/>
    <dgm:cxn modelId="{B398C04B-1606-4A3B-B0D7-606FBF32F587}" srcId="{A7FDFF40-C1C8-4651-B39C-8A84C12F3B31}" destId="{09D5C4C3-6800-4BF7-B23B-E7E81258A0D4}" srcOrd="0" destOrd="0" parTransId="{AC25FFCB-E785-47A8-93BF-1C0760EBED68}" sibTransId="{DBFA3075-146A-4EA0-BD30-6FC8D2A10A1D}"/>
    <dgm:cxn modelId="{83F56252-B1D3-4138-AF2F-C38949635FDF}" srcId="{5BBCE7D1-B575-4A61-B826-4FD9328EC5A4}" destId="{BE00C53C-7A0E-4505-B219-FD4E2A73151C}" srcOrd="1" destOrd="0" parTransId="{FD3D6870-97C1-40B0-9122-4156655C71AC}" sibTransId="{B2399A1F-1F95-4D5A-8BDF-17FD03168BE9}"/>
    <dgm:cxn modelId="{94198954-503F-6E4E-9E89-8507B28DAD4C}" type="presOf" srcId="{A7FDFF40-C1C8-4651-B39C-8A84C12F3B31}" destId="{8202A75A-D245-5F4C-8105-5108FA9B462E}" srcOrd="0" destOrd="0" presId="urn:microsoft.com/office/officeart/2005/8/layout/vList5"/>
    <dgm:cxn modelId="{9537A85E-489A-6141-97D5-4F66698BE5BC}" type="presOf" srcId="{623A7056-F453-4B03-99E2-F31DEB994F0D}" destId="{AA00068A-217A-CD48-B443-09532213A46B}" srcOrd="0" destOrd="2" presId="urn:microsoft.com/office/officeart/2005/8/layout/vList5"/>
    <dgm:cxn modelId="{5BBE425F-C34D-4BE9-B002-3D4A9F3C4CF2}" srcId="{E8F3DA0B-907E-4975-8CDA-F1A18F4FBCC6}" destId="{9E0BCD4C-D4C5-419D-8E1F-E64DA0E16B4B}" srcOrd="0" destOrd="0" parTransId="{5F0F8690-6E1A-4524-85BE-50BDF766DF4D}" sibTransId="{1481D102-446F-47BB-AB21-4E889FAC489B}"/>
    <dgm:cxn modelId="{F298B463-8CBA-4A29-9E70-55A730342DD9}" srcId="{E8F3DA0B-907E-4975-8CDA-F1A18F4FBCC6}" destId="{5BBCE7D1-B575-4A61-B826-4FD9328EC5A4}" srcOrd="3" destOrd="0" parTransId="{1721A7A7-3D05-4451-B974-DF17DFF9E9E0}" sibTransId="{F0C512DF-C7FB-41A7-86BF-209A9C9E6F62}"/>
    <dgm:cxn modelId="{62F0447C-4DE8-464A-897B-166DA84305A9}" type="presOf" srcId="{9360D192-5FE1-45B8-A20D-30A5FA2F6166}" destId="{186152CE-9CC4-684A-B946-531B20AC75E9}" srcOrd="0" destOrd="1" presId="urn:microsoft.com/office/officeart/2005/8/layout/vList5"/>
    <dgm:cxn modelId="{D0751387-2055-4B3F-89B2-ACC996969CB9}" srcId="{5BBCE7D1-B575-4A61-B826-4FD9328EC5A4}" destId="{ED0306A5-8B01-4444-868B-4E2EF70FF7BB}" srcOrd="0" destOrd="0" parTransId="{579997A4-6671-4EF4-A1D3-E42ACC6826BD}" sibTransId="{E3F743F5-C9CC-470F-AB79-9BFE6EEC884B}"/>
    <dgm:cxn modelId="{C778EA8E-5C4A-1D42-9699-F52B81416970}" type="presOf" srcId="{26DF8B8C-97F9-484A-A713-DF134A80D6A8}" destId="{E67A34EF-715E-9340-82AD-1B35AED3A837}" srcOrd="0" destOrd="2" presId="urn:microsoft.com/office/officeart/2005/8/layout/vList5"/>
    <dgm:cxn modelId="{35F1EA98-48A1-4BFF-9058-A8B6F61779DF}" srcId="{5BBCE7D1-B575-4A61-B826-4FD9328EC5A4}" destId="{26DF8B8C-97F9-484A-A713-DF134A80D6A8}" srcOrd="2" destOrd="0" parTransId="{D1E2F9C8-47EB-48FB-A193-FEB90C3CA778}" sibTransId="{BB45CCB0-3070-463C-830E-C86C9EDA240A}"/>
    <dgm:cxn modelId="{12C9C69D-75BD-034C-A8A3-D6F10176CC0C}" type="presOf" srcId="{5ABDE055-C438-41F4-A0AC-65F11FC67B44}" destId="{0E1C84D1-5147-6D4C-8A00-B2A22F9144CA}" srcOrd="0" destOrd="0" presId="urn:microsoft.com/office/officeart/2005/8/layout/vList5"/>
    <dgm:cxn modelId="{2DCB96B2-7E90-8140-9407-4F7E0C23074D}" type="presOf" srcId="{BE00C53C-7A0E-4505-B219-FD4E2A73151C}" destId="{E67A34EF-715E-9340-82AD-1B35AED3A837}" srcOrd="0" destOrd="1" presId="urn:microsoft.com/office/officeart/2005/8/layout/vList5"/>
    <dgm:cxn modelId="{E178FEBD-2F48-0042-A09B-002AA7F30CDC}" type="presOf" srcId="{ED0306A5-8B01-4444-868B-4E2EF70FF7BB}" destId="{E67A34EF-715E-9340-82AD-1B35AED3A837}" srcOrd="0" destOrd="0" presId="urn:microsoft.com/office/officeart/2005/8/layout/vList5"/>
    <dgm:cxn modelId="{D5E692C6-0A33-48D6-9766-058B49D6B35D}" srcId="{A7FDFF40-C1C8-4651-B39C-8A84C12F3B31}" destId="{9360D192-5FE1-45B8-A20D-30A5FA2F6166}" srcOrd="1" destOrd="0" parTransId="{DA03542F-5256-4014-9B51-5BB5B3CA383F}" sibTransId="{A153A5E1-32C6-4DA3-A191-D18A277164BE}"/>
    <dgm:cxn modelId="{30B15DDE-427C-424B-96B1-A3D9B5556ACD}" type="presOf" srcId="{04F3EC5F-1E73-43B9-A48E-0E1DB2FEF660}" destId="{AA00068A-217A-CD48-B443-09532213A46B}" srcOrd="0" destOrd="0" presId="urn:microsoft.com/office/officeart/2005/8/layout/vList5"/>
    <dgm:cxn modelId="{09C6A2EC-87EF-4911-988E-8BD73D8D0AC7}" srcId="{E8F3DA0B-907E-4975-8CDA-F1A18F4FBCC6}" destId="{5ABDE055-C438-41F4-A0AC-65F11FC67B44}" srcOrd="2" destOrd="0" parTransId="{63DAE150-5DA7-4286-A021-9C76C8270DE4}" sibTransId="{92E66692-C999-4E78-92A2-2E2A52419584}"/>
    <dgm:cxn modelId="{92AA31F3-12E0-4C97-9114-6B7E2DC96CF9}" srcId="{04F3EC5F-1E73-43B9-A48E-0E1DB2FEF660}" destId="{8137ECDE-FBF8-438B-88F7-3B75F5839CBF}" srcOrd="0" destOrd="0" parTransId="{0E821D4B-4206-49BC-9A1F-85ECAAC8056B}" sibTransId="{CEE753DB-3A06-41E1-ACC7-F0CF6B9D2053}"/>
    <dgm:cxn modelId="{7F96F6F3-7C81-FE41-92ED-34E079981084}" type="presOf" srcId="{E8F3DA0B-907E-4975-8CDA-F1A18F4FBCC6}" destId="{3E46FAF7-D26C-D942-B18E-87FA5CB60B2A}" srcOrd="0" destOrd="0" presId="urn:microsoft.com/office/officeart/2005/8/layout/vList5"/>
    <dgm:cxn modelId="{8DF8BFF7-9EA6-4BB6-A332-CA2F7882C9EE}" srcId="{04F3EC5F-1E73-43B9-A48E-0E1DB2FEF660}" destId="{623A7056-F453-4B03-99E2-F31DEB994F0D}" srcOrd="1" destOrd="0" parTransId="{E51CE30B-F8C9-43FA-94D2-AB5F57512F89}" sibTransId="{1805A3E3-D071-4136-9D7B-E3C14A8DC148}"/>
    <dgm:cxn modelId="{FFC32DFD-37BC-0741-9E48-20EC01541729}" type="presOf" srcId="{09D5C4C3-6800-4BF7-B23B-E7E81258A0D4}" destId="{186152CE-9CC4-684A-B946-531B20AC75E9}" srcOrd="0" destOrd="0" presId="urn:microsoft.com/office/officeart/2005/8/layout/vList5"/>
    <dgm:cxn modelId="{0237FA18-A79D-BD40-89E1-7918840E142D}" type="presParOf" srcId="{3E46FAF7-D26C-D942-B18E-87FA5CB60B2A}" destId="{5CDAAFA8-C240-7947-9FEA-F89F6A55AC02}" srcOrd="0" destOrd="0" presId="urn:microsoft.com/office/officeart/2005/8/layout/vList5"/>
    <dgm:cxn modelId="{8EE9D757-DF40-FF4A-8AAD-661E74AE8D44}" type="presParOf" srcId="{5CDAAFA8-C240-7947-9FEA-F89F6A55AC02}" destId="{5EB02406-9DC6-5042-8CD9-C499930416A5}" srcOrd="0" destOrd="0" presId="urn:microsoft.com/office/officeart/2005/8/layout/vList5"/>
    <dgm:cxn modelId="{55239412-E01E-B04B-AF01-9F8F17B5A339}" type="presParOf" srcId="{5CDAAFA8-C240-7947-9FEA-F89F6A55AC02}" destId="{F9FDCB3A-98D5-934C-BE7D-D3E98BF7303B}" srcOrd="1" destOrd="0" presId="urn:microsoft.com/office/officeart/2005/8/layout/vList5"/>
    <dgm:cxn modelId="{4E6F81E6-6577-E34F-8A20-DEA6A22D0E83}" type="presParOf" srcId="{3E46FAF7-D26C-D942-B18E-87FA5CB60B2A}" destId="{BE65676F-4127-214E-9C8D-D7DEA25E147F}" srcOrd="1" destOrd="0" presId="urn:microsoft.com/office/officeart/2005/8/layout/vList5"/>
    <dgm:cxn modelId="{B7DE80B8-04EC-D640-867E-5243A0EA0E1A}" type="presParOf" srcId="{3E46FAF7-D26C-D942-B18E-87FA5CB60B2A}" destId="{134C656E-87C4-3B4D-84B8-29C63FADE199}" srcOrd="2" destOrd="0" presId="urn:microsoft.com/office/officeart/2005/8/layout/vList5"/>
    <dgm:cxn modelId="{E23EBA54-6898-D847-AB72-0D5F8B326D9D}" type="presParOf" srcId="{134C656E-87C4-3B4D-84B8-29C63FADE199}" destId="{8202A75A-D245-5F4C-8105-5108FA9B462E}" srcOrd="0" destOrd="0" presId="urn:microsoft.com/office/officeart/2005/8/layout/vList5"/>
    <dgm:cxn modelId="{061465CE-289D-0F41-A7C7-3B8F2C9E3BE1}" type="presParOf" srcId="{134C656E-87C4-3B4D-84B8-29C63FADE199}" destId="{186152CE-9CC4-684A-B946-531B20AC75E9}" srcOrd="1" destOrd="0" presId="urn:microsoft.com/office/officeart/2005/8/layout/vList5"/>
    <dgm:cxn modelId="{D8B14CAC-49C7-0B4A-A873-2579D2EFBB88}" type="presParOf" srcId="{3E46FAF7-D26C-D942-B18E-87FA5CB60B2A}" destId="{F257138D-AC18-5E4A-9F28-3BD978FD264F}" srcOrd="3" destOrd="0" presId="urn:microsoft.com/office/officeart/2005/8/layout/vList5"/>
    <dgm:cxn modelId="{3A624B06-5AB1-F44D-9188-ED56795EE60E}" type="presParOf" srcId="{3E46FAF7-D26C-D942-B18E-87FA5CB60B2A}" destId="{473E5E93-7067-0A48-8A3D-3866EB020B5B}" srcOrd="4" destOrd="0" presId="urn:microsoft.com/office/officeart/2005/8/layout/vList5"/>
    <dgm:cxn modelId="{CF9775E7-B21E-8043-84E6-DF86E75953F0}" type="presParOf" srcId="{473E5E93-7067-0A48-8A3D-3866EB020B5B}" destId="{0E1C84D1-5147-6D4C-8A00-B2A22F9144CA}" srcOrd="0" destOrd="0" presId="urn:microsoft.com/office/officeart/2005/8/layout/vList5"/>
    <dgm:cxn modelId="{E2DED2F0-C4AD-4A42-8FBB-E8FA7BF9DD7A}" type="presParOf" srcId="{473E5E93-7067-0A48-8A3D-3866EB020B5B}" destId="{AA00068A-217A-CD48-B443-09532213A46B}" srcOrd="1" destOrd="0" presId="urn:microsoft.com/office/officeart/2005/8/layout/vList5"/>
    <dgm:cxn modelId="{7BB4D815-CBB7-F040-A2AE-3DAD1E82B3C0}" type="presParOf" srcId="{3E46FAF7-D26C-D942-B18E-87FA5CB60B2A}" destId="{CBD82B69-384D-064E-B3A8-D5ED711DDFCD}" srcOrd="5" destOrd="0" presId="urn:microsoft.com/office/officeart/2005/8/layout/vList5"/>
    <dgm:cxn modelId="{C25855D8-FAAC-754F-9B2A-BDA0E7FAA62A}" type="presParOf" srcId="{3E46FAF7-D26C-D942-B18E-87FA5CB60B2A}" destId="{51C78918-2354-9949-9732-2419A49FE21A}" srcOrd="6" destOrd="0" presId="urn:microsoft.com/office/officeart/2005/8/layout/vList5"/>
    <dgm:cxn modelId="{74600B7C-A96F-F840-98D6-8D0B5AF181B1}" type="presParOf" srcId="{51C78918-2354-9949-9732-2419A49FE21A}" destId="{FFBC9B1B-3D2C-8A4F-9F34-9B3D349880B9}" srcOrd="0" destOrd="0" presId="urn:microsoft.com/office/officeart/2005/8/layout/vList5"/>
    <dgm:cxn modelId="{A5BDA75E-5382-8547-A2D8-C48BC2D56ED3}" type="presParOf" srcId="{51C78918-2354-9949-9732-2419A49FE21A}" destId="{E67A34EF-715E-9340-82AD-1B35AED3A837}"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8F3DA0B-907E-4975-8CDA-F1A18F4FBCC6}"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9E0BCD4C-D4C5-419D-8E1F-E64DA0E16B4B}">
      <dgm:prSet/>
      <dgm:spPr/>
      <dgm:t>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Step5: Human Pose Estimation</a:t>
          </a:r>
          <a:endParaRPr lang="en-US" dirty="0"/>
        </a:p>
      </dgm:t>
    </dgm:pt>
    <dgm:pt modelId="{5F0F8690-6E1A-4524-85BE-50BDF766DF4D}" type="parTrans" cxnId="{5BBE425F-C34D-4BE9-B002-3D4A9F3C4CF2}">
      <dgm:prSet/>
      <dgm:spPr/>
      <dgm:t>
        <a:bodyPr/>
        <a:lstStyle/>
        <a:p>
          <a:endParaRPr lang="en-US"/>
        </a:p>
      </dgm:t>
    </dgm:pt>
    <dgm:pt modelId="{1481D102-446F-47BB-AB21-4E889FAC489B}" type="sibTrans" cxnId="{5BBE425F-C34D-4BE9-B002-3D4A9F3C4CF2}">
      <dgm:prSet/>
      <dgm:spPr/>
      <dgm:t>
        <a:bodyPr/>
        <a:lstStyle/>
        <a:p>
          <a:endParaRPr lang="en-US"/>
        </a:p>
      </dgm:t>
    </dgm:pt>
    <dgm:pt modelId="{B4BBDB75-5C96-447C-85D8-77624538B6F4}">
      <dgm:prSet/>
      <dgm:spPr/>
      <dgm:t>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In this step, we train the pose estimate model for the input dataset. This model is 	used to predict the human body posture based on the inclination:</a:t>
          </a:r>
          <a:endParaRPr lang="en-US" dirty="0"/>
        </a:p>
      </dgm:t>
    </dgm:pt>
    <dgm:pt modelId="{8FF565EF-A7B5-490C-A753-0BA68F6141CD}" type="parTrans" cxnId="{75881320-D33C-4997-AAA1-968D33D8EBD7}">
      <dgm:prSet/>
      <dgm:spPr/>
      <dgm:t>
        <a:bodyPr/>
        <a:lstStyle/>
        <a:p>
          <a:endParaRPr lang="en-US"/>
        </a:p>
      </dgm:t>
    </dgm:pt>
    <dgm:pt modelId="{0E77655D-3860-4312-A670-9D886816B4E1}" type="sibTrans" cxnId="{75881320-D33C-4997-AAA1-968D33D8EBD7}">
      <dgm:prSet/>
      <dgm:spPr/>
      <dgm:t>
        <a:bodyPr/>
        <a:lstStyle/>
        <a:p>
          <a:endParaRPr lang="en-US"/>
        </a:p>
      </dgm:t>
    </dgm:pt>
    <dgm:pt modelId="{A7FDFF40-C1C8-4651-B39C-8A84C12F3B31}">
      <dgm:prSet/>
      <dgm:spPr/>
      <dgm:t>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Step6: Post-Processing</a:t>
          </a:r>
          <a:endParaRPr lang="en-US" dirty="0"/>
        </a:p>
      </dgm:t>
    </dgm:pt>
    <dgm:pt modelId="{D7F540F2-F91E-42B4-B214-BAE57BD38645}" type="parTrans" cxnId="{39AD9D3C-4052-4028-A963-0CDA644DCC7A}">
      <dgm:prSet/>
      <dgm:spPr/>
      <dgm:t>
        <a:bodyPr/>
        <a:lstStyle/>
        <a:p>
          <a:endParaRPr lang="en-US"/>
        </a:p>
      </dgm:t>
    </dgm:pt>
    <dgm:pt modelId="{BD164415-589E-4D90-A679-A9937C036B0C}" type="sibTrans" cxnId="{39AD9D3C-4052-4028-A963-0CDA644DCC7A}">
      <dgm:prSet/>
      <dgm:spPr/>
      <dgm:t>
        <a:bodyPr/>
        <a:lstStyle/>
        <a:p>
          <a:endParaRPr lang="en-US"/>
        </a:p>
      </dgm:t>
    </dgm:pt>
    <dgm:pt modelId="{09D5C4C3-6800-4BF7-B23B-E7E81258A0D4}">
      <dgm:prSet/>
      <dgm:spPr/>
      <dgm:t>
        <a:bodyPr/>
        <a:lstStyle/>
        <a:p>
          <a:endParaRPr lang="en-US" dirty="0"/>
        </a:p>
      </dgm:t>
    </dgm:pt>
    <dgm:pt modelId="{AC25FFCB-E785-47A8-93BF-1C0760EBED68}" type="parTrans" cxnId="{B398C04B-1606-4A3B-B0D7-606FBF32F587}">
      <dgm:prSet/>
      <dgm:spPr/>
      <dgm:t>
        <a:bodyPr/>
        <a:lstStyle/>
        <a:p>
          <a:endParaRPr lang="en-US"/>
        </a:p>
      </dgm:t>
    </dgm:pt>
    <dgm:pt modelId="{DBFA3075-146A-4EA0-BD30-6FC8D2A10A1D}" type="sibTrans" cxnId="{B398C04B-1606-4A3B-B0D7-606FBF32F587}">
      <dgm:prSet/>
      <dgm:spPr/>
      <dgm:t>
        <a:bodyPr/>
        <a:lstStyle/>
        <a:p>
          <a:endParaRPr lang="en-US"/>
        </a:p>
      </dgm:t>
    </dgm:pt>
    <dgm:pt modelId="{5ABDE055-C438-41F4-A0AC-65F11FC67B44}">
      <dgm:prSet/>
      <dgm:spPr/>
      <dgm:t>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Step7: Visualization of Detected Bodies</a:t>
          </a:r>
          <a:endParaRPr lang="en-US" dirty="0"/>
        </a:p>
      </dgm:t>
    </dgm:pt>
    <dgm:pt modelId="{63DAE150-5DA7-4286-A021-9C76C8270DE4}" type="parTrans" cxnId="{09C6A2EC-87EF-4911-988E-8BD73D8D0AC7}">
      <dgm:prSet/>
      <dgm:spPr/>
      <dgm:t>
        <a:bodyPr/>
        <a:lstStyle/>
        <a:p>
          <a:endParaRPr lang="en-US"/>
        </a:p>
      </dgm:t>
    </dgm:pt>
    <dgm:pt modelId="{92E66692-C999-4E78-92A2-2E2A52419584}" type="sibTrans" cxnId="{09C6A2EC-87EF-4911-988E-8BD73D8D0AC7}">
      <dgm:prSet/>
      <dgm:spPr/>
      <dgm:t>
        <a:bodyPr/>
        <a:lstStyle/>
        <a:p>
          <a:endParaRPr lang="en-US"/>
        </a:p>
      </dgm:t>
    </dgm:pt>
    <dgm:pt modelId="{04F3EC5F-1E73-43B9-A48E-0E1DB2FEF660}">
      <dgm:prSet/>
      <dgm:spPr/>
      <dgm:t>
        <a:bodyPr/>
        <a:lstStyle/>
        <a:p>
          <a:endParaRPr lang="en-US"/>
        </a:p>
      </dgm:t>
    </dgm:pt>
    <dgm:pt modelId="{38FE7FE6-4D76-43B8-B88F-F154CBE3ED45}" type="parTrans" cxnId="{2D17DC29-418C-4E90-91E9-E1EDA1D7EC35}">
      <dgm:prSet/>
      <dgm:spPr/>
      <dgm:t>
        <a:bodyPr/>
        <a:lstStyle/>
        <a:p>
          <a:endParaRPr lang="en-US"/>
        </a:p>
      </dgm:t>
    </dgm:pt>
    <dgm:pt modelId="{0F477ED0-25BD-45D0-82F3-139D2AA0E10D}" type="sibTrans" cxnId="{2D17DC29-418C-4E90-91E9-E1EDA1D7EC35}">
      <dgm:prSet/>
      <dgm:spPr/>
      <dgm:t>
        <a:bodyPr/>
        <a:lstStyle/>
        <a:p>
          <a:endParaRPr lang="en-US"/>
        </a:p>
      </dgm:t>
    </dgm:pt>
    <dgm:pt modelId="{5BBCE7D1-B575-4A61-B826-4FD9328EC5A4}">
      <dgm:prSet/>
      <dgm:spPr/>
      <dgm:t>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Step8: Validation of Results</a:t>
          </a:r>
          <a:endParaRPr lang="en-US" dirty="0"/>
        </a:p>
      </dgm:t>
    </dgm:pt>
    <dgm:pt modelId="{1721A7A7-3D05-4451-B974-DF17DFF9E9E0}" type="parTrans" cxnId="{F298B463-8CBA-4A29-9E70-55A730342DD9}">
      <dgm:prSet/>
      <dgm:spPr/>
      <dgm:t>
        <a:bodyPr/>
        <a:lstStyle/>
        <a:p>
          <a:endParaRPr lang="en-US"/>
        </a:p>
      </dgm:t>
    </dgm:pt>
    <dgm:pt modelId="{F0C512DF-C7FB-41A7-86BF-209A9C9E6F62}" type="sibTrans" cxnId="{F298B463-8CBA-4A29-9E70-55A730342DD9}">
      <dgm:prSet/>
      <dgm:spPr/>
      <dgm:t>
        <a:bodyPr/>
        <a:lstStyle/>
        <a:p>
          <a:endParaRPr lang="en-US"/>
        </a:p>
      </dgm:t>
    </dgm:pt>
    <dgm:pt modelId="{ED0306A5-8B01-4444-868B-4E2EF70FF7BB}">
      <dgm:prSet/>
      <dgm:spPr/>
      <dgm:t>
        <a:bodyPr/>
        <a:lstStyle/>
        <a:p>
          <a:endParaRPr lang="en-US" dirty="0"/>
        </a:p>
      </dgm:t>
    </dgm:pt>
    <dgm:pt modelId="{579997A4-6671-4EF4-A1D3-E42ACC6826BD}" type="parTrans" cxnId="{D0751387-2055-4B3F-89B2-ACC996969CB9}">
      <dgm:prSet/>
      <dgm:spPr/>
      <dgm:t>
        <a:bodyPr/>
        <a:lstStyle/>
        <a:p>
          <a:endParaRPr lang="en-US"/>
        </a:p>
      </dgm:t>
    </dgm:pt>
    <dgm:pt modelId="{E3F743F5-C9CC-470F-AB79-9BFE6EEC884B}" type="sibTrans" cxnId="{D0751387-2055-4B3F-89B2-ACC996969CB9}">
      <dgm:prSet/>
      <dgm:spPr/>
      <dgm:t>
        <a:bodyPr/>
        <a:lstStyle/>
        <a:p>
          <a:endParaRPr lang="en-US"/>
        </a:p>
      </dgm:t>
    </dgm:pt>
    <dgm:pt modelId="{0136B692-FCA9-F84E-B501-38125CF72C6F}">
      <dgm:prSet/>
      <dgm:spPr/>
      <dgm:t>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Posture = [ "Bent Over", "Almost Lied Down", "Standing Straight", "Not Straight" ]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dgm:t>
    </dgm:pt>
    <dgm:pt modelId="{8C36A1B3-2067-0141-8F48-194F0514136E}" type="parTrans" cxnId="{6AC07F15-105E-D64C-A0F2-23763B7EFD31}">
      <dgm:prSet/>
      <dgm:spPr/>
      <dgm:t>
        <a:bodyPr/>
        <a:lstStyle/>
        <a:p>
          <a:endParaRPr lang="en-GB"/>
        </a:p>
      </dgm:t>
    </dgm:pt>
    <dgm:pt modelId="{9274BEFA-A13F-A743-A75B-06BAC0457D1A}" type="sibTrans" cxnId="{6AC07F15-105E-D64C-A0F2-23763B7EFD31}">
      <dgm:prSet/>
      <dgm:spPr/>
      <dgm:t>
        <a:bodyPr/>
        <a:lstStyle/>
        <a:p>
          <a:endParaRPr lang="en-GB"/>
        </a:p>
      </dgm:t>
    </dgm:pt>
    <dgm:pt modelId="{5295DCE5-8A36-A649-B9BF-AA42CF1F6ACD}">
      <dgm:prSet/>
      <dgm:spPr/>
      <dgm:t>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In this step, we refine the pose estimation results by filtering out based on confusion matrix values false positive, false negative, true negative, and true negative. Focusing on noisy key points by looking closely at false positive values.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dgm:t>
    </dgm:pt>
    <dgm:pt modelId="{E1C8F66A-7452-D64A-8D27-C396B60F0A92}" type="parTrans" cxnId="{C29557D2-46DB-984C-8C82-1BABEA954CFE}">
      <dgm:prSet/>
      <dgm:spPr/>
      <dgm:t>
        <a:bodyPr/>
        <a:lstStyle/>
        <a:p>
          <a:endParaRPr lang="en-GB"/>
        </a:p>
      </dgm:t>
    </dgm:pt>
    <dgm:pt modelId="{25C782D0-4C44-324B-AFBB-3B1453334A70}" type="sibTrans" cxnId="{C29557D2-46DB-984C-8C82-1BABEA954CFE}">
      <dgm:prSet/>
      <dgm:spPr/>
      <dgm:t>
        <a:bodyPr/>
        <a:lstStyle/>
        <a:p>
          <a:endParaRPr lang="en-GB"/>
        </a:p>
      </dgm:t>
    </dgm:pt>
    <dgm:pt modelId="{6C16BF3C-4AB5-724C-8E51-D263E3D6D45A}">
      <dgm:prSet/>
      <dgm:spPr/>
      <dgm:t>
        <a:bodyPr/>
        <a:lstStyle/>
        <a:p>
          <a:r>
            <a:rPr lang="en-US">
              <a:effectLst/>
              <a:latin typeface="Times New Roman" panose="02020603050405020304" pitchFamily="18" charset="0"/>
              <a:ea typeface="Calibri" panose="020F0502020204030204" pitchFamily="34" charset="0"/>
              <a:cs typeface="Times New Roman" panose="02020603050405020304" pitchFamily="18" charset="0"/>
            </a:rPr>
            <a:t>Visualize the detected human body postures after recognizing the original image or video.</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dgm:t>
    </dgm:pt>
    <dgm:pt modelId="{715043E4-AEE5-3046-AFA9-17E2E81F9BEC}" type="parTrans" cxnId="{6517B34C-E1BA-AC4D-82A4-240DE6FD27AD}">
      <dgm:prSet/>
      <dgm:spPr/>
      <dgm:t>
        <a:bodyPr/>
        <a:lstStyle/>
        <a:p>
          <a:endParaRPr lang="en-GB"/>
        </a:p>
      </dgm:t>
    </dgm:pt>
    <dgm:pt modelId="{1FED69FD-0A8A-4B47-8FD5-4A09B12D5139}" type="sibTrans" cxnId="{6517B34C-E1BA-AC4D-82A4-240DE6FD27AD}">
      <dgm:prSet/>
      <dgm:spPr/>
      <dgm:t>
        <a:bodyPr/>
        <a:lstStyle/>
        <a:p>
          <a:endParaRPr lang="en-GB"/>
        </a:p>
      </dgm:t>
    </dgm:pt>
    <dgm:pt modelId="{C96EF56C-8206-4C42-9851-58A573348D6E}">
      <dgm:prSet/>
      <dgm:spPr/>
      <dgm:t>
        <a:bodyPr/>
        <a:lstStyle/>
        <a:p>
          <a:endParaRPr lang="en-US" dirty="0"/>
        </a:p>
      </dgm:t>
    </dgm:pt>
    <dgm:pt modelId="{89DF336B-9EC2-6147-A468-176E291CC84A}" type="parTrans" cxnId="{CDB09D3C-6CAA-3E4D-8A03-CD4940BA1C2A}">
      <dgm:prSet/>
      <dgm:spPr/>
      <dgm:t>
        <a:bodyPr/>
        <a:lstStyle/>
        <a:p>
          <a:endParaRPr lang="en-GB"/>
        </a:p>
      </dgm:t>
    </dgm:pt>
    <dgm:pt modelId="{8071B936-8DCF-3E4C-9E96-7B221256C99B}" type="sibTrans" cxnId="{CDB09D3C-6CAA-3E4D-8A03-CD4940BA1C2A}">
      <dgm:prSet/>
      <dgm:spPr/>
      <dgm:t>
        <a:bodyPr/>
        <a:lstStyle/>
        <a:p>
          <a:endParaRPr lang="en-GB"/>
        </a:p>
      </dgm:t>
    </dgm:pt>
    <dgm:pt modelId="{ED15C074-19FE-4B46-B3A3-864DD55C3722}">
      <dgm:prSet/>
      <dgm:spPr/>
      <dgm:t>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In this step, we recognize the result’s accuracy using an appropriate matrix, such as the union of human body recognition and test accuracy for pose estimation.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dgm:t>
    </dgm:pt>
    <dgm:pt modelId="{1F5B27EC-8515-BB49-9246-1927EEDAC30A}" type="parTrans" cxnId="{89FF8B95-2264-6B4B-81B7-E940157597EB}">
      <dgm:prSet/>
      <dgm:spPr/>
      <dgm:t>
        <a:bodyPr/>
        <a:lstStyle/>
        <a:p>
          <a:endParaRPr lang="en-GB"/>
        </a:p>
      </dgm:t>
    </dgm:pt>
    <dgm:pt modelId="{B88A6EBB-2AAA-364A-A40D-C75C7D01DD58}" type="sibTrans" cxnId="{89FF8B95-2264-6B4B-81B7-E940157597EB}">
      <dgm:prSet/>
      <dgm:spPr/>
      <dgm:t>
        <a:bodyPr/>
        <a:lstStyle/>
        <a:p>
          <a:endParaRPr lang="en-GB"/>
        </a:p>
      </dgm:t>
    </dgm:pt>
    <dgm:pt modelId="{3E46FAF7-D26C-D942-B18E-87FA5CB60B2A}" type="pres">
      <dgm:prSet presAssocID="{E8F3DA0B-907E-4975-8CDA-F1A18F4FBCC6}" presName="Name0" presStyleCnt="0">
        <dgm:presLayoutVars>
          <dgm:dir/>
          <dgm:animLvl val="lvl"/>
          <dgm:resizeHandles val="exact"/>
        </dgm:presLayoutVars>
      </dgm:prSet>
      <dgm:spPr/>
    </dgm:pt>
    <dgm:pt modelId="{5CDAAFA8-C240-7947-9FEA-F89F6A55AC02}" type="pres">
      <dgm:prSet presAssocID="{9E0BCD4C-D4C5-419D-8E1F-E64DA0E16B4B}" presName="linNode" presStyleCnt="0"/>
      <dgm:spPr/>
    </dgm:pt>
    <dgm:pt modelId="{5EB02406-9DC6-5042-8CD9-C499930416A5}" type="pres">
      <dgm:prSet presAssocID="{9E0BCD4C-D4C5-419D-8E1F-E64DA0E16B4B}" presName="parentText" presStyleLbl="node1" presStyleIdx="0" presStyleCnt="4">
        <dgm:presLayoutVars>
          <dgm:chMax val="1"/>
          <dgm:bulletEnabled val="1"/>
        </dgm:presLayoutVars>
      </dgm:prSet>
      <dgm:spPr/>
    </dgm:pt>
    <dgm:pt modelId="{F9FDCB3A-98D5-934C-BE7D-D3E98BF7303B}" type="pres">
      <dgm:prSet presAssocID="{9E0BCD4C-D4C5-419D-8E1F-E64DA0E16B4B}" presName="descendantText" presStyleLbl="alignAccFollowNode1" presStyleIdx="0" presStyleCnt="4">
        <dgm:presLayoutVars>
          <dgm:bulletEnabled val="1"/>
        </dgm:presLayoutVars>
      </dgm:prSet>
      <dgm:spPr/>
    </dgm:pt>
    <dgm:pt modelId="{BE65676F-4127-214E-9C8D-D7DEA25E147F}" type="pres">
      <dgm:prSet presAssocID="{1481D102-446F-47BB-AB21-4E889FAC489B}" presName="sp" presStyleCnt="0"/>
      <dgm:spPr/>
    </dgm:pt>
    <dgm:pt modelId="{134C656E-87C4-3B4D-84B8-29C63FADE199}" type="pres">
      <dgm:prSet presAssocID="{A7FDFF40-C1C8-4651-B39C-8A84C12F3B31}" presName="linNode" presStyleCnt="0"/>
      <dgm:spPr/>
    </dgm:pt>
    <dgm:pt modelId="{8202A75A-D245-5F4C-8105-5108FA9B462E}" type="pres">
      <dgm:prSet presAssocID="{A7FDFF40-C1C8-4651-B39C-8A84C12F3B31}" presName="parentText" presStyleLbl="node1" presStyleIdx="1" presStyleCnt="4">
        <dgm:presLayoutVars>
          <dgm:chMax val="1"/>
          <dgm:bulletEnabled val="1"/>
        </dgm:presLayoutVars>
      </dgm:prSet>
      <dgm:spPr/>
    </dgm:pt>
    <dgm:pt modelId="{186152CE-9CC4-684A-B946-531B20AC75E9}" type="pres">
      <dgm:prSet presAssocID="{A7FDFF40-C1C8-4651-B39C-8A84C12F3B31}" presName="descendantText" presStyleLbl="alignAccFollowNode1" presStyleIdx="1" presStyleCnt="4">
        <dgm:presLayoutVars>
          <dgm:bulletEnabled val="1"/>
        </dgm:presLayoutVars>
      </dgm:prSet>
      <dgm:spPr/>
    </dgm:pt>
    <dgm:pt modelId="{F257138D-AC18-5E4A-9F28-3BD978FD264F}" type="pres">
      <dgm:prSet presAssocID="{BD164415-589E-4D90-A679-A9937C036B0C}" presName="sp" presStyleCnt="0"/>
      <dgm:spPr/>
    </dgm:pt>
    <dgm:pt modelId="{473E5E93-7067-0A48-8A3D-3866EB020B5B}" type="pres">
      <dgm:prSet presAssocID="{5ABDE055-C438-41F4-A0AC-65F11FC67B44}" presName="linNode" presStyleCnt="0"/>
      <dgm:spPr/>
    </dgm:pt>
    <dgm:pt modelId="{0E1C84D1-5147-6D4C-8A00-B2A22F9144CA}" type="pres">
      <dgm:prSet presAssocID="{5ABDE055-C438-41F4-A0AC-65F11FC67B44}" presName="parentText" presStyleLbl="node1" presStyleIdx="2" presStyleCnt="4">
        <dgm:presLayoutVars>
          <dgm:chMax val="1"/>
          <dgm:bulletEnabled val="1"/>
        </dgm:presLayoutVars>
      </dgm:prSet>
      <dgm:spPr/>
    </dgm:pt>
    <dgm:pt modelId="{AA00068A-217A-CD48-B443-09532213A46B}" type="pres">
      <dgm:prSet presAssocID="{5ABDE055-C438-41F4-A0AC-65F11FC67B44}" presName="descendantText" presStyleLbl="alignAccFollowNode1" presStyleIdx="2" presStyleCnt="4">
        <dgm:presLayoutVars>
          <dgm:bulletEnabled val="1"/>
        </dgm:presLayoutVars>
      </dgm:prSet>
      <dgm:spPr/>
    </dgm:pt>
    <dgm:pt modelId="{CBD82B69-384D-064E-B3A8-D5ED711DDFCD}" type="pres">
      <dgm:prSet presAssocID="{92E66692-C999-4E78-92A2-2E2A52419584}" presName="sp" presStyleCnt="0"/>
      <dgm:spPr/>
    </dgm:pt>
    <dgm:pt modelId="{51C78918-2354-9949-9732-2419A49FE21A}" type="pres">
      <dgm:prSet presAssocID="{5BBCE7D1-B575-4A61-B826-4FD9328EC5A4}" presName="linNode" presStyleCnt="0"/>
      <dgm:spPr/>
    </dgm:pt>
    <dgm:pt modelId="{FFBC9B1B-3D2C-8A4F-9F34-9B3D349880B9}" type="pres">
      <dgm:prSet presAssocID="{5BBCE7D1-B575-4A61-B826-4FD9328EC5A4}" presName="parentText" presStyleLbl="node1" presStyleIdx="3" presStyleCnt="4">
        <dgm:presLayoutVars>
          <dgm:chMax val="1"/>
          <dgm:bulletEnabled val="1"/>
        </dgm:presLayoutVars>
      </dgm:prSet>
      <dgm:spPr/>
    </dgm:pt>
    <dgm:pt modelId="{E67A34EF-715E-9340-82AD-1B35AED3A837}" type="pres">
      <dgm:prSet presAssocID="{5BBCE7D1-B575-4A61-B826-4FD9328EC5A4}" presName="descendantText" presStyleLbl="alignAccFollowNode1" presStyleIdx="3" presStyleCnt="4">
        <dgm:presLayoutVars>
          <dgm:bulletEnabled val="1"/>
        </dgm:presLayoutVars>
      </dgm:prSet>
      <dgm:spPr/>
    </dgm:pt>
  </dgm:ptLst>
  <dgm:cxnLst>
    <dgm:cxn modelId="{6AC07F15-105E-D64C-A0F2-23763B7EFD31}" srcId="{9E0BCD4C-D4C5-419D-8E1F-E64DA0E16B4B}" destId="{0136B692-FCA9-F84E-B501-38125CF72C6F}" srcOrd="1" destOrd="0" parTransId="{8C36A1B3-2067-0141-8F48-194F0514136E}" sibTransId="{9274BEFA-A13F-A743-A75B-06BAC0457D1A}"/>
    <dgm:cxn modelId="{9E649815-9F05-E643-842C-192F5931E6B8}" type="presOf" srcId="{5295DCE5-8A36-A649-B9BF-AA42CF1F6ACD}" destId="{186152CE-9CC4-684A-B946-531B20AC75E9}" srcOrd="0" destOrd="1" presId="urn:microsoft.com/office/officeart/2005/8/layout/vList5"/>
    <dgm:cxn modelId="{A46C4A1E-6BA8-984C-8021-0833D5B8398B}" type="presOf" srcId="{9E0BCD4C-D4C5-419D-8E1F-E64DA0E16B4B}" destId="{5EB02406-9DC6-5042-8CD9-C499930416A5}" srcOrd="0" destOrd="0" presId="urn:microsoft.com/office/officeart/2005/8/layout/vList5"/>
    <dgm:cxn modelId="{D0C2C21E-133C-C748-A0E6-DFA6D235EB64}" type="presOf" srcId="{5BBCE7D1-B575-4A61-B826-4FD9328EC5A4}" destId="{FFBC9B1B-3D2C-8A4F-9F34-9B3D349880B9}" srcOrd="0" destOrd="0" presId="urn:microsoft.com/office/officeart/2005/8/layout/vList5"/>
    <dgm:cxn modelId="{75881320-D33C-4997-AAA1-968D33D8EBD7}" srcId="{9E0BCD4C-D4C5-419D-8E1F-E64DA0E16B4B}" destId="{B4BBDB75-5C96-447C-85D8-77624538B6F4}" srcOrd="0" destOrd="0" parTransId="{8FF565EF-A7B5-490C-A753-0BA68F6141CD}" sibTransId="{0E77655D-3860-4312-A670-9D886816B4E1}"/>
    <dgm:cxn modelId="{2D17DC29-418C-4E90-91E9-E1EDA1D7EC35}" srcId="{5ABDE055-C438-41F4-A0AC-65F11FC67B44}" destId="{04F3EC5F-1E73-43B9-A48E-0E1DB2FEF660}" srcOrd="0" destOrd="0" parTransId="{38FE7FE6-4D76-43B8-B88F-F154CBE3ED45}" sibTransId="{0F477ED0-25BD-45D0-82F3-139D2AA0E10D}"/>
    <dgm:cxn modelId="{BD9E4A3A-0EF4-5B4D-8397-C6D476235E78}" type="presOf" srcId="{B4BBDB75-5C96-447C-85D8-77624538B6F4}" destId="{F9FDCB3A-98D5-934C-BE7D-D3E98BF7303B}" srcOrd="0" destOrd="0" presId="urn:microsoft.com/office/officeart/2005/8/layout/vList5"/>
    <dgm:cxn modelId="{39AD9D3C-4052-4028-A963-0CDA644DCC7A}" srcId="{E8F3DA0B-907E-4975-8CDA-F1A18F4FBCC6}" destId="{A7FDFF40-C1C8-4651-B39C-8A84C12F3B31}" srcOrd="1" destOrd="0" parTransId="{D7F540F2-F91E-42B4-B214-BAE57BD38645}" sibTransId="{BD164415-589E-4D90-A679-A9937C036B0C}"/>
    <dgm:cxn modelId="{CDB09D3C-6CAA-3E4D-8A03-CD4940BA1C2A}" srcId="{5ABDE055-C438-41F4-A0AC-65F11FC67B44}" destId="{C96EF56C-8206-4C42-9851-58A573348D6E}" srcOrd="2" destOrd="0" parTransId="{89DF336B-9EC2-6147-A468-176E291CC84A}" sibTransId="{8071B936-8DCF-3E4C-9E96-7B221256C99B}"/>
    <dgm:cxn modelId="{B398C04B-1606-4A3B-B0D7-606FBF32F587}" srcId="{A7FDFF40-C1C8-4651-B39C-8A84C12F3B31}" destId="{09D5C4C3-6800-4BF7-B23B-E7E81258A0D4}" srcOrd="0" destOrd="0" parTransId="{AC25FFCB-E785-47A8-93BF-1C0760EBED68}" sibTransId="{DBFA3075-146A-4EA0-BD30-6FC8D2A10A1D}"/>
    <dgm:cxn modelId="{6517B34C-E1BA-AC4D-82A4-240DE6FD27AD}" srcId="{5ABDE055-C438-41F4-A0AC-65F11FC67B44}" destId="{6C16BF3C-4AB5-724C-8E51-D263E3D6D45A}" srcOrd="1" destOrd="0" parTransId="{715043E4-AEE5-3046-AFA9-17E2E81F9BEC}" sibTransId="{1FED69FD-0A8A-4B47-8FD5-4A09B12D5139}"/>
    <dgm:cxn modelId="{94198954-503F-6E4E-9E89-8507B28DAD4C}" type="presOf" srcId="{A7FDFF40-C1C8-4651-B39C-8A84C12F3B31}" destId="{8202A75A-D245-5F4C-8105-5108FA9B462E}" srcOrd="0" destOrd="0" presId="urn:microsoft.com/office/officeart/2005/8/layout/vList5"/>
    <dgm:cxn modelId="{5BBE425F-C34D-4BE9-B002-3D4A9F3C4CF2}" srcId="{E8F3DA0B-907E-4975-8CDA-F1A18F4FBCC6}" destId="{9E0BCD4C-D4C5-419D-8E1F-E64DA0E16B4B}" srcOrd="0" destOrd="0" parTransId="{5F0F8690-6E1A-4524-85BE-50BDF766DF4D}" sibTransId="{1481D102-446F-47BB-AB21-4E889FAC489B}"/>
    <dgm:cxn modelId="{F298B463-8CBA-4A29-9E70-55A730342DD9}" srcId="{E8F3DA0B-907E-4975-8CDA-F1A18F4FBCC6}" destId="{5BBCE7D1-B575-4A61-B826-4FD9328EC5A4}" srcOrd="3" destOrd="0" parTransId="{1721A7A7-3D05-4451-B974-DF17DFF9E9E0}" sibTransId="{F0C512DF-C7FB-41A7-86BF-209A9C9E6F62}"/>
    <dgm:cxn modelId="{C5127374-F6B7-BB46-B2A8-CD092B316A5E}" type="presOf" srcId="{C96EF56C-8206-4C42-9851-58A573348D6E}" destId="{AA00068A-217A-CD48-B443-09532213A46B}" srcOrd="0" destOrd="2" presId="urn:microsoft.com/office/officeart/2005/8/layout/vList5"/>
    <dgm:cxn modelId="{9E93D07C-C910-AE42-A86E-8C1907DF5E1E}" type="presOf" srcId="{0136B692-FCA9-F84E-B501-38125CF72C6F}" destId="{F9FDCB3A-98D5-934C-BE7D-D3E98BF7303B}" srcOrd="0" destOrd="1" presId="urn:microsoft.com/office/officeart/2005/8/layout/vList5"/>
    <dgm:cxn modelId="{D0751387-2055-4B3F-89B2-ACC996969CB9}" srcId="{5BBCE7D1-B575-4A61-B826-4FD9328EC5A4}" destId="{ED0306A5-8B01-4444-868B-4E2EF70FF7BB}" srcOrd="0" destOrd="0" parTransId="{579997A4-6671-4EF4-A1D3-E42ACC6826BD}" sibTransId="{E3F743F5-C9CC-470F-AB79-9BFE6EEC884B}"/>
    <dgm:cxn modelId="{89FF8B95-2264-6B4B-81B7-E940157597EB}" srcId="{ED0306A5-8B01-4444-868B-4E2EF70FF7BB}" destId="{ED15C074-19FE-4B46-B3A3-864DD55C3722}" srcOrd="0" destOrd="0" parTransId="{1F5B27EC-8515-BB49-9246-1927EEDAC30A}" sibTransId="{B88A6EBB-2AAA-364A-A40D-C75C7D01DD58}"/>
    <dgm:cxn modelId="{12C9C69D-75BD-034C-A8A3-D6F10176CC0C}" type="presOf" srcId="{5ABDE055-C438-41F4-A0AC-65F11FC67B44}" destId="{0E1C84D1-5147-6D4C-8A00-B2A22F9144CA}" srcOrd="0" destOrd="0" presId="urn:microsoft.com/office/officeart/2005/8/layout/vList5"/>
    <dgm:cxn modelId="{E178FEBD-2F48-0042-A09B-002AA7F30CDC}" type="presOf" srcId="{ED0306A5-8B01-4444-868B-4E2EF70FF7BB}" destId="{E67A34EF-715E-9340-82AD-1B35AED3A837}" srcOrd="0" destOrd="0" presId="urn:microsoft.com/office/officeart/2005/8/layout/vList5"/>
    <dgm:cxn modelId="{E67483CA-5633-1A42-A069-47026D8624F2}" type="presOf" srcId="{6C16BF3C-4AB5-724C-8E51-D263E3D6D45A}" destId="{AA00068A-217A-CD48-B443-09532213A46B}" srcOrd="0" destOrd="1" presId="urn:microsoft.com/office/officeart/2005/8/layout/vList5"/>
    <dgm:cxn modelId="{C29557D2-46DB-984C-8C82-1BABEA954CFE}" srcId="{09D5C4C3-6800-4BF7-B23B-E7E81258A0D4}" destId="{5295DCE5-8A36-A649-B9BF-AA42CF1F6ACD}" srcOrd="0" destOrd="0" parTransId="{E1C8F66A-7452-D64A-8D27-C396B60F0A92}" sibTransId="{25C782D0-4C44-324B-AFBB-3B1453334A70}"/>
    <dgm:cxn modelId="{903960D3-D21D-DA41-9DE1-61B4D1F4B41F}" type="presOf" srcId="{ED15C074-19FE-4B46-B3A3-864DD55C3722}" destId="{E67A34EF-715E-9340-82AD-1B35AED3A837}" srcOrd="0" destOrd="1" presId="urn:microsoft.com/office/officeart/2005/8/layout/vList5"/>
    <dgm:cxn modelId="{30B15DDE-427C-424B-96B1-A3D9B5556ACD}" type="presOf" srcId="{04F3EC5F-1E73-43B9-A48E-0E1DB2FEF660}" destId="{AA00068A-217A-CD48-B443-09532213A46B}" srcOrd="0" destOrd="0" presId="urn:microsoft.com/office/officeart/2005/8/layout/vList5"/>
    <dgm:cxn modelId="{09C6A2EC-87EF-4911-988E-8BD73D8D0AC7}" srcId="{E8F3DA0B-907E-4975-8CDA-F1A18F4FBCC6}" destId="{5ABDE055-C438-41F4-A0AC-65F11FC67B44}" srcOrd="2" destOrd="0" parTransId="{63DAE150-5DA7-4286-A021-9C76C8270DE4}" sibTransId="{92E66692-C999-4E78-92A2-2E2A52419584}"/>
    <dgm:cxn modelId="{7F96F6F3-7C81-FE41-92ED-34E079981084}" type="presOf" srcId="{E8F3DA0B-907E-4975-8CDA-F1A18F4FBCC6}" destId="{3E46FAF7-D26C-D942-B18E-87FA5CB60B2A}" srcOrd="0" destOrd="0" presId="urn:microsoft.com/office/officeart/2005/8/layout/vList5"/>
    <dgm:cxn modelId="{FFC32DFD-37BC-0741-9E48-20EC01541729}" type="presOf" srcId="{09D5C4C3-6800-4BF7-B23B-E7E81258A0D4}" destId="{186152CE-9CC4-684A-B946-531B20AC75E9}" srcOrd="0" destOrd="0" presId="urn:microsoft.com/office/officeart/2005/8/layout/vList5"/>
    <dgm:cxn modelId="{0237FA18-A79D-BD40-89E1-7918840E142D}" type="presParOf" srcId="{3E46FAF7-D26C-D942-B18E-87FA5CB60B2A}" destId="{5CDAAFA8-C240-7947-9FEA-F89F6A55AC02}" srcOrd="0" destOrd="0" presId="urn:microsoft.com/office/officeart/2005/8/layout/vList5"/>
    <dgm:cxn modelId="{8EE9D757-DF40-FF4A-8AAD-661E74AE8D44}" type="presParOf" srcId="{5CDAAFA8-C240-7947-9FEA-F89F6A55AC02}" destId="{5EB02406-9DC6-5042-8CD9-C499930416A5}" srcOrd="0" destOrd="0" presId="urn:microsoft.com/office/officeart/2005/8/layout/vList5"/>
    <dgm:cxn modelId="{55239412-E01E-B04B-AF01-9F8F17B5A339}" type="presParOf" srcId="{5CDAAFA8-C240-7947-9FEA-F89F6A55AC02}" destId="{F9FDCB3A-98D5-934C-BE7D-D3E98BF7303B}" srcOrd="1" destOrd="0" presId="urn:microsoft.com/office/officeart/2005/8/layout/vList5"/>
    <dgm:cxn modelId="{4E6F81E6-6577-E34F-8A20-DEA6A22D0E83}" type="presParOf" srcId="{3E46FAF7-D26C-D942-B18E-87FA5CB60B2A}" destId="{BE65676F-4127-214E-9C8D-D7DEA25E147F}" srcOrd="1" destOrd="0" presId="urn:microsoft.com/office/officeart/2005/8/layout/vList5"/>
    <dgm:cxn modelId="{B7DE80B8-04EC-D640-867E-5243A0EA0E1A}" type="presParOf" srcId="{3E46FAF7-D26C-D942-B18E-87FA5CB60B2A}" destId="{134C656E-87C4-3B4D-84B8-29C63FADE199}" srcOrd="2" destOrd="0" presId="urn:microsoft.com/office/officeart/2005/8/layout/vList5"/>
    <dgm:cxn modelId="{E23EBA54-6898-D847-AB72-0D5F8B326D9D}" type="presParOf" srcId="{134C656E-87C4-3B4D-84B8-29C63FADE199}" destId="{8202A75A-D245-5F4C-8105-5108FA9B462E}" srcOrd="0" destOrd="0" presId="urn:microsoft.com/office/officeart/2005/8/layout/vList5"/>
    <dgm:cxn modelId="{061465CE-289D-0F41-A7C7-3B8F2C9E3BE1}" type="presParOf" srcId="{134C656E-87C4-3B4D-84B8-29C63FADE199}" destId="{186152CE-9CC4-684A-B946-531B20AC75E9}" srcOrd="1" destOrd="0" presId="urn:microsoft.com/office/officeart/2005/8/layout/vList5"/>
    <dgm:cxn modelId="{D8B14CAC-49C7-0B4A-A873-2579D2EFBB88}" type="presParOf" srcId="{3E46FAF7-D26C-D942-B18E-87FA5CB60B2A}" destId="{F257138D-AC18-5E4A-9F28-3BD978FD264F}" srcOrd="3" destOrd="0" presId="urn:microsoft.com/office/officeart/2005/8/layout/vList5"/>
    <dgm:cxn modelId="{3A624B06-5AB1-F44D-9188-ED56795EE60E}" type="presParOf" srcId="{3E46FAF7-D26C-D942-B18E-87FA5CB60B2A}" destId="{473E5E93-7067-0A48-8A3D-3866EB020B5B}" srcOrd="4" destOrd="0" presId="urn:microsoft.com/office/officeart/2005/8/layout/vList5"/>
    <dgm:cxn modelId="{CF9775E7-B21E-8043-84E6-DF86E75953F0}" type="presParOf" srcId="{473E5E93-7067-0A48-8A3D-3866EB020B5B}" destId="{0E1C84D1-5147-6D4C-8A00-B2A22F9144CA}" srcOrd="0" destOrd="0" presId="urn:microsoft.com/office/officeart/2005/8/layout/vList5"/>
    <dgm:cxn modelId="{E2DED2F0-C4AD-4A42-8FBB-E8FA7BF9DD7A}" type="presParOf" srcId="{473E5E93-7067-0A48-8A3D-3866EB020B5B}" destId="{AA00068A-217A-CD48-B443-09532213A46B}" srcOrd="1" destOrd="0" presId="urn:microsoft.com/office/officeart/2005/8/layout/vList5"/>
    <dgm:cxn modelId="{7BB4D815-CBB7-F040-A2AE-3DAD1E82B3C0}" type="presParOf" srcId="{3E46FAF7-D26C-D942-B18E-87FA5CB60B2A}" destId="{CBD82B69-384D-064E-B3A8-D5ED711DDFCD}" srcOrd="5" destOrd="0" presId="urn:microsoft.com/office/officeart/2005/8/layout/vList5"/>
    <dgm:cxn modelId="{C25855D8-FAAC-754F-9B2A-BDA0E7FAA62A}" type="presParOf" srcId="{3E46FAF7-D26C-D942-B18E-87FA5CB60B2A}" destId="{51C78918-2354-9949-9732-2419A49FE21A}" srcOrd="6" destOrd="0" presId="urn:microsoft.com/office/officeart/2005/8/layout/vList5"/>
    <dgm:cxn modelId="{74600B7C-A96F-F840-98D6-8D0B5AF181B1}" type="presParOf" srcId="{51C78918-2354-9949-9732-2419A49FE21A}" destId="{FFBC9B1B-3D2C-8A4F-9F34-9B3D349880B9}" srcOrd="0" destOrd="0" presId="urn:microsoft.com/office/officeart/2005/8/layout/vList5"/>
    <dgm:cxn modelId="{A5BDA75E-5382-8547-A2D8-C48BC2D56ED3}" type="presParOf" srcId="{51C78918-2354-9949-9732-2419A49FE21A}" destId="{E67A34EF-715E-9340-82AD-1B35AED3A837}"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13BD1D-B633-49D7-8E8B-BAD836398EDF}">
      <dsp:nvSpPr>
        <dsp:cNvPr id="0" name=""/>
        <dsp:cNvSpPr/>
      </dsp:nvSpPr>
      <dsp:spPr>
        <a:xfrm>
          <a:off x="0" y="682"/>
          <a:ext cx="6572250" cy="15961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18E0A4-FC6C-4817-886F-1B07489B466D}">
      <dsp:nvSpPr>
        <dsp:cNvPr id="0" name=""/>
        <dsp:cNvSpPr/>
      </dsp:nvSpPr>
      <dsp:spPr>
        <a:xfrm>
          <a:off x="482844" y="359822"/>
          <a:ext cx="877899" cy="8778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C3C16A-975F-4784-B9EB-43553E29262A}">
      <dsp:nvSpPr>
        <dsp:cNvPr id="0" name=""/>
        <dsp:cNvSpPr/>
      </dsp:nvSpPr>
      <dsp:spPr>
        <a:xfrm>
          <a:off x="1843589" y="682"/>
          <a:ext cx="4728660" cy="1596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29" tIns="168929" rIns="168929" bIns="168929" numCol="1" spcCol="1270" anchor="ctr" anchorCtr="0">
          <a:noAutofit/>
        </a:bodyPr>
        <a:lstStyle/>
        <a:p>
          <a:pPr marL="0" lvl="0" indent="0" algn="l" defTabSz="933450">
            <a:lnSpc>
              <a:spcPct val="100000"/>
            </a:lnSpc>
            <a:spcBef>
              <a:spcPct val="0"/>
            </a:spcBef>
            <a:spcAft>
              <a:spcPct val="35000"/>
            </a:spcAft>
            <a:buNone/>
          </a:pPr>
          <a:r>
            <a:rPr lang="en-US" sz="2100" kern="1200"/>
            <a:t>Human Body recognition involves the detection of human bodies.</a:t>
          </a:r>
        </a:p>
      </dsp:txBody>
      <dsp:txXfrm>
        <a:off x="1843589" y="682"/>
        <a:ext cx="4728660" cy="1596181"/>
      </dsp:txXfrm>
    </dsp:sp>
    <dsp:sp modelId="{600337DC-11F9-4CA5-9DBA-9677D2F68CAD}">
      <dsp:nvSpPr>
        <dsp:cNvPr id="0" name=""/>
        <dsp:cNvSpPr/>
      </dsp:nvSpPr>
      <dsp:spPr>
        <a:xfrm>
          <a:off x="0" y="1995909"/>
          <a:ext cx="6572250" cy="15961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23E2C5-BE67-45F4-A001-8AB054C854D2}">
      <dsp:nvSpPr>
        <dsp:cNvPr id="0" name=""/>
        <dsp:cNvSpPr/>
      </dsp:nvSpPr>
      <dsp:spPr>
        <a:xfrm>
          <a:off x="482844" y="2355050"/>
          <a:ext cx="877899" cy="8778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1185E2-CA78-41D2-92FD-FF38CB96561F}">
      <dsp:nvSpPr>
        <dsp:cNvPr id="0" name=""/>
        <dsp:cNvSpPr/>
      </dsp:nvSpPr>
      <dsp:spPr>
        <a:xfrm>
          <a:off x="1843589" y="1995909"/>
          <a:ext cx="4728660" cy="1596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29" tIns="168929" rIns="168929" bIns="168929" numCol="1" spcCol="1270" anchor="ctr" anchorCtr="0">
          <a:noAutofit/>
        </a:bodyPr>
        <a:lstStyle/>
        <a:p>
          <a:pPr marL="0" lvl="0" indent="0" algn="l" defTabSz="933450">
            <a:lnSpc>
              <a:spcPct val="100000"/>
            </a:lnSpc>
            <a:spcBef>
              <a:spcPct val="0"/>
            </a:spcBef>
            <a:spcAft>
              <a:spcPct val="35000"/>
            </a:spcAft>
            <a:buNone/>
          </a:pPr>
          <a:r>
            <a:rPr lang="en-US" sz="2100" kern="1200"/>
            <a:t>Human Body Detection is the process of detecting humans, their faces, expressions, postures, movements, or just their presence.</a:t>
          </a:r>
        </a:p>
      </dsp:txBody>
      <dsp:txXfrm>
        <a:off x="1843589" y="1995909"/>
        <a:ext cx="4728660" cy="1596181"/>
      </dsp:txXfrm>
    </dsp:sp>
    <dsp:sp modelId="{FBFB0D58-F788-4F63-8DCD-E400676D5A81}">
      <dsp:nvSpPr>
        <dsp:cNvPr id="0" name=""/>
        <dsp:cNvSpPr/>
      </dsp:nvSpPr>
      <dsp:spPr>
        <a:xfrm>
          <a:off x="0" y="3991136"/>
          <a:ext cx="6572250" cy="15961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1F3177-5FC0-4602-8047-7C04138A0202}">
      <dsp:nvSpPr>
        <dsp:cNvPr id="0" name=""/>
        <dsp:cNvSpPr/>
      </dsp:nvSpPr>
      <dsp:spPr>
        <a:xfrm>
          <a:off x="482844" y="4350277"/>
          <a:ext cx="877899" cy="8778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7F92BD-B0EA-469F-9DEA-BFB026454186}">
      <dsp:nvSpPr>
        <dsp:cNvPr id="0" name=""/>
        <dsp:cNvSpPr/>
      </dsp:nvSpPr>
      <dsp:spPr>
        <a:xfrm>
          <a:off x="1843589" y="3991136"/>
          <a:ext cx="2957512" cy="1596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29" tIns="168929" rIns="168929" bIns="168929" numCol="1" spcCol="1270" anchor="ctr" anchorCtr="0">
          <a:noAutofit/>
        </a:bodyPr>
        <a:lstStyle/>
        <a:p>
          <a:pPr marL="0" lvl="0" indent="0" algn="l" defTabSz="933450">
            <a:lnSpc>
              <a:spcPct val="100000"/>
            </a:lnSpc>
            <a:spcBef>
              <a:spcPct val="0"/>
            </a:spcBef>
            <a:spcAft>
              <a:spcPct val="35000"/>
            </a:spcAft>
            <a:buNone/>
          </a:pPr>
          <a:r>
            <a:rPr lang="en-US" sz="2100" kern="1200" dirty="0"/>
            <a:t>Where, we focus </a:t>
          </a:r>
        </a:p>
      </dsp:txBody>
      <dsp:txXfrm>
        <a:off x="1843589" y="3991136"/>
        <a:ext cx="2957512" cy="1596181"/>
      </dsp:txXfrm>
    </dsp:sp>
    <dsp:sp modelId="{085B0EB0-8E5B-4CB6-9B6E-BD107A967162}">
      <dsp:nvSpPr>
        <dsp:cNvPr id="0" name=""/>
        <dsp:cNvSpPr/>
      </dsp:nvSpPr>
      <dsp:spPr>
        <a:xfrm>
          <a:off x="4801102" y="3991136"/>
          <a:ext cx="1771147" cy="1596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29" tIns="168929" rIns="168929" bIns="168929" numCol="1" spcCol="1270" anchor="ctr" anchorCtr="0">
          <a:noAutofit/>
        </a:bodyPr>
        <a:lstStyle/>
        <a:p>
          <a:pPr marL="0" lvl="0" indent="0" algn="l" defTabSz="622300">
            <a:lnSpc>
              <a:spcPct val="100000"/>
            </a:lnSpc>
            <a:spcBef>
              <a:spcPct val="0"/>
            </a:spcBef>
            <a:spcAft>
              <a:spcPct val="35000"/>
            </a:spcAft>
            <a:buNone/>
          </a:pPr>
          <a:r>
            <a:rPr lang="en-US" sz="1400" kern="1200" dirty="0"/>
            <a:t>Human Activity Recognition</a:t>
          </a:r>
        </a:p>
        <a:p>
          <a:pPr marL="0" lvl="0" indent="0" algn="l" defTabSz="622300">
            <a:lnSpc>
              <a:spcPct val="100000"/>
            </a:lnSpc>
            <a:spcBef>
              <a:spcPct val="0"/>
            </a:spcBef>
            <a:spcAft>
              <a:spcPct val="35000"/>
            </a:spcAft>
            <a:buNone/>
          </a:pPr>
          <a:r>
            <a:rPr lang="en-US" sz="1400" kern="1200"/>
            <a:t>Human body Posture recognition</a:t>
          </a:r>
        </a:p>
      </dsp:txBody>
      <dsp:txXfrm>
        <a:off x="4801102" y="3991136"/>
        <a:ext cx="1771147" cy="15961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8C6027-F08C-4535-87E4-C9FD8E0E0847}">
      <dsp:nvSpPr>
        <dsp:cNvPr id="0" name=""/>
        <dsp:cNvSpPr/>
      </dsp:nvSpPr>
      <dsp:spPr>
        <a:xfrm>
          <a:off x="134825" y="302581"/>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AE2134-3A25-412E-A59B-6247E212DEE8}">
      <dsp:nvSpPr>
        <dsp:cNvPr id="0" name=""/>
        <dsp:cNvSpPr/>
      </dsp:nvSpPr>
      <dsp:spPr>
        <a:xfrm>
          <a:off x="406966" y="574722"/>
          <a:ext cx="751627" cy="751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BF075F-226D-4245-86AD-B4FF6D5C73DB}">
      <dsp:nvSpPr>
        <dsp:cNvPr id="0" name=""/>
        <dsp:cNvSpPr/>
      </dsp:nvSpPr>
      <dsp:spPr>
        <a:xfrm>
          <a:off x="1708430" y="302581"/>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0" i="0" kern="1200"/>
            <a:t>Human Activity Recognition (HAR) is an exciting research area in computer vision and human-computer interaction.</a:t>
          </a:r>
          <a:endParaRPr lang="en-US" sz="1600" kern="1200"/>
        </a:p>
      </dsp:txBody>
      <dsp:txXfrm>
        <a:off x="1708430" y="302581"/>
        <a:ext cx="3054644" cy="1295909"/>
      </dsp:txXfrm>
    </dsp:sp>
    <dsp:sp modelId="{FFB499B8-A41D-4042-8312-B42276370B35}">
      <dsp:nvSpPr>
        <dsp:cNvPr id="0" name=""/>
        <dsp:cNvSpPr/>
      </dsp:nvSpPr>
      <dsp:spPr>
        <a:xfrm>
          <a:off x="5295324" y="302581"/>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CC898B-6602-47B4-ACD2-C701C67BF8A1}">
      <dsp:nvSpPr>
        <dsp:cNvPr id="0" name=""/>
        <dsp:cNvSpPr/>
      </dsp:nvSpPr>
      <dsp:spPr>
        <a:xfrm>
          <a:off x="5567465" y="574722"/>
          <a:ext cx="751627" cy="751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832D0A-D2F9-4242-AB99-001E3EEB6E41}">
      <dsp:nvSpPr>
        <dsp:cNvPr id="0" name=""/>
        <dsp:cNvSpPr/>
      </dsp:nvSpPr>
      <dsp:spPr>
        <a:xfrm>
          <a:off x="6868929" y="302581"/>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0" i="0" kern="1200"/>
            <a:t>Automatic detection of human physical activity has become crucial in pervasive computing, interpersonal communication, and human behavior analysis.</a:t>
          </a:r>
          <a:endParaRPr lang="en-US" sz="1600" kern="1200"/>
        </a:p>
      </dsp:txBody>
      <dsp:txXfrm>
        <a:off x="6868929" y="302581"/>
        <a:ext cx="3054644" cy="1295909"/>
      </dsp:txXfrm>
    </dsp:sp>
    <dsp:sp modelId="{E89EF8EF-E9DC-42E9-8BE1-DA899F813B1F}">
      <dsp:nvSpPr>
        <dsp:cNvPr id="0" name=""/>
        <dsp:cNvSpPr/>
      </dsp:nvSpPr>
      <dsp:spPr>
        <a:xfrm>
          <a:off x="134825" y="2253295"/>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AFC77A-83C5-4F27-87ED-C86AA98EFFF0}">
      <dsp:nvSpPr>
        <dsp:cNvPr id="0" name=""/>
        <dsp:cNvSpPr/>
      </dsp:nvSpPr>
      <dsp:spPr>
        <a:xfrm>
          <a:off x="406966" y="2525436"/>
          <a:ext cx="751627" cy="751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153433-9ADA-4849-921F-FF7F15ED6C20}">
      <dsp:nvSpPr>
        <dsp:cNvPr id="0" name=""/>
        <dsp:cNvSpPr/>
      </dsp:nvSpPr>
      <dsp:spPr>
        <a:xfrm>
          <a:off x="1708430" y="2253295"/>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0" i="0" kern="1200"/>
            <a:t>HAR benefits human safety and general well-being through Health monitoring.</a:t>
          </a:r>
          <a:endParaRPr lang="en-US" sz="1600" kern="1200"/>
        </a:p>
      </dsp:txBody>
      <dsp:txXfrm>
        <a:off x="1708430" y="2253295"/>
        <a:ext cx="3054644" cy="1295909"/>
      </dsp:txXfrm>
    </dsp:sp>
    <dsp:sp modelId="{97741C11-C46E-4CE3-820B-C4F8D97AF4E9}">
      <dsp:nvSpPr>
        <dsp:cNvPr id="0" name=""/>
        <dsp:cNvSpPr/>
      </dsp:nvSpPr>
      <dsp:spPr>
        <a:xfrm>
          <a:off x="5295324" y="2253295"/>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D69D0B-19F0-4D4C-955A-38EF6BD8F536}">
      <dsp:nvSpPr>
        <dsp:cNvPr id="0" name=""/>
        <dsp:cNvSpPr/>
      </dsp:nvSpPr>
      <dsp:spPr>
        <a:xfrm>
          <a:off x="5567465" y="2525436"/>
          <a:ext cx="751627" cy="7516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2B9592-3E18-4B8A-88BE-C7E3869E1A7E}">
      <dsp:nvSpPr>
        <dsp:cNvPr id="0" name=""/>
        <dsp:cNvSpPr/>
      </dsp:nvSpPr>
      <dsp:spPr>
        <a:xfrm>
          <a:off x="6868929" y="2253295"/>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0" i="0" kern="1200"/>
            <a:t>HAR-based solutions save energy and personal comfort by detecting when a person enters or leaves a room and adjusting the lighting or temperature.</a:t>
          </a:r>
          <a:endParaRPr lang="en-US" sz="1600" kern="1200"/>
        </a:p>
      </dsp:txBody>
      <dsp:txXfrm>
        <a:off x="6868929" y="2253295"/>
        <a:ext cx="3054644" cy="12959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9C5DA7-8EF9-4798-92AD-45B74B096428}">
      <dsp:nvSpPr>
        <dsp:cNvPr id="0" name=""/>
        <dsp:cNvSpPr/>
      </dsp:nvSpPr>
      <dsp:spPr>
        <a:xfrm>
          <a:off x="733965" y="612211"/>
          <a:ext cx="775913" cy="775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E8C2ED-54E5-4906-8649-6F861E98929E}">
      <dsp:nvSpPr>
        <dsp:cNvPr id="0" name=""/>
        <dsp:cNvSpPr/>
      </dsp:nvSpPr>
      <dsp:spPr>
        <a:xfrm>
          <a:off x="13474" y="1509658"/>
          <a:ext cx="2216895" cy="332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kern="1200"/>
            <a:t>Data Collection</a:t>
          </a:r>
        </a:p>
      </dsp:txBody>
      <dsp:txXfrm>
        <a:off x="13474" y="1509658"/>
        <a:ext cx="2216895" cy="332534"/>
      </dsp:txXfrm>
    </dsp:sp>
    <dsp:sp modelId="{8231FDDF-95AF-4F8C-B452-93C17006A282}">
      <dsp:nvSpPr>
        <dsp:cNvPr id="0" name=""/>
        <dsp:cNvSpPr/>
      </dsp:nvSpPr>
      <dsp:spPr>
        <a:xfrm>
          <a:off x="13474" y="1898720"/>
          <a:ext cx="2216895" cy="1539860"/>
        </a:xfrm>
        <a:prstGeom prst="rect">
          <a:avLst/>
        </a:prstGeom>
        <a:noFill/>
        <a:ln>
          <a:noFill/>
        </a:ln>
        <a:effectLst/>
      </dsp:spPr>
      <dsp:style>
        <a:lnRef idx="0">
          <a:scrgbClr r="0" g="0" b="0"/>
        </a:lnRef>
        <a:fillRef idx="0">
          <a:scrgbClr r="0" g="0" b="0"/>
        </a:fillRef>
        <a:effectRef idx="0">
          <a:scrgbClr r="0" g="0" b="0"/>
        </a:effectRef>
        <a:fontRef idx="minor"/>
      </dsp:style>
    </dsp:sp>
    <dsp:sp modelId="{054A5A3B-52C4-46F6-9475-59D4863595E1}">
      <dsp:nvSpPr>
        <dsp:cNvPr id="0" name=""/>
        <dsp:cNvSpPr/>
      </dsp:nvSpPr>
      <dsp:spPr>
        <a:xfrm>
          <a:off x="3338817" y="612211"/>
          <a:ext cx="775913" cy="7759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66A901-3516-4E31-8F09-61E20B4EF0C3}">
      <dsp:nvSpPr>
        <dsp:cNvPr id="0" name=""/>
        <dsp:cNvSpPr/>
      </dsp:nvSpPr>
      <dsp:spPr>
        <a:xfrm>
          <a:off x="2618326" y="1509658"/>
          <a:ext cx="2216895" cy="332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kern="1200"/>
            <a:t>Data pre-processing</a:t>
          </a:r>
        </a:p>
      </dsp:txBody>
      <dsp:txXfrm>
        <a:off x="2618326" y="1509658"/>
        <a:ext cx="2216895" cy="332534"/>
      </dsp:txXfrm>
    </dsp:sp>
    <dsp:sp modelId="{D8C89269-1A13-47D5-8456-EDB2F53C96C8}">
      <dsp:nvSpPr>
        <dsp:cNvPr id="0" name=""/>
        <dsp:cNvSpPr/>
      </dsp:nvSpPr>
      <dsp:spPr>
        <a:xfrm>
          <a:off x="2618326" y="1898720"/>
          <a:ext cx="2216895" cy="1539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Filtering </a:t>
          </a:r>
        </a:p>
        <a:p>
          <a:pPr marL="0" lvl="0" indent="0" algn="ctr" defTabSz="577850">
            <a:lnSpc>
              <a:spcPct val="100000"/>
            </a:lnSpc>
            <a:spcBef>
              <a:spcPct val="0"/>
            </a:spcBef>
            <a:spcAft>
              <a:spcPct val="35000"/>
            </a:spcAft>
            <a:buNone/>
          </a:pPr>
          <a:r>
            <a:rPr lang="en-US" sz="1300" kern="1200"/>
            <a:t>Feature Extraction</a:t>
          </a:r>
        </a:p>
        <a:p>
          <a:pPr marL="0" lvl="0" indent="0" algn="ctr" defTabSz="577850">
            <a:lnSpc>
              <a:spcPct val="100000"/>
            </a:lnSpc>
            <a:spcBef>
              <a:spcPct val="0"/>
            </a:spcBef>
            <a:spcAft>
              <a:spcPct val="35000"/>
            </a:spcAft>
            <a:buNone/>
          </a:pPr>
          <a:r>
            <a:rPr lang="en-US" sz="1300" kern="1200"/>
            <a:t>Feature Selection</a:t>
          </a:r>
        </a:p>
        <a:p>
          <a:pPr marL="0" lvl="0" indent="0" algn="ctr" defTabSz="577850">
            <a:lnSpc>
              <a:spcPct val="100000"/>
            </a:lnSpc>
            <a:spcBef>
              <a:spcPct val="0"/>
            </a:spcBef>
            <a:spcAft>
              <a:spcPct val="35000"/>
            </a:spcAft>
            <a:buNone/>
          </a:pPr>
          <a:r>
            <a:rPr lang="en-US" sz="1300" kern="1200"/>
            <a:t>Segmentation</a:t>
          </a:r>
        </a:p>
        <a:p>
          <a:pPr marL="0" lvl="0" indent="0" algn="ctr" defTabSz="577850">
            <a:lnSpc>
              <a:spcPct val="100000"/>
            </a:lnSpc>
            <a:spcBef>
              <a:spcPct val="0"/>
            </a:spcBef>
            <a:spcAft>
              <a:spcPct val="35000"/>
            </a:spcAft>
            <a:buNone/>
          </a:pPr>
          <a:r>
            <a:rPr lang="en-US" sz="1300" kern="1200"/>
            <a:t>Normalization</a:t>
          </a:r>
        </a:p>
      </dsp:txBody>
      <dsp:txXfrm>
        <a:off x="2618326" y="1898720"/>
        <a:ext cx="2216895" cy="1539860"/>
      </dsp:txXfrm>
    </dsp:sp>
    <dsp:sp modelId="{21DB31C3-3B90-4019-9F1C-8CB64EF6F69B}">
      <dsp:nvSpPr>
        <dsp:cNvPr id="0" name=""/>
        <dsp:cNvSpPr/>
      </dsp:nvSpPr>
      <dsp:spPr>
        <a:xfrm>
          <a:off x="5943669" y="612211"/>
          <a:ext cx="775913" cy="7759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1B811A-F7F1-46E2-BB91-8947536722D0}">
      <dsp:nvSpPr>
        <dsp:cNvPr id="0" name=""/>
        <dsp:cNvSpPr/>
      </dsp:nvSpPr>
      <dsp:spPr>
        <a:xfrm>
          <a:off x="5223178" y="1509658"/>
          <a:ext cx="2216895" cy="332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kern="1200"/>
            <a:t>Model Selection</a:t>
          </a:r>
        </a:p>
      </dsp:txBody>
      <dsp:txXfrm>
        <a:off x="5223178" y="1509658"/>
        <a:ext cx="2216895" cy="332534"/>
      </dsp:txXfrm>
    </dsp:sp>
    <dsp:sp modelId="{E9ED6918-5024-4272-8949-0DD0EC66E5EA}">
      <dsp:nvSpPr>
        <dsp:cNvPr id="0" name=""/>
        <dsp:cNvSpPr/>
      </dsp:nvSpPr>
      <dsp:spPr>
        <a:xfrm>
          <a:off x="5223178" y="1898720"/>
          <a:ext cx="2216895" cy="1539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Decision Trees</a:t>
          </a:r>
        </a:p>
        <a:p>
          <a:pPr marL="0" lvl="0" indent="0" algn="ctr" defTabSz="577850">
            <a:lnSpc>
              <a:spcPct val="100000"/>
            </a:lnSpc>
            <a:spcBef>
              <a:spcPct val="0"/>
            </a:spcBef>
            <a:spcAft>
              <a:spcPct val="35000"/>
            </a:spcAft>
            <a:buNone/>
          </a:pPr>
          <a:r>
            <a:rPr lang="en-US" sz="1300" kern="1200"/>
            <a:t>Random Forest</a:t>
          </a:r>
        </a:p>
        <a:p>
          <a:pPr marL="0" lvl="0" indent="0" algn="ctr" defTabSz="577850">
            <a:lnSpc>
              <a:spcPct val="100000"/>
            </a:lnSpc>
            <a:spcBef>
              <a:spcPct val="0"/>
            </a:spcBef>
            <a:spcAft>
              <a:spcPct val="35000"/>
            </a:spcAft>
            <a:buNone/>
          </a:pPr>
          <a:r>
            <a:rPr lang="en-US" sz="1300" kern="1200"/>
            <a:t>Support vector Machine</a:t>
          </a:r>
        </a:p>
        <a:p>
          <a:pPr marL="0" lvl="0" indent="0" algn="ctr" defTabSz="577850">
            <a:lnSpc>
              <a:spcPct val="100000"/>
            </a:lnSpc>
            <a:spcBef>
              <a:spcPct val="0"/>
            </a:spcBef>
            <a:spcAft>
              <a:spcPct val="35000"/>
            </a:spcAft>
            <a:buNone/>
          </a:pPr>
          <a:r>
            <a:rPr lang="en-US" sz="1300" kern="1200"/>
            <a:t>Hidden Markov Model</a:t>
          </a:r>
        </a:p>
        <a:p>
          <a:pPr marL="0" lvl="0" indent="0" algn="ctr" defTabSz="577850">
            <a:lnSpc>
              <a:spcPct val="100000"/>
            </a:lnSpc>
            <a:spcBef>
              <a:spcPct val="0"/>
            </a:spcBef>
            <a:spcAft>
              <a:spcPct val="35000"/>
            </a:spcAft>
            <a:buNone/>
          </a:pPr>
          <a:r>
            <a:rPr lang="en-US" sz="1300" kern="1200"/>
            <a:t>Convolution Neural Network</a:t>
          </a:r>
        </a:p>
        <a:p>
          <a:pPr marL="0" lvl="0" indent="0" algn="ctr" defTabSz="577850">
            <a:lnSpc>
              <a:spcPct val="100000"/>
            </a:lnSpc>
            <a:spcBef>
              <a:spcPct val="0"/>
            </a:spcBef>
            <a:spcAft>
              <a:spcPct val="35000"/>
            </a:spcAft>
            <a:buNone/>
          </a:pPr>
          <a:r>
            <a:rPr lang="en-US" sz="1300" kern="1200"/>
            <a:t>Recurrent Neural Network</a:t>
          </a:r>
        </a:p>
      </dsp:txBody>
      <dsp:txXfrm>
        <a:off x="5223178" y="1898720"/>
        <a:ext cx="2216895" cy="1539860"/>
      </dsp:txXfrm>
    </dsp:sp>
    <dsp:sp modelId="{E62879B3-FFFE-4F0C-8FA3-7A5F9EE7C759}">
      <dsp:nvSpPr>
        <dsp:cNvPr id="0" name=""/>
        <dsp:cNvSpPr/>
      </dsp:nvSpPr>
      <dsp:spPr>
        <a:xfrm>
          <a:off x="8548521" y="612211"/>
          <a:ext cx="775913" cy="7759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2A57D7-41AF-4E63-8D11-0095CBB36A07}">
      <dsp:nvSpPr>
        <dsp:cNvPr id="0" name=""/>
        <dsp:cNvSpPr/>
      </dsp:nvSpPr>
      <dsp:spPr>
        <a:xfrm>
          <a:off x="7828030" y="1509658"/>
          <a:ext cx="2216895" cy="332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kern="1200"/>
            <a:t>Model Deployment</a:t>
          </a:r>
        </a:p>
      </dsp:txBody>
      <dsp:txXfrm>
        <a:off x="7828030" y="1509658"/>
        <a:ext cx="2216895" cy="332534"/>
      </dsp:txXfrm>
    </dsp:sp>
    <dsp:sp modelId="{C5B95D9A-056A-468E-A52A-EB7CA0D308D6}">
      <dsp:nvSpPr>
        <dsp:cNvPr id="0" name=""/>
        <dsp:cNvSpPr/>
      </dsp:nvSpPr>
      <dsp:spPr>
        <a:xfrm>
          <a:off x="7828030" y="1898720"/>
          <a:ext cx="2216895" cy="1539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External Sensing Deployment</a:t>
          </a:r>
        </a:p>
        <a:p>
          <a:pPr marL="0" lvl="0" indent="0" algn="ctr" defTabSz="577850">
            <a:lnSpc>
              <a:spcPct val="100000"/>
            </a:lnSpc>
            <a:spcBef>
              <a:spcPct val="0"/>
            </a:spcBef>
            <a:spcAft>
              <a:spcPct val="35000"/>
            </a:spcAft>
            <a:buNone/>
          </a:pPr>
          <a:r>
            <a:rPr lang="en-US" sz="1300" kern="1200"/>
            <a:t>On-body sensing deployment</a:t>
          </a:r>
        </a:p>
      </dsp:txBody>
      <dsp:txXfrm>
        <a:off x="7828030" y="1898720"/>
        <a:ext cx="2216895" cy="15398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A2E10D-962E-7345-8E93-BF96E4F92659}">
      <dsp:nvSpPr>
        <dsp:cNvPr id="0" name=""/>
        <dsp:cNvSpPr/>
      </dsp:nvSpPr>
      <dsp:spPr>
        <a:xfrm>
          <a:off x="0" y="865947"/>
          <a:ext cx="3143249" cy="188595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Human body posture recognition can be done using computer vision.</a:t>
          </a:r>
        </a:p>
      </dsp:txBody>
      <dsp:txXfrm>
        <a:off x="0" y="865947"/>
        <a:ext cx="3143249" cy="1885950"/>
      </dsp:txXfrm>
    </dsp:sp>
    <dsp:sp modelId="{6E5C1C30-715B-1C49-BE41-AC7DF8FC64CD}">
      <dsp:nvSpPr>
        <dsp:cNvPr id="0" name=""/>
        <dsp:cNvSpPr/>
      </dsp:nvSpPr>
      <dsp:spPr>
        <a:xfrm>
          <a:off x="3457575" y="865947"/>
          <a:ext cx="3143249" cy="188595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This can be done using algorithms and techniques to analyze and interpret the body positions and orientations of human images or video frames. </a:t>
          </a:r>
        </a:p>
      </dsp:txBody>
      <dsp:txXfrm>
        <a:off x="3457575" y="865947"/>
        <a:ext cx="3143249" cy="1885950"/>
      </dsp:txXfrm>
    </dsp:sp>
    <dsp:sp modelId="{EE0728BB-512C-3B44-A5D5-882FA5E96A0F}">
      <dsp:nvSpPr>
        <dsp:cNvPr id="0" name=""/>
        <dsp:cNvSpPr/>
      </dsp:nvSpPr>
      <dsp:spPr>
        <a:xfrm>
          <a:off x="6915149" y="865947"/>
          <a:ext cx="3143249" cy="188595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This is helpful in fields, such as healthcare, sports analysis, security, and human-computer interaction. </a:t>
          </a:r>
        </a:p>
      </dsp:txBody>
      <dsp:txXfrm>
        <a:off x="6915149" y="865947"/>
        <a:ext cx="3143249" cy="18859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0AE2E3-B07A-E545-AE78-7893B927D515}">
      <dsp:nvSpPr>
        <dsp:cNvPr id="0" name=""/>
        <dsp:cNvSpPr/>
      </dsp:nvSpPr>
      <dsp:spPr>
        <a:xfrm>
          <a:off x="1006822" y="743286"/>
          <a:ext cx="804475" cy="7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6E92BF-F188-D143-A240-EDD698F9651F}">
      <dsp:nvSpPr>
        <dsp:cNvPr id="0" name=""/>
        <dsp:cNvSpPr/>
      </dsp:nvSpPr>
      <dsp:spPr>
        <a:xfrm>
          <a:off x="1859566" y="675746"/>
          <a:ext cx="92514" cy="173766"/>
        </a:xfrm>
        <a:prstGeom prst="chevron">
          <a:avLst>
            <a:gd name="adj" fmla="val 90000"/>
          </a:avLst>
        </a:prstGeom>
        <a:solidFill>
          <a:schemeClr val="accent5">
            <a:tint val="40000"/>
            <a:alpha val="90000"/>
            <a:hueOff val="-1524058"/>
            <a:satOff val="329"/>
            <a:lumOff val="-134"/>
            <a:alphaOff val="0"/>
          </a:schemeClr>
        </a:solidFill>
        <a:ln w="12700" cap="flat" cmpd="sng" algn="ctr">
          <a:solidFill>
            <a:schemeClr val="accent5">
              <a:tint val="40000"/>
              <a:alpha val="90000"/>
              <a:hueOff val="-1524058"/>
              <a:satOff val="329"/>
              <a:lumOff val="-134"/>
              <a:alphaOff val="0"/>
            </a:schemeClr>
          </a:solidFill>
          <a:prstDash val="solid"/>
        </a:ln>
        <a:effectLst/>
      </dsp:spPr>
      <dsp:style>
        <a:lnRef idx="2">
          <a:scrgbClr r="0" g="0" b="0"/>
        </a:lnRef>
        <a:fillRef idx="1">
          <a:scrgbClr r="0" g="0" b="0"/>
        </a:fillRef>
        <a:effectRef idx="0">
          <a:scrgbClr r="0" g="0" b="0"/>
        </a:effectRef>
        <a:fontRef idx="minor"/>
      </dsp:style>
    </dsp:sp>
    <dsp:sp modelId="{1BA72C57-32AF-C949-B219-24A245EAA1AE}">
      <dsp:nvSpPr>
        <dsp:cNvPr id="0" name=""/>
        <dsp:cNvSpPr/>
      </dsp:nvSpPr>
      <dsp:spPr>
        <a:xfrm>
          <a:off x="506377" y="343437"/>
          <a:ext cx="799770" cy="799770"/>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036" tIns="31036" rIns="31036" bIns="31036" numCol="1" spcCol="1270" anchor="ctr" anchorCtr="0">
          <a:noAutofit/>
        </a:bodyPr>
        <a:lstStyle/>
        <a:p>
          <a:pPr marL="0" lvl="0" indent="0" algn="ctr" defTabSz="1644650">
            <a:lnSpc>
              <a:spcPct val="90000"/>
            </a:lnSpc>
            <a:spcBef>
              <a:spcPct val="0"/>
            </a:spcBef>
            <a:spcAft>
              <a:spcPct val="35000"/>
            </a:spcAft>
            <a:buNone/>
          </a:pPr>
          <a:r>
            <a:rPr lang="en-US" sz="3700" kern="1200"/>
            <a:t>1</a:t>
          </a:r>
        </a:p>
      </dsp:txBody>
      <dsp:txXfrm>
        <a:off x="623501" y="460561"/>
        <a:ext cx="565522" cy="565522"/>
      </dsp:txXfrm>
    </dsp:sp>
    <dsp:sp modelId="{377031DD-08D8-084B-B450-0449BF020B31}">
      <dsp:nvSpPr>
        <dsp:cNvPr id="0" name=""/>
        <dsp:cNvSpPr/>
      </dsp:nvSpPr>
      <dsp:spPr>
        <a:xfrm>
          <a:off x="1227" y="1308807"/>
          <a:ext cx="1810069" cy="1965600"/>
        </a:xfrm>
        <a:prstGeom prst="upArrowCallout">
          <a:avLst>
            <a:gd name="adj1" fmla="val 50000"/>
            <a:gd name="adj2" fmla="val 20000"/>
            <a:gd name="adj3" fmla="val 20000"/>
            <a:gd name="adj4" fmla="val 100000"/>
          </a:avLst>
        </a:prstGeom>
        <a:solidFill>
          <a:schemeClr val="accent5">
            <a:tint val="40000"/>
            <a:alpha val="90000"/>
            <a:hueOff val="-3048116"/>
            <a:satOff val="659"/>
            <a:lumOff val="-268"/>
            <a:alphaOff val="0"/>
          </a:schemeClr>
        </a:solidFill>
        <a:ln w="12700" cap="flat" cmpd="sng" algn="ctr">
          <a:solidFill>
            <a:schemeClr val="accent5">
              <a:tint val="40000"/>
              <a:alpha val="90000"/>
              <a:hueOff val="-3048116"/>
              <a:satOff val="659"/>
              <a:lumOff val="-2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780" tIns="165100" rIns="142780" bIns="165100" numCol="1" spcCol="1270" anchor="t" anchorCtr="0">
          <a:noAutofit/>
        </a:bodyPr>
        <a:lstStyle/>
        <a:p>
          <a:pPr marL="0" lvl="0" indent="0" algn="l" defTabSz="488950">
            <a:lnSpc>
              <a:spcPct val="90000"/>
            </a:lnSpc>
            <a:spcBef>
              <a:spcPct val="0"/>
            </a:spcBef>
            <a:spcAft>
              <a:spcPct val="35000"/>
            </a:spcAft>
            <a:buNone/>
          </a:pPr>
          <a:r>
            <a:rPr lang="en-US" sz="1100" b="1" kern="1200"/>
            <a:t>1. Image Acquisition: </a:t>
          </a:r>
          <a:r>
            <a:rPr lang="en-US" sz="1100" kern="1200"/>
            <a:t>Get image/video of humans</a:t>
          </a:r>
        </a:p>
      </dsp:txBody>
      <dsp:txXfrm>
        <a:off x="1227" y="1670821"/>
        <a:ext cx="1810069" cy="1603586"/>
      </dsp:txXfrm>
    </dsp:sp>
    <dsp:sp modelId="{07BF8B30-EFA6-764D-8970-D5BA84DB6316}">
      <dsp:nvSpPr>
        <dsp:cNvPr id="0" name=""/>
        <dsp:cNvSpPr/>
      </dsp:nvSpPr>
      <dsp:spPr>
        <a:xfrm>
          <a:off x="2012416" y="743286"/>
          <a:ext cx="1810069" cy="71"/>
        </a:xfrm>
        <a:prstGeom prst="rect">
          <a:avLst/>
        </a:prstGeom>
        <a:solidFill>
          <a:schemeClr val="accent5">
            <a:tint val="40000"/>
            <a:alpha val="90000"/>
            <a:hueOff val="-4572174"/>
            <a:satOff val="988"/>
            <a:lumOff val="-402"/>
            <a:alphaOff val="0"/>
          </a:schemeClr>
        </a:solidFill>
        <a:ln w="12700" cap="flat" cmpd="sng" algn="ctr">
          <a:solidFill>
            <a:schemeClr val="accent5">
              <a:tint val="40000"/>
              <a:alpha val="90000"/>
              <a:hueOff val="-4572174"/>
              <a:satOff val="988"/>
              <a:lumOff val="-402"/>
              <a:alphaOff val="0"/>
            </a:schemeClr>
          </a:solidFill>
          <a:prstDash val="solid"/>
        </a:ln>
        <a:effectLst/>
      </dsp:spPr>
      <dsp:style>
        <a:lnRef idx="2">
          <a:scrgbClr r="0" g="0" b="0"/>
        </a:lnRef>
        <a:fillRef idx="1">
          <a:scrgbClr r="0" g="0" b="0"/>
        </a:fillRef>
        <a:effectRef idx="0">
          <a:scrgbClr r="0" g="0" b="0"/>
        </a:effectRef>
        <a:fontRef idx="minor"/>
      </dsp:style>
    </dsp:sp>
    <dsp:sp modelId="{23C3FF27-DC77-A844-BB38-7CA0E6E61C3E}">
      <dsp:nvSpPr>
        <dsp:cNvPr id="0" name=""/>
        <dsp:cNvSpPr/>
      </dsp:nvSpPr>
      <dsp:spPr>
        <a:xfrm>
          <a:off x="3870755" y="675746"/>
          <a:ext cx="92514" cy="173766"/>
        </a:xfrm>
        <a:prstGeom prst="chevron">
          <a:avLst>
            <a:gd name="adj" fmla="val 90000"/>
          </a:avLst>
        </a:prstGeom>
        <a:solidFill>
          <a:schemeClr val="accent5">
            <a:tint val="40000"/>
            <a:alpha val="90000"/>
            <a:hueOff val="-6096232"/>
            <a:satOff val="1318"/>
            <a:lumOff val="-535"/>
            <a:alphaOff val="0"/>
          </a:schemeClr>
        </a:solidFill>
        <a:ln w="12700" cap="flat" cmpd="sng" algn="ctr">
          <a:solidFill>
            <a:schemeClr val="accent5">
              <a:tint val="40000"/>
              <a:alpha val="90000"/>
              <a:hueOff val="-6096232"/>
              <a:satOff val="1318"/>
              <a:lumOff val="-535"/>
              <a:alphaOff val="0"/>
            </a:schemeClr>
          </a:solidFill>
          <a:prstDash val="solid"/>
        </a:ln>
        <a:effectLst/>
      </dsp:spPr>
      <dsp:style>
        <a:lnRef idx="2">
          <a:scrgbClr r="0" g="0" b="0"/>
        </a:lnRef>
        <a:fillRef idx="1">
          <a:scrgbClr r="0" g="0" b="0"/>
        </a:fillRef>
        <a:effectRef idx="0">
          <a:scrgbClr r="0" g="0" b="0"/>
        </a:effectRef>
        <a:fontRef idx="minor"/>
      </dsp:style>
    </dsp:sp>
    <dsp:sp modelId="{5009DD4E-DF2C-3742-A308-0CF7C682F59A}">
      <dsp:nvSpPr>
        <dsp:cNvPr id="0" name=""/>
        <dsp:cNvSpPr/>
      </dsp:nvSpPr>
      <dsp:spPr>
        <a:xfrm>
          <a:off x="2517566" y="343437"/>
          <a:ext cx="799770" cy="799770"/>
        </a:xfrm>
        <a:prstGeom prst="ellipse">
          <a:avLst/>
        </a:prstGeom>
        <a:solidFill>
          <a:schemeClr val="accent5">
            <a:hueOff val="-5330780"/>
            <a:satOff val="3030"/>
            <a:lumOff val="-2500"/>
            <a:alphaOff val="0"/>
          </a:schemeClr>
        </a:solidFill>
        <a:ln w="12700" cap="flat" cmpd="sng" algn="ctr">
          <a:solidFill>
            <a:schemeClr val="accent5">
              <a:hueOff val="-5330780"/>
              <a:satOff val="3030"/>
              <a:lumOff val="-250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036" tIns="31036" rIns="31036" bIns="31036" numCol="1" spcCol="1270" anchor="ctr" anchorCtr="0">
          <a:noAutofit/>
        </a:bodyPr>
        <a:lstStyle/>
        <a:p>
          <a:pPr marL="0" lvl="0" indent="0" algn="ctr" defTabSz="1644650">
            <a:lnSpc>
              <a:spcPct val="90000"/>
            </a:lnSpc>
            <a:spcBef>
              <a:spcPct val="0"/>
            </a:spcBef>
            <a:spcAft>
              <a:spcPct val="35000"/>
            </a:spcAft>
            <a:buNone/>
          </a:pPr>
          <a:r>
            <a:rPr lang="en-US" sz="3700" kern="1200"/>
            <a:t>2</a:t>
          </a:r>
        </a:p>
      </dsp:txBody>
      <dsp:txXfrm>
        <a:off x="2634690" y="460561"/>
        <a:ext cx="565522" cy="565522"/>
      </dsp:txXfrm>
    </dsp:sp>
    <dsp:sp modelId="{DEEFD6A8-096C-B047-A41C-10E4CD908E5A}">
      <dsp:nvSpPr>
        <dsp:cNvPr id="0" name=""/>
        <dsp:cNvSpPr/>
      </dsp:nvSpPr>
      <dsp:spPr>
        <a:xfrm>
          <a:off x="2012416" y="1308807"/>
          <a:ext cx="1810069" cy="1965600"/>
        </a:xfrm>
        <a:prstGeom prst="upArrowCallout">
          <a:avLst>
            <a:gd name="adj1" fmla="val 50000"/>
            <a:gd name="adj2" fmla="val 20000"/>
            <a:gd name="adj3" fmla="val 20000"/>
            <a:gd name="adj4" fmla="val 100000"/>
          </a:avLst>
        </a:prstGeom>
        <a:solidFill>
          <a:schemeClr val="accent5">
            <a:tint val="40000"/>
            <a:alpha val="90000"/>
            <a:hueOff val="-7620290"/>
            <a:satOff val="1647"/>
            <a:lumOff val="-669"/>
            <a:alphaOff val="0"/>
          </a:schemeClr>
        </a:solidFill>
        <a:ln w="12700" cap="flat" cmpd="sng" algn="ctr">
          <a:solidFill>
            <a:schemeClr val="accent5">
              <a:tint val="40000"/>
              <a:alpha val="90000"/>
              <a:hueOff val="-7620290"/>
              <a:satOff val="1647"/>
              <a:lumOff val="-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780" tIns="165100" rIns="142780" bIns="165100" numCol="1" spcCol="1270" anchor="t" anchorCtr="0">
          <a:noAutofit/>
        </a:bodyPr>
        <a:lstStyle/>
        <a:p>
          <a:pPr marL="0" lvl="0" indent="0" algn="l" defTabSz="488950">
            <a:lnSpc>
              <a:spcPct val="90000"/>
            </a:lnSpc>
            <a:spcBef>
              <a:spcPct val="0"/>
            </a:spcBef>
            <a:spcAft>
              <a:spcPct val="35000"/>
            </a:spcAft>
            <a:buNone/>
          </a:pPr>
          <a:r>
            <a:rPr lang="en-US" sz="1100" b="1" kern="1200" dirty="0"/>
            <a:t>2. Human Detection: </a:t>
          </a:r>
          <a:r>
            <a:rPr lang="en-US" sz="1100" kern="1200" dirty="0"/>
            <a:t>Use methods for detecting and locating human bodies. Ex: </a:t>
          </a:r>
          <a:r>
            <a:rPr lang="en-US" sz="1100" kern="1200" dirty="0">
              <a:highlight>
                <a:srgbClr val="0089BC"/>
              </a:highlight>
            </a:rPr>
            <a:t>HAAR CASCADE</a:t>
          </a:r>
        </a:p>
        <a:p>
          <a:pPr marL="0" lvl="0" indent="0" algn="l" defTabSz="488950">
            <a:lnSpc>
              <a:spcPct val="90000"/>
            </a:lnSpc>
            <a:spcBef>
              <a:spcPct val="0"/>
            </a:spcBef>
            <a:spcAft>
              <a:spcPct val="35000"/>
            </a:spcAft>
            <a:buNone/>
          </a:pPr>
          <a:r>
            <a:rPr lang="en-US" sz="1100" kern="1200" dirty="0">
              <a:highlight>
                <a:srgbClr val="0089BC"/>
              </a:highlight>
            </a:rPr>
            <a:t>HOG DETECTION</a:t>
          </a:r>
        </a:p>
      </dsp:txBody>
      <dsp:txXfrm>
        <a:off x="2012416" y="1670821"/>
        <a:ext cx="1810069" cy="1603586"/>
      </dsp:txXfrm>
    </dsp:sp>
    <dsp:sp modelId="{DBA94AF2-C58B-7B4F-95EF-B49C7D02DA73}">
      <dsp:nvSpPr>
        <dsp:cNvPr id="0" name=""/>
        <dsp:cNvSpPr/>
      </dsp:nvSpPr>
      <dsp:spPr>
        <a:xfrm>
          <a:off x="4023605" y="743286"/>
          <a:ext cx="1810069" cy="72"/>
        </a:xfrm>
        <a:prstGeom prst="rect">
          <a:avLst/>
        </a:prstGeom>
        <a:solidFill>
          <a:schemeClr val="accent5">
            <a:tint val="40000"/>
            <a:alpha val="90000"/>
            <a:hueOff val="-9144348"/>
            <a:satOff val="1977"/>
            <a:lumOff val="-803"/>
            <a:alphaOff val="0"/>
          </a:schemeClr>
        </a:solidFill>
        <a:ln w="12700" cap="flat" cmpd="sng" algn="ctr">
          <a:solidFill>
            <a:schemeClr val="accent5">
              <a:tint val="40000"/>
              <a:alpha val="90000"/>
              <a:hueOff val="-9144348"/>
              <a:satOff val="1977"/>
              <a:lumOff val="-803"/>
              <a:alphaOff val="0"/>
            </a:schemeClr>
          </a:solidFill>
          <a:prstDash val="solid"/>
        </a:ln>
        <a:effectLst/>
      </dsp:spPr>
      <dsp:style>
        <a:lnRef idx="2">
          <a:scrgbClr r="0" g="0" b="0"/>
        </a:lnRef>
        <a:fillRef idx="1">
          <a:scrgbClr r="0" g="0" b="0"/>
        </a:fillRef>
        <a:effectRef idx="0">
          <a:scrgbClr r="0" g="0" b="0"/>
        </a:effectRef>
        <a:fontRef idx="minor"/>
      </dsp:style>
    </dsp:sp>
    <dsp:sp modelId="{8AF9778F-07D7-6640-A342-8A1073139B81}">
      <dsp:nvSpPr>
        <dsp:cNvPr id="0" name=""/>
        <dsp:cNvSpPr/>
      </dsp:nvSpPr>
      <dsp:spPr>
        <a:xfrm>
          <a:off x="5881944" y="675746"/>
          <a:ext cx="92514" cy="173766"/>
        </a:xfrm>
        <a:prstGeom prst="chevron">
          <a:avLst>
            <a:gd name="adj" fmla="val 90000"/>
          </a:avLst>
        </a:prstGeom>
        <a:solidFill>
          <a:schemeClr val="accent5">
            <a:tint val="40000"/>
            <a:alpha val="90000"/>
            <a:hueOff val="-10668406"/>
            <a:satOff val="2306"/>
            <a:lumOff val="-937"/>
            <a:alphaOff val="0"/>
          </a:schemeClr>
        </a:solidFill>
        <a:ln w="12700" cap="flat" cmpd="sng" algn="ctr">
          <a:solidFill>
            <a:schemeClr val="accent5">
              <a:tint val="40000"/>
              <a:alpha val="90000"/>
              <a:hueOff val="-10668406"/>
              <a:satOff val="2306"/>
              <a:lumOff val="-937"/>
              <a:alphaOff val="0"/>
            </a:schemeClr>
          </a:solidFill>
          <a:prstDash val="solid"/>
        </a:ln>
        <a:effectLst/>
      </dsp:spPr>
      <dsp:style>
        <a:lnRef idx="2">
          <a:scrgbClr r="0" g="0" b="0"/>
        </a:lnRef>
        <a:fillRef idx="1">
          <a:scrgbClr r="0" g="0" b="0"/>
        </a:fillRef>
        <a:effectRef idx="0">
          <a:scrgbClr r="0" g="0" b="0"/>
        </a:effectRef>
        <a:fontRef idx="minor"/>
      </dsp:style>
    </dsp:sp>
    <dsp:sp modelId="{E4ED4F0C-BC88-6548-ABFD-024ED6E300F1}">
      <dsp:nvSpPr>
        <dsp:cNvPr id="0" name=""/>
        <dsp:cNvSpPr/>
      </dsp:nvSpPr>
      <dsp:spPr>
        <a:xfrm>
          <a:off x="4528755" y="343437"/>
          <a:ext cx="799770" cy="799770"/>
        </a:xfrm>
        <a:prstGeom prst="ellipse">
          <a:avLst/>
        </a:prstGeom>
        <a:solidFill>
          <a:schemeClr val="accent5">
            <a:hueOff val="-10661560"/>
            <a:satOff val="6060"/>
            <a:lumOff val="-5000"/>
            <a:alphaOff val="0"/>
          </a:schemeClr>
        </a:solidFill>
        <a:ln w="12700" cap="flat" cmpd="sng" algn="ctr">
          <a:solidFill>
            <a:schemeClr val="accent5">
              <a:hueOff val="-10661560"/>
              <a:satOff val="6060"/>
              <a:lumOff val="-500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036" tIns="31036" rIns="31036" bIns="31036" numCol="1" spcCol="1270" anchor="ctr" anchorCtr="0">
          <a:noAutofit/>
        </a:bodyPr>
        <a:lstStyle/>
        <a:p>
          <a:pPr marL="0" lvl="0" indent="0" algn="ctr" defTabSz="1644650">
            <a:lnSpc>
              <a:spcPct val="90000"/>
            </a:lnSpc>
            <a:spcBef>
              <a:spcPct val="0"/>
            </a:spcBef>
            <a:spcAft>
              <a:spcPct val="35000"/>
            </a:spcAft>
            <a:buNone/>
          </a:pPr>
          <a:r>
            <a:rPr lang="en-US" sz="3700" kern="1200"/>
            <a:t>3</a:t>
          </a:r>
        </a:p>
      </dsp:txBody>
      <dsp:txXfrm>
        <a:off x="4645879" y="460561"/>
        <a:ext cx="565522" cy="565522"/>
      </dsp:txXfrm>
    </dsp:sp>
    <dsp:sp modelId="{45F12B50-9D0B-FE4A-898E-5353DDAA59AE}">
      <dsp:nvSpPr>
        <dsp:cNvPr id="0" name=""/>
        <dsp:cNvSpPr/>
      </dsp:nvSpPr>
      <dsp:spPr>
        <a:xfrm>
          <a:off x="4023605" y="1308807"/>
          <a:ext cx="1810069" cy="1965600"/>
        </a:xfrm>
        <a:prstGeom prst="upArrowCallout">
          <a:avLst>
            <a:gd name="adj1" fmla="val 50000"/>
            <a:gd name="adj2" fmla="val 20000"/>
            <a:gd name="adj3" fmla="val 20000"/>
            <a:gd name="adj4" fmla="val 100000"/>
          </a:avLst>
        </a:prstGeom>
        <a:solidFill>
          <a:schemeClr val="accent5">
            <a:tint val="40000"/>
            <a:alpha val="90000"/>
            <a:hueOff val="-12192464"/>
            <a:satOff val="2635"/>
            <a:lumOff val="-1071"/>
            <a:alphaOff val="0"/>
          </a:schemeClr>
        </a:solidFill>
        <a:ln w="12700" cap="flat" cmpd="sng" algn="ctr">
          <a:solidFill>
            <a:schemeClr val="accent5">
              <a:tint val="40000"/>
              <a:alpha val="90000"/>
              <a:hueOff val="-12192464"/>
              <a:satOff val="2635"/>
              <a:lumOff val="-107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780" tIns="165100" rIns="142780" bIns="165100" numCol="1" spcCol="1270" anchor="t" anchorCtr="0">
          <a:noAutofit/>
        </a:bodyPr>
        <a:lstStyle/>
        <a:p>
          <a:pPr marL="0" lvl="0" indent="0" algn="l" defTabSz="488950">
            <a:lnSpc>
              <a:spcPct val="90000"/>
            </a:lnSpc>
            <a:spcBef>
              <a:spcPct val="0"/>
            </a:spcBef>
            <a:spcAft>
              <a:spcPct val="35000"/>
            </a:spcAft>
            <a:buNone/>
          </a:pPr>
          <a:r>
            <a:rPr lang="en-US" sz="1100" b="1" kern="1200"/>
            <a:t>3. Key Point Detection: </a:t>
          </a:r>
          <a:r>
            <a:rPr lang="en-US" sz="1100" kern="1200"/>
            <a:t>detect critical points such as pose estimation or joint detections.</a:t>
          </a:r>
        </a:p>
      </dsp:txBody>
      <dsp:txXfrm>
        <a:off x="4023605" y="1670821"/>
        <a:ext cx="1810069" cy="1603586"/>
      </dsp:txXfrm>
    </dsp:sp>
    <dsp:sp modelId="{C0E0B75F-7F63-8647-8DC2-474E99289583}">
      <dsp:nvSpPr>
        <dsp:cNvPr id="0" name=""/>
        <dsp:cNvSpPr/>
      </dsp:nvSpPr>
      <dsp:spPr>
        <a:xfrm>
          <a:off x="6034794" y="743286"/>
          <a:ext cx="1810069" cy="72"/>
        </a:xfrm>
        <a:prstGeom prst="rect">
          <a:avLst/>
        </a:prstGeom>
        <a:solidFill>
          <a:schemeClr val="accent5">
            <a:tint val="40000"/>
            <a:alpha val="90000"/>
            <a:hueOff val="-13716521"/>
            <a:satOff val="2965"/>
            <a:lumOff val="-1205"/>
            <a:alphaOff val="0"/>
          </a:schemeClr>
        </a:solidFill>
        <a:ln w="12700" cap="flat" cmpd="sng" algn="ctr">
          <a:solidFill>
            <a:schemeClr val="accent5">
              <a:tint val="40000"/>
              <a:alpha val="90000"/>
              <a:hueOff val="-13716521"/>
              <a:satOff val="2965"/>
              <a:lumOff val="-1205"/>
              <a:alphaOff val="0"/>
            </a:schemeClr>
          </a:solidFill>
          <a:prstDash val="solid"/>
        </a:ln>
        <a:effectLst/>
      </dsp:spPr>
      <dsp:style>
        <a:lnRef idx="2">
          <a:scrgbClr r="0" g="0" b="0"/>
        </a:lnRef>
        <a:fillRef idx="1">
          <a:scrgbClr r="0" g="0" b="0"/>
        </a:fillRef>
        <a:effectRef idx="0">
          <a:scrgbClr r="0" g="0" b="0"/>
        </a:effectRef>
        <a:fontRef idx="minor"/>
      </dsp:style>
    </dsp:sp>
    <dsp:sp modelId="{B51A5245-A096-5748-9088-F08D59320BB4}">
      <dsp:nvSpPr>
        <dsp:cNvPr id="0" name=""/>
        <dsp:cNvSpPr/>
      </dsp:nvSpPr>
      <dsp:spPr>
        <a:xfrm>
          <a:off x="7893132" y="675746"/>
          <a:ext cx="92514" cy="173766"/>
        </a:xfrm>
        <a:prstGeom prst="chevron">
          <a:avLst>
            <a:gd name="adj" fmla="val 90000"/>
          </a:avLst>
        </a:prstGeom>
        <a:solidFill>
          <a:schemeClr val="accent5">
            <a:tint val="40000"/>
            <a:alpha val="90000"/>
            <a:hueOff val="-15240580"/>
            <a:satOff val="3294"/>
            <a:lumOff val="-1339"/>
            <a:alphaOff val="0"/>
          </a:schemeClr>
        </a:solidFill>
        <a:ln w="12700" cap="flat" cmpd="sng" algn="ctr">
          <a:solidFill>
            <a:schemeClr val="accent5">
              <a:tint val="40000"/>
              <a:alpha val="90000"/>
              <a:hueOff val="-15240580"/>
              <a:satOff val="3294"/>
              <a:lumOff val="-1339"/>
              <a:alphaOff val="0"/>
            </a:schemeClr>
          </a:solidFill>
          <a:prstDash val="solid"/>
        </a:ln>
        <a:effectLst/>
      </dsp:spPr>
      <dsp:style>
        <a:lnRef idx="2">
          <a:scrgbClr r="0" g="0" b="0"/>
        </a:lnRef>
        <a:fillRef idx="1">
          <a:scrgbClr r="0" g="0" b="0"/>
        </a:fillRef>
        <a:effectRef idx="0">
          <a:scrgbClr r="0" g="0" b="0"/>
        </a:effectRef>
        <a:fontRef idx="minor"/>
      </dsp:style>
    </dsp:sp>
    <dsp:sp modelId="{BACAC061-EEFA-3544-BD55-BC2BE0BD1FC0}">
      <dsp:nvSpPr>
        <dsp:cNvPr id="0" name=""/>
        <dsp:cNvSpPr/>
      </dsp:nvSpPr>
      <dsp:spPr>
        <a:xfrm>
          <a:off x="6539944" y="343437"/>
          <a:ext cx="799770" cy="799770"/>
        </a:xfrm>
        <a:prstGeom prst="ellipse">
          <a:avLst/>
        </a:prstGeom>
        <a:solidFill>
          <a:schemeClr val="accent5">
            <a:hueOff val="-15992340"/>
            <a:satOff val="9089"/>
            <a:lumOff val="-7500"/>
            <a:alphaOff val="0"/>
          </a:schemeClr>
        </a:solidFill>
        <a:ln w="12700" cap="flat" cmpd="sng" algn="ctr">
          <a:solidFill>
            <a:schemeClr val="accent5">
              <a:hueOff val="-15992340"/>
              <a:satOff val="9089"/>
              <a:lumOff val="-750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036" tIns="31036" rIns="31036" bIns="31036" numCol="1" spcCol="1270" anchor="ctr" anchorCtr="0">
          <a:noAutofit/>
        </a:bodyPr>
        <a:lstStyle/>
        <a:p>
          <a:pPr marL="0" lvl="0" indent="0" algn="ctr" defTabSz="1644650">
            <a:lnSpc>
              <a:spcPct val="90000"/>
            </a:lnSpc>
            <a:spcBef>
              <a:spcPct val="0"/>
            </a:spcBef>
            <a:spcAft>
              <a:spcPct val="35000"/>
            </a:spcAft>
            <a:buNone/>
          </a:pPr>
          <a:r>
            <a:rPr lang="en-US" sz="3700" kern="1200"/>
            <a:t>4</a:t>
          </a:r>
        </a:p>
      </dsp:txBody>
      <dsp:txXfrm>
        <a:off x="6657068" y="460561"/>
        <a:ext cx="565522" cy="565522"/>
      </dsp:txXfrm>
    </dsp:sp>
    <dsp:sp modelId="{86D59A1C-08D7-FD4C-BC4B-0E709B6F9439}">
      <dsp:nvSpPr>
        <dsp:cNvPr id="0" name=""/>
        <dsp:cNvSpPr/>
      </dsp:nvSpPr>
      <dsp:spPr>
        <a:xfrm>
          <a:off x="6034794" y="1308807"/>
          <a:ext cx="1810069" cy="1965600"/>
        </a:xfrm>
        <a:prstGeom prst="upArrowCallout">
          <a:avLst>
            <a:gd name="adj1" fmla="val 50000"/>
            <a:gd name="adj2" fmla="val 20000"/>
            <a:gd name="adj3" fmla="val 20000"/>
            <a:gd name="adj4" fmla="val 100000"/>
          </a:avLst>
        </a:prstGeom>
        <a:solidFill>
          <a:schemeClr val="accent5">
            <a:tint val="40000"/>
            <a:alpha val="90000"/>
            <a:hueOff val="-16764637"/>
            <a:satOff val="3624"/>
            <a:lumOff val="-1472"/>
            <a:alphaOff val="0"/>
          </a:schemeClr>
        </a:solidFill>
        <a:ln w="12700" cap="flat" cmpd="sng" algn="ctr">
          <a:solidFill>
            <a:schemeClr val="accent5">
              <a:tint val="40000"/>
              <a:alpha val="90000"/>
              <a:hueOff val="-16764637"/>
              <a:satOff val="3624"/>
              <a:lumOff val="-147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780" tIns="165100" rIns="142780" bIns="165100" numCol="1" spcCol="1270" anchor="t" anchorCtr="0">
          <a:noAutofit/>
        </a:bodyPr>
        <a:lstStyle/>
        <a:p>
          <a:pPr marL="0" lvl="0" indent="0" algn="l" defTabSz="488950">
            <a:lnSpc>
              <a:spcPct val="90000"/>
            </a:lnSpc>
            <a:spcBef>
              <a:spcPct val="0"/>
            </a:spcBef>
            <a:spcAft>
              <a:spcPct val="35000"/>
            </a:spcAft>
            <a:buNone/>
          </a:pPr>
          <a:r>
            <a:rPr lang="en-US" sz="1100" b="1" kern="1200"/>
            <a:t>4. Pose Estimation: </a:t>
          </a:r>
          <a:r>
            <a:rPr lang="en-US" sz="1100" kern="1200"/>
            <a:t>Estimate the body posture by connecting all the key points</a:t>
          </a:r>
        </a:p>
      </dsp:txBody>
      <dsp:txXfrm>
        <a:off x="6034794" y="1670821"/>
        <a:ext cx="1810069" cy="1603586"/>
      </dsp:txXfrm>
    </dsp:sp>
    <dsp:sp modelId="{029CC975-1FF4-294B-BF37-B3DA6A2EB128}">
      <dsp:nvSpPr>
        <dsp:cNvPr id="0" name=""/>
        <dsp:cNvSpPr/>
      </dsp:nvSpPr>
      <dsp:spPr>
        <a:xfrm>
          <a:off x="8045983" y="743286"/>
          <a:ext cx="905034" cy="72"/>
        </a:xfrm>
        <a:prstGeom prst="rect">
          <a:avLst/>
        </a:prstGeom>
        <a:solidFill>
          <a:schemeClr val="accent5">
            <a:tint val="40000"/>
            <a:alpha val="90000"/>
            <a:hueOff val="-18288695"/>
            <a:satOff val="3953"/>
            <a:lumOff val="-1606"/>
            <a:alphaOff val="0"/>
          </a:schemeClr>
        </a:solidFill>
        <a:ln w="12700" cap="flat" cmpd="sng" algn="ctr">
          <a:solidFill>
            <a:schemeClr val="accent5">
              <a:tint val="40000"/>
              <a:alpha val="90000"/>
              <a:hueOff val="-18288695"/>
              <a:satOff val="3953"/>
              <a:lumOff val="-1606"/>
              <a:alphaOff val="0"/>
            </a:schemeClr>
          </a:solidFill>
          <a:prstDash val="solid"/>
        </a:ln>
        <a:effectLst/>
      </dsp:spPr>
      <dsp:style>
        <a:lnRef idx="2">
          <a:scrgbClr r="0" g="0" b="0"/>
        </a:lnRef>
        <a:fillRef idx="1">
          <a:scrgbClr r="0" g="0" b="0"/>
        </a:fillRef>
        <a:effectRef idx="0">
          <a:scrgbClr r="0" g="0" b="0"/>
        </a:effectRef>
        <a:fontRef idx="minor"/>
      </dsp:style>
    </dsp:sp>
    <dsp:sp modelId="{AF29B378-428E-5B40-890D-259F7315E9DE}">
      <dsp:nvSpPr>
        <dsp:cNvPr id="0" name=""/>
        <dsp:cNvSpPr/>
      </dsp:nvSpPr>
      <dsp:spPr>
        <a:xfrm>
          <a:off x="8551132" y="343437"/>
          <a:ext cx="799770" cy="799770"/>
        </a:xfrm>
        <a:prstGeom prst="ellipse">
          <a:avLst/>
        </a:prstGeom>
        <a:solidFill>
          <a:schemeClr val="accent5">
            <a:hueOff val="-21323121"/>
            <a:satOff val="12119"/>
            <a:lumOff val="-10000"/>
            <a:alphaOff val="0"/>
          </a:schemeClr>
        </a:solidFill>
        <a:ln w="12700" cap="flat" cmpd="sng" algn="ctr">
          <a:solidFill>
            <a:schemeClr val="accent5">
              <a:hueOff val="-21323121"/>
              <a:satOff val="12119"/>
              <a:lumOff val="-1000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036" tIns="31036" rIns="31036" bIns="31036" numCol="1" spcCol="1270" anchor="ctr" anchorCtr="0">
          <a:noAutofit/>
        </a:bodyPr>
        <a:lstStyle/>
        <a:p>
          <a:pPr marL="0" lvl="0" indent="0" algn="ctr" defTabSz="1644650">
            <a:lnSpc>
              <a:spcPct val="90000"/>
            </a:lnSpc>
            <a:spcBef>
              <a:spcPct val="0"/>
            </a:spcBef>
            <a:spcAft>
              <a:spcPct val="35000"/>
            </a:spcAft>
            <a:buNone/>
          </a:pPr>
          <a:r>
            <a:rPr lang="en-US" sz="3700" kern="1200"/>
            <a:t>5</a:t>
          </a:r>
        </a:p>
      </dsp:txBody>
      <dsp:txXfrm>
        <a:off x="8668256" y="460561"/>
        <a:ext cx="565522" cy="565522"/>
      </dsp:txXfrm>
    </dsp:sp>
    <dsp:sp modelId="{750E9879-D3DA-E844-AC51-A7447A894D61}">
      <dsp:nvSpPr>
        <dsp:cNvPr id="0" name=""/>
        <dsp:cNvSpPr/>
      </dsp:nvSpPr>
      <dsp:spPr>
        <a:xfrm>
          <a:off x="8045983" y="1308807"/>
          <a:ext cx="1810069" cy="1965600"/>
        </a:xfrm>
        <a:prstGeom prst="upArrowCallout">
          <a:avLst>
            <a:gd name="adj1" fmla="val 50000"/>
            <a:gd name="adj2" fmla="val 20000"/>
            <a:gd name="adj3" fmla="val 20000"/>
            <a:gd name="adj4" fmla="val 100000"/>
          </a:avLst>
        </a:prstGeom>
        <a:solidFill>
          <a:schemeClr val="accent5">
            <a:tint val="40000"/>
            <a:alpha val="90000"/>
            <a:hueOff val="-21336812"/>
            <a:satOff val="4612"/>
            <a:lumOff val="-1874"/>
            <a:alphaOff val="0"/>
          </a:schemeClr>
        </a:solidFill>
        <a:ln w="12700" cap="flat" cmpd="sng" algn="ctr">
          <a:solidFill>
            <a:schemeClr val="accent5">
              <a:tint val="40000"/>
              <a:alpha val="90000"/>
              <a:hueOff val="-21336812"/>
              <a:satOff val="4612"/>
              <a:lumOff val="-18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780" tIns="165100" rIns="142780" bIns="165100" numCol="1" spcCol="1270" anchor="t" anchorCtr="0">
          <a:noAutofit/>
        </a:bodyPr>
        <a:lstStyle/>
        <a:p>
          <a:pPr marL="0" lvl="0" indent="0" algn="l" defTabSz="488950">
            <a:lnSpc>
              <a:spcPct val="90000"/>
            </a:lnSpc>
            <a:spcBef>
              <a:spcPct val="0"/>
            </a:spcBef>
            <a:spcAft>
              <a:spcPct val="35000"/>
            </a:spcAft>
            <a:buNone/>
          </a:pPr>
          <a:r>
            <a:rPr lang="en-US" sz="1100" b="1" kern="1200"/>
            <a:t>5. Posture Recognition: </a:t>
          </a:r>
          <a:r>
            <a:rPr lang="en-US" sz="1100" kern="1200"/>
            <a:t>analyze the estimated pose to recognize the specific posture or gesture.</a:t>
          </a:r>
        </a:p>
      </dsp:txBody>
      <dsp:txXfrm>
        <a:off x="8045983" y="1670821"/>
        <a:ext cx="1810069" cy="16035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14F03A-E8B5-CE4C-B5B6-A3466476C24E}">
      <dsp:nvSpPr>
        <dsp:cNvPr id="0" name=""/>
        <dsp:cNvSpPr/>
      </dsp:nvSpPr>
      <dsp:spPr>
        <a:xfrm>
          <a:off x="196" y="385619"/>
          <a:ext cx="2372171" cy="2846605"/>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318" tIns="0" rIns="234318" bIns="330200" numCol="1" spcCol="1270" anchor="t" anchorCtr="0">
          <a:noAutofit/>
        </a:bodyPr>
        <a:lstStyle/>
        <a:p>
          <a:pPr marL="0" lvl="0" indent="0" algn="l" defTabSz="755650">
            <a:lnSpc>
              <a:spcPct val="90000"/>
            </a:lnSpc>
            <a:spcBef>
              <a:spcPct val="0"/>
            </a:spcBef>
            <a:spcAft>
              <a:spcPct val="35000"/>
            </a:spcAft>
            <a:buNone/>
          </a:pPr>
          <a:r>
            <a:rPr lang="en-US" sz="1700" kern="1200"/>
            <a:t>Worked on the implementation of human body posture detection based on inclination.</a:t>
          </a:r>
        </a:p>
      </dsp:txBody>
      <dsp:txXfrm>
        <a:off x="196" y="1524261"/>
        <a:ext cx="2372171" cy="1707963"/>
      </dsp:txXfrm>
    </dsp:sp>
    <dsp:sp modelId="{105870EA-D02C-1241-9AA3-6B7BB046B282}">
      <dsp:nvSpPr>
        <dsp:cNvPr id="0" name=""/>
        <dsp:cNvSpPr/>
      </dsp:nvSpPr>
      <dsp:spPr>
        <a:xfrm>
          <a:off x="196" y="385619"/>
          <a:ext cx="2372171" cy="113864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4318" tIns="165100" rIns="234318" bIns="165100" numCol="1" spcCol="1270" anchor="ctr" anchorCtr="0">
          <a:noAutofit/>
        </a:bodyPr>
        <a:lstStyle/>
        <a:p>
          <a:pPr marL="0" lvl="0" indent="0" algn="l" defTabSz="2667000">
            <a:lnSpc>
              <a:spcPct val="90000"/>
            </a:lnSpc>
            <a:spcBef>
              <a:spcPct val="0"/>
            </a:spcBef>
            <a:spcAft>
              <a:spcPct val="35000"/>
            </a:spcAft>
            <a:buNone/>
          </a:pPr>
          <a:r>
            <a:rPr lang="en-US" sz="6000" kern="1200"/>
            <a:t>01</a:t>
          </a:r>
        </a:p>
      </dsp:txBody>
      <dsp:txXfrm>
        <a:off x="196" y="385619"/>
        <a:ext cx="2372171" cy="1138642"/>
      </dsp:txXfrm>
    </dsp:sp>
    <dsp:sp modelId="{BC99E8F3-2CB7-1A4E-832C-9F8C4DC7FD31}">
      <dsp:nvSpPr>
        <dsp:cNvPr id="0" name=""/>
        <dsp:cNvSpPr/>
      </dsp:nvSpPr>
      <dsp:spPr>
        <a:xfrm>
          <a:off x="2562141" y="385619"/>
          <a:ext cx="2372171" cy="2846605"/>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318" tIns="0" rIns="234318" bIns="330200" numCol="1" spcCol="1270" anchor="t" anchorCtr="0">
          <a:noAutofit/>
        </a:bodyPr>
        <a:lstStyle/>
        <a:p>
          <a:pPr marL="0" lvl="0" indent="0" algn="l" defTabSz="755650">
            <a:lnSpc>
              <a:spcPct val="90000"/>
            </a:lnSpc>
            <a:spcBef>
              <a:spcPct val="0"/>
            </a:spcBef>
            <a:spcAft>
              <a:spcPct val="35000"/>
            </a:spcAft>
            <a:buNone/>
          </a:pPr>
          <a:r>
            <a:rPr lang="en-US" sz="1700" kern="1200" dirty="0"/>
            <a:t>This has been done using HAAR Cascade &amp; HOG Detection models,</a:t>
          </a:r>
        </a:p>
      </dsp:txBody>
      <dsp:txXfrm>
        <a:off x="2562141" y="1524261"/>
        <a:ext cx="2372171" cy="1707963"/>
      </dsp:txXfrm>
    </dsp:sp>
    <dsp:sp modelId="{A041137E-A39C-8D41-A8EF-A0D3E19ACFEE}">
      <dsp:nvSpPr>
        <dsp:cNvPr id="0" name=""/>
        <dsp:cNvSpPr/>
      </dsp:nvSpPr>
      <dsp:spPr>
        <a:xfrm>
          <a:off x="2562141" y="385619"/>
          <a:ext cx="2372171" cy="113864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4318" tIns="165100" rIns="234318" bIns="165100" numCol="1" spcCol="1270" anchor="ctr" anchorCtr="0">
          <a:noAutofit/>
        </a:bodyPr>
        <a:lstStyle/>
        <a:p>
          <a:pPr marL="0" lvl="0" indent="0" algn="l" defTabSz="2667000">
            <a:lnSpc>
              <a:spcPct val="90000"/>
            </a:lnSpc>
            <a:spcBef>
              <a:spcPct val="0"/>
            </a:spcBef>
            <a:spcAft>
              <a:spcPct val="35000"/>
            </a:spcAft>
            <a:buNone/>
          </a:pPr>
          <a:r>
            <a:rPr lang="en-US" sz="6000" kern="1200"/>
            <a:t>02</a:t>
          </a:r>
        </a:p>
      </dsp:txBody>
      <dsp:txXfrm>
        <a:off x="2562141" y="385619"/>
        <a:ext cx="2372171" cy="1138642"/>
      </dsp:txXfrm>
    </dsp:sp>
    <dsp:sp modelId="{4395B29F-8209-274F-90B6-88A118B152D3}">
      <dsp:nvSpPr>
        <dsp:cNvPr id="0" name=""/>
        <dsp:cNvSpPr/>
      </dsp:nvSpPr>
      <dsp:spPr>
        <a:xfrm>
          <a:off x="5124086" y="385619"/>
          <a:ext cx="2372171" cy="2846605"/>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318" tIns="0" rIns="234318" bIns="330200" numCol="1" spcCol="1270" anchor="t" anchorCtr="0">
          <a:noAutofit/>
        </a:bodyPr>
        <a:lstStyle/>
        <a:p>
          <a:pPr marL="0" lvl="0" indent="0" algn="l" defTabSz="755650">
            <a:lnSpc>
              <a:spcPct val="90000"/>
            </a:lnSpc>
            <a:spcBef>
              <a:spcPct val="0"/>
            </a:spcBef>
            <a:spcAft>
              <a:spcPct val="35000"/>
            </a:spcAft>
            <a:buNone/>
          </a:pPr>
          <a:r>
            <a:rPr lang="en-US" sz="1700" kern="1200"/>
            <a:t>Which is implemented using OpenCV in python </a:t>
          </a:r>
        </a:p>
      </dsp:txBody>
      <dsp:txXfrm>
        <a:off x="5124086" y="1524261"/>
        <a:ext cx="2372171" cy="1707963"/>
      </dsp:txXfrm>
    </dsp:sp>
    <dsp:sp modelId="{8AD12D8A-B727-274B-9004-C4DB780BE53A}">
      <dsp:nvSpPr>
        <dsp:cNvPr id="0" name=""/>
        <dsp:cNvSpPr/>
      </dsp:nvSpPr>
      <dsp:spPr>
        <a:xfrm>
          <a:off x="5124086" y="385619"/>
          <a:ext cx="2372171" cy="113864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4318" tIns="165100" rIns="234318" bIns="165100" numCol="1" spcCol="1270" anchor="ctr" anchorCtr="0">
          <a:noAutofit/>
        </a:bodyPr>
        <a:lstStyle/>
        <a:p>
          <a:pPr marL="0" lvl="0" indent="0" algn="l" defTabSz="2667000">
            <a:lnSpc>
              <a:spcPct val="90000"/>
            </a:lnSpc>
            <a:spcBef>
              <a:spcPct val="0"/>
            </a:spcBef>
            <a:spcAft>
              <a:spcPct val="35000"/>
            </a:spcAft>
            <a:buNone/>
          </a:pPr>
          <a:r>
            <a:rPr lang="en-US" sz="6000" kern="1200"/>
            <a:t>03</a:t>
          </a:r>
        </a:p>
      </dsp:txBody>
      <dsp:txXfrm>
        <a:off x="5124086" y="385619"/>
        <a:ext cx="2372171" cy="1138642"/>
      </dsp:txXfrm>
    </dsp:sp>
    <dsp:sp modelId="{DE6CF7FA-E076-CB4A-A0E4-369B85ED2A8F}">
      <dsp:nvSpPr>
        <dsp:cNvPr id="0" name=""/>
        <dsp:cNvSpPr/>
      </dsp:nvSpPr>
      <dsp:spPr>
        <a:xfrm>
          <a:off x="7686032" y="385619"/>
          <a:ext cx="2372171" cy="2846605"/>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318" tIns="0" rIns="234318" bIns="330200" numCol="1" spcCol="1270" anchor="t" anchorCtr="0">
          <a:noAutofit/>
        </a:bodyPr>
        <a:lstStyle/>
        <a:p>
          <a:pPr marL="0" lvl="0" indent="0" algn="l" defTabSz="755650">
            <a:lnSpc>
              <a:spcPct val="90000"/>
            </a:lnSpc>
            <a:spcBef>
              <a:spcPct val="0"/>
            </a:spcBef>
            <a:spcAft>
              <a:spcPct val="35000"/>
            </a:spcAft>
            <a:buNone/>
          </a:pPr>
          <a:r>
            <a:rPr lang="en-US" sz="1700" kern="1200"/>
            <a:t>Used cv2 packages for importing all the packages</a:t>
          </a:r>
        </a:p>
      </dsp:txBody>
      <dsp:txXfrm>
        <a:off x="7686032" y="1524261"/>
        <a:ext cx="2372171" cy="1707963"/>
      </dsp:txXfrm>
    </dsp:sp>
    <dsp:sp modelId="{AAD7F7A5-2E1B-B847-BD75-33FE9DAE828C}">
      <dsp:nvSpPr>
        <dsp:cNvPr id="0" name=""/>
        <dsp:cNvSpPr/>
      </dsp:nvSpPr>
      <dsp:spPr>
        <a:xfrm>
          <a:off x="7686032" y="385619"/>
          <a:ext cx="2372171" cy="113864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4318" tIns="165100" rIns="234318" bIns="165100" numCol="1" spcCol="1270" anchor="ctr" anchorCtr="0">
          <a:noAutofit/>
        </a:bodyPr>
        <a:lstStyle/>
        <a:p>
          <a:pPr marL="0" lvl="0" indent="0" algn="l" defTabSz="2667000">
            <a:lnSpc>
              <a:spcPct val="90000"/>
            </a:lnSpc>
            <a:spcBef>
              <a:spcPct val="0"/>
            </a:spcBef>
            <a:spcAft>
              <a:spcPct val="35000"/>
            </a:spcAft>
            <a:buNone/>
          </a:pPr>
          <a:r>
            <a:rPr lang="en-US" sz="6000" kern="1200"/>
            <a:t>04</a:t>
          </a:r>
        </a:p>
      </dsp:txBody>
      <dsp:txXfrm>
        <a:off x="7686032" y="385619"/>
        <a:ext cx="2372171" cy="11386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FDCB3A-98D5-934C-BE7D-D3E98BF7303B}">
      <dsp:nvSpPr>
        <dsp:cNvPr id="0" name=""/>
        <dsp:cNvSpPr/>
      </dsp:nvSpPr>
      <dsp:spPr>
        <a:xfrm rot="5400000">
          <a:off x="3931066" y="-1427744"/>
          <a:ext cx="1076126" cy="4206240"/>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The first step is to collect the dataset in the format of images or videos of humans/ Human bodies.</a:t>
          </a:r>
        </a:p>
      </dsp:txBody>
      <dsp:txXfrm rot="-5400000">
        <a:off x="2366009" y="189845"/>
        <a:ext cx="4153708" cy="971062"/>
      </dsp:txXfrm>
    </dsp:sp>
    <dsp:sp modelId="{5EB02406-9DC6-5042-8CD9-C499930416A5}">
      <dsp:nvSpPr>
        <dsp:cNvPr id="0" name=""/>
        <dsp:cNvSpPr/>
      </dsp:nvSpPr>
      <dsp:spPr>
        <a:xfrm>
          <a:off x="0" y="2796"/>
          <a:ext cx="2366010" cy="134515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a:t>Step1:  Data Collection</a:t>
          </a:r>
          <a:endParaRPr lang="en-US" sz="2400" kern="1200"/>
        </a:p>
      </dsp:txBody>
      <dsp:txXfrm>
        <a:off x="65665" y="68461"/>
        <a:ext cx="2234680" cy="1213828"/>
      </dsp:txXfrm>
    </dsp:sp>
    <dsp:sp modelId="{186152CE-9CC4-684A-B946-531B20AC75E9}">
      <dsp:nvSpPr>
        <dsp:cNvPr id="0" name=""/>
        <dsp:cNvSpPr/>
      </dsp:nvSpPr>
      <dsp:spPr>
        <a:xfrm rot="5400000">
          <a:off x="3931066" y="-15328"/>
          <a:ext cx="1076126" cy="4206240"/>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Here, we are working on two things:</a:t>
          </a:r>
        </a:p>
        <a:p>
          <a:pPr marL="114300" lvl="1" indent="-114300" algn="l" defTabSz="666750">
            <a:lnSpc>
              <a:spcPct val="90000"/>
            </a:lnSpc>
            <a:spcBef>
              <a:spcPct val="0"/>
            </a:spcBef>
            <a:spcAft>
              <a:spcPct val="15000"/>
            </a:spcAft>
            <a:buChar char="•"/>
          </a:pPr>
          <a:r>
            <a:rPr lang="en-US" sz="1500" kern="1200"/>
            <a:t>Resizing dataset for model input</a:t>
          </a:r>
        </a:p>
        <a:p>
          <a:pPr marL="114300" lvl="1" indent="-114300" algn="l" defTabSz="666750">
            <a:lnSpc>
              <a:spcPct val="90000"/>
            </a:lnSpc>
            <a:spcBef>
              <a:spcPct val="0"/>
            </a:spcBef>
            <a:spcAft>
              <a:spcPct val="15000"/>
            </a:spcAft>
            <a:buChar char="•"/>
          </a:pPr>
          <a:r>
            <a:rPr lang="en-US" sz="1500" kern="1200"/>
            <a:t>Normalize the pixel values in common ranges for all the images.</a:t>
          </a:r>
        </a:p>
      </dsp:txBody>
      <dsp:txXfrm rot="-5400000">
        <a:off x="2366009" y="1602261"/>
        <a:ext cx="4153708" cy="971062"/>
      </dsp:txXfrm>
    </dsp:sp>
    <dsp:sp modelId="{8202A75A-D245-5F4C-8105-5108FA9B462E}">
      <dsp:nvSpPr>
        <dsp:cNvPr id="0" name=""/>
        <dsp:cNvSpPr/>
      </dsp:nvSpPr>
      <dsp:spPr>
        <a:xfrm>
          <a:off x="0" y="1415212"/>
          <a:ext cx="2366010" cy="134515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a:t>Step2:  Data Processing</a:t>
          </a:r>
          <a:endParaRPr lang="en-US" sz="2400" kern="1200"/>
        </a:p>
      </dsp:txBody>
      <dsp:txXfrm>
        <a:off x="65665" y="1480877"/>
        <a:ext cx="2234680" cy="1213828"/>
      </dsp:txXfrm>
    </dsp:sp>
    <dsp:sp modelId="{AA00068A-217A-CD48-B443-09532213A46B}">
      <dsp:nvSpPr>
        <dsp:cNvPr id="0" name=""/>
        <dsp:cNvSpPr/>
      </dsp:nvSpPr>
      <dsp:spPr>
        <a:xfrm rot="5400000">
          <a:off x="3931066" y="1397088"/>
          <a:ext cx="1076126" cy="4206240"/>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Here, we have given two options for human body recognition, which are as </a:t>
          </a:r>
        </a:p>
        <a:p>
          <a:pPr marL="228600" lvl="2" indent="-114300" algn="l" defTabSz="666750">
            <a:lnSpc>
              <a:spcPct val="90000"/>
            </a:lnSpc>
            <a:spcBef>
              <a:spcPct val="0"/>
            </a:spcBef>
            <a:spcAft>
              <a:spcPct val="15000"/>
            </a:spcAft>
            <a:buChar char="•"/>
          </a:pPr>
          <a:r>
            <a:rPr lang="en-US" sz="1500" kern="1200"/>
            <a:t>HOG Detector</a:t>
          </a:r>
        </a:p>
        <a:p>
          <a:pPr marL="228600" lvl="2" indent="-114300" algn="l" defTabSz="666750">
            <a:lnSpc>
              <a:spcPct val="90000"/>
            </a:lnSpc>
            <a:spcBef>
              <a:spcPct val="0"/>
            </a:spcBef>
            <a:spcAft>
              <a:spcPct val="15000"/>
            </a:spcAft>
            <a:buChar char="•"/>
          </a:pPr>
          <a:r>
            <a:rPr lang="en-US" sz="1500" kern="1200"/>
            <a:t>HAAR Cascade</a:t>
          </a:r>
        </a:p>
      </dsp:txBody>
      <dsp:txXfrm rot="-5400000">
        <a:off x="2366009" y="3014677"/>
        <a:ext cx="4153708" cy="971062"/>
      </dsp:txXfrm>
    </dsp:sp>
    <dsp:sp modelId="{0E1C84D1-5147-6D4C-8A00-B2A22F9144CA}">
      <dsp:nvSpPr>
        <dsp:cNvPr id="0" name=""/>
        <dsp:cNvSpPr/>
      </dsp:nvSpPr>
      <dsp:spPr>
        <a:xfrm>
          <a:off x="0" y="2827628"/>
          <a:ext cx="2366010" cy="1345158"/>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a:t>Step3: Select Model for Recognition</a:t>
          </a:r>
          <a:endParaRPr lang="en-US" sz="2400" kern="1200"/>
        </a:p>
      </dsp:txBody>
      <dsp:txXfrm>
        <a:off x="65665" y="2893293"/>
        <a:ext cx="2234680" cy="1213828"/>
      </dsp:txXfrm>
    </dsp:sp>
    <dsp:sp modelId="{E67A34EF-715E-9340-82AD-1B35AED3A837}">
      <dsp:nvSpPr>
        <dsp:cNvPr id="0" name=""/>
        <dsp:cNvSpPr/>
      </dsp:nvSpPr>
      <dsp:spPr>
        <a:xfrm rot="5400000">
          <a:off x="3931066" y="2809504"/>
          <a:ext cx="1076126" cy="4206240"/>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In this step, we have two options:</a:t>
          </a:r>
        </a:p>
        <a:p>
          <a:pPr marL="114300" lvl="1" indent="-114300" algn="l" defTabSz="666750">
            <a:lnSpc>
              <a:spcPct val="90000"/>
            </a:lnSpc>
            <a:spcBef>
              <a:spcPct val="0"/>
            </a:spcBef>
            <a:spcAft>
              <a:spcPct val="15000"/>
            </a:spcAft>
            <a:buChar char="•"/>
          </a:pPr>
          <a:r>
            <a:rPr lang="en-US" sz="1500" kern="1200"/>
            <a:t>Option -1: Live Camera</a:t>
          </a:r>
        </a:p>
        <a:p>
          <a:pPr marL="114300" lvl="1" indent="-114300" algn="l" defTabSz="666750">
            <a:lnSpc>
              <a:spcPct val="90000"/>
            </a:lnSpc>
            <a:spcBef>
              <a:spcPct val="0"/>
            </a:spcBef>
            <a:spcAft>
              <a:spcPct val="15000"/>
            </a:spcAft>
            <a:buChar char="•"/>
          </a:pPr>
          <a:r>
            <a:rPr lang="en-US" sz="1500" kern="1200"/>
            <a:t>Option -2: Input Dataset </a:t>
          </a:r>
        </a:p>
      </dsp:txBody>
      <dsp:txXfrm rot="-5400000">
        <a:off x="2366009" y="4427093"/>
        <a:ext cx="4153708" cy="971062"/>
      </dsp:txXfrm>
    </dsp:sp>
    <dsp:sp modelId="{FFBC9B1B-3D2C-8A4F-9F34-9B3D349880B9}">
      <dsp:nvSpPr>
        <dsp:cNvPr id="0" name=""/>
        <dsp:cNvSpPr/>
      </dsp:nvSpPr>
      <dsp:spPr>
        <a:xfrm>
          <a:off x="0" y="4240045"/>
          <a:ext cx="2366010" cy="134515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a:t>Step4: Choosing Input Method</a:t>
          </a:r>
          <a:endParaRPr lang="en-US" sz="2400" kern="1200"/>
        </a:p>
      </dsp:txBody>
      <dsp:txXfrm>
        <a:off x="65665" y="4305710"/>
        <a:ext cx="2234680" cy="121382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FDCB3A-98D5-934C-BE7D-D3E98BF7303B}">
      <dsp:nvSpPr>
        <dsp:cNvPr id="0" name=""/>
        <dsp:cNvSpPr/>
      </dsp:nvSpPr>
      <dsp:spPr>
        <a:xfrm rot="5400000">
          <a:off x="3931066" y="-1427744"/>
          <a:ext cx="1076126" cy="4206240"/>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effectLst/>
              <a:latin typeface="Times New Roman" panose="02020603050405020304" pitchFamily="18" charset="0"/>
              <a:ea typeface="Calibri" panose="020F0502020204030204" pitchFamily="34" charset="0"/>
              <a:cs typeface="Times New Roman" panose="02020603050405020304" pitchFamily="18" charset="0"/>
            </a:rPr>
            <a:t>In this step, we train the pose estimate model for the input dataset. This model is 	used to predict the human body posture based on the inclination:</a:t>
          </a:r>
          <a:endParaRPr lang="en-US" sz="1200" kern="1200" dirty="0"/>
        </a:p>
        <a:p>
          <a:pPr marL="114300" lvl="1" indent="-114300" algn="l" defTabSz="533400">
            <a:lnSpc>
              <a:spcPct val="90000"/>
            </a:lnSpc>
            <a:spcBef>
              <a:spcPct val="0"/>
            </a:spcBef>
            <a:spcAft>
              <a:spcPct val="15000"/>
            </a:spcAft>
            <a:buChar char="•"/>
          </a:pPr>
          <a:r>
            <a:rPr lang="en-US" sz="1200" kern="1200" dirty="0">
              <a:effectLst/>
              <a:latin typeface="Times New Roman" panose="02020603050405020304" pitchFamily="18" charset="0"/>
              <a:ea typeface="Calibri" panose="020F0502020204030204" pitchFamily="34" charset="0"/>
              <a:cs typeface="Times New Roman" panose="02020603050405020304" pitchFamily="18" charset="0"/>
            </a:rPr>
            <a:t>Posture = [ "Bent Over", "Almost Lied Down", "Standing Straight", "Not Straight" ] </a:t>
          </a:r>
          <a:endParaRPr lang="en-US" sz="1200" kern="1200" dirty="0">
            <a:effectLst/>
            <a:latin typeface="Calibri" panose="020F0502020204030204" pitchFamily="34" charset="0"/>
            <a:ea typeface="Calibri" panose="020F0502020204030204" pitchFamily="34" charset="0"/>
            <a:cs typeface="Times New Roman" panose="02020603050405020304" pitchFamily="18" charset="0"/>
          </a:endParaRPr>
        </a:p>
      </dsp:txBody>
      <dsp:txXfrm rot="-5400000">
        <a:off x="2366009" y="189845"/>
        <a:ext cx="4153708" cy="971062"/>
      </dsp:txXfrm>
    </dsp:sp>
    <dsp:sp modelId="{5EB02406-9DC6-5042-8CD9-C499930416A5}">
      <dsp:nvSpPr>
        <dsp:cNvPr id="0" name=""/>
        <dsp:cNvSpPr/>
      </dsp:nvSpPr>
      <dsp:spPr>
        <a:xfrm>
          <a:off x="0" y="2796"/>
          <a:ext cx="2366010" cy="134515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1" kern="1200" dirty="0">
              <a:effectLst/>
              <a:latin typeface="Times New Roman" panose="02020603050405020304" pitchFamily="18" charset="0"/>
              <a:ea typeface="Calibri" panose="020F0502020204030204" pitchFamily="34" charset="0"/>
              <a:cs typeface="Times New Roman" panose="02020603050405020304" pitchFamily="18" charset="0"/>
            </a:rPr>
            <a:t>Step5: Human Pose Estimation</a:t>
          </a:r>
          <a:endParaRPr lang="en-US" sz="2300" kern="1200" dirty="0"/>
        </a:p>
      </dsp:txBody>
      <dsp:txXfrm>
        <a:off x="65665" y="68461"/>
        <a:ext cx="2234680" cy="1213828"/>
      </dsp:txXfrm>
    </dsp:sp>
    <dsp:sp modelId="{186152CE-9CC4-684A-B946-531B20AC75E9}">
      <dsp:nvSpPr>
        <dsp:cNvPr id="0" name=""/>
        <dsp:cNvSpPr/>
      </dsp:nvSpPr>
      <dsp:spPr>
        <a:xfrm rot="5400000">
          <a:off x="3931066" y="-15328"/>
          <a:ext cx="1076126" cy="4206240"/>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endParaRPr lang="en-US" sz="1200" kern="1200" dirty="0"/>
        </a:p>
        <a:p>
          <a:pPr marL="228600" lvl="2" indent="-114300" algn="l" defTabSz="533400">
            <a:lnSpc>
              <a:spcPct val="90000"/>
            </a:lnSpc>
            <a:spcBef>
              <a:spcPct val="0"/>
            </a:spcBef>
            <a:spcAft>
              <a:spcPct val="15000"/>
            </a:spcAft>
            <a:buChar char="•"/>
          </a:pPr>
          <a:r>
            <a:rPr lang="en-US" sz="1200" kern="1200" dirty="0">
              <a:effectLst/>
              <a:latin typeface="Times New Roman" panose="02020603050405020304" pitchFamily="18" charset="0"/>
              <a:ea typeface="Calibri" panose="020F0502020204030204" pitchFamily="34" charset="0"/>
              <a:cs typeface="Times New Roman" panose="02020603050405020304" pitchFamily="18" charset="0"/>
            </a:rPr>
            <a:t>In this step, we refine the pose estimation results by filtering out based on confusion matrix values false positive, false negative, true negative, and true negative. Focusing on noisy key points by looking closely at false positive values.</a:t>
          </a:r>
          <a:endParaRPr lang="en-US" sz="1200" kern="1200" dirty="0">
            <a:effectLst/>
            <a:latin typeface="Calibri" panose="020F0502020204030204" pitchFamily="34" charset="0"/>
            <a:ea typeface="Calibri" panose="020F0502020204030204" pitchFamily="34" charset="0"/>
            <a:cs typeface="Times New Roman" panose="02020603050405020304" pitchFamily="18" charset="0"/>
          </a:endParaRPr>
        </a:p>
      </dsp:txBody>
      <dsp:txXfrm rot="-5400000">
        <a:off x="2366009" y="1602261"/>
        <a:ext cx="4153708" cy="971062"/>
      </dsp:txXfrm>
    </dsp:sp>
    <dsp:sp modelId="{8202A75A-D245-5F4C-8105-5108FA9B462E}">
      <dsp:nvSpPr>
        <dsp:cNvPr id="0" name=""/>
        <dsp:cNvSpPr/>
      </dsp:nvSpPr>
      <dsp:spPr>
        <a:xfrm>
          <a:off x="0" y="1415212"/>
          <a:ext cx="2366010" cy="134515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1" kern="1200" dirty="0">
              <a:effectLst/>
              <a:latin typeface="Times New Roman" panose="02020603050405020304" pitchFamily="18" charset="0"/>
              <a:ea typeface="Calibri" panose="020F0502020204030204" pitchFamily="34" charset="0"/>
              <a:cs typeface="Times New Roman" panose="02020603050405020304" pitchFamily="18" charset="0"/>
            </a:rPr>
            <a:t>Step6: Post-Processing</a:t>
          </a:r>
          <a:endParaRPr lang="en-US" sz="2300" kern="1200" dirty="0"/>
        </a:p>
      </dsp:txBody>
      <dsp:txXfrm>
        <a:off x="65665" y="1480877"/>
        <a:ext cx="2234680" cy="1213828"/>
      </dsp:txXfrm>
    </dsp:sp>
    <dsp:sp modelId="{AA00068A-217A-CD48-B443-09532213A46B}">
      <dsp:nvSpPr>
        <dsp:cNvPr id="0" name=""/>
        <dsp:cNvSpPr/>
      </dsp:nvSpPr>
      <dsp:spPr>
        <a:xfrm rot="5400000">
          <a:off x="3931066" y="1397088"/>
          <a:ext cx="1076126" cy="4206240"/>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endParaRPr lang="en-US" sz="1200" kern="1200"/>
        </a:p>
        <a:p>
          <a:pPr marL="114300" lvl="1" indent="-114300" algn="l" defTabSz="533400">
            <a:lnSpc>
              <a:spcPct val="90000"/>
            </a:lnSpc>
            <a:spcBef>
              <a:spcPct val="0"/>
            </a:spcBef>
            <a:spcAft>
              <a:spcPct val="15000"/>
            </a:spcAft>
            <a:buChar char="•"/>
          </a:pPr>
          <a:r>
            <a:rPr lang="en-US" sz="1200" kern="1200">
              <a:effectLst/>
              <a:latin typeface="Times New Roman" panose="02020603050405020304" pitchFamily="18" charset="0"/>
              <a:ea typeface="Calibri" panose="020F0502020204030204" pitchFamily="34" charset="0"/>
              <a:cs typeface="Times New Roman" panose="02020603050405020304" pitchFamily="18" charset="0"/>
            </a:rPr>
            <a:t>Visualize the detected human body postures after recognizing the original image or video.</a:t>
          </a:r>
          <a:endParaRPr lang="en-US" sz="1200" kern="1200" dirty="0">
            <a:effectLst/>
            <a:latin typeface="Calibri" panose="020F0502020204030204" pitchFamily="34" charset="0"/>
            <a:ea typeface="Calibri" panose="020F0502020204030204" pitchFamily="34" charset="0"/>
            <a:cs typeface="Times New Roman" panose="02020603050405020304" pitchFamily="18" charset="0"/>
          </a:endParaRPr>
        </a:p>
        <a:p>
          <a:pPr marL="114300" lvl="1" indent="-114300" algn="l" defTabSz="533400">
            <a:lnSpc>
              <a:spcPct val="90000"/>
            </a:lnSpc>
            <a:spcBef>
              <a:spcPct val="0"/>
            </a:spcBef>
            <a:spcAft>
              <a:spcPct val="15000"/>
            </a:spcAft>
            <a:buChar char="•"/>
          </a:pPr>
          <a:endParaRPr lang="en-US" sz="1200" kern="1200" dirty="0"/>
        </a:p>
      </dsp:txBody>
      <dsp:txXfrm rot="-5400000">
        <a:off x="2366009" y="3014677"/>
        <a:ext cx="4153708" cy="971062"/>
      </dsp:txXfrm>
    </dsp:sp>
    <dsp:sp modelId="{0E1C84D1-5147-6D4C-8A00-B2A22F9144CA}">
      <dsp:nvSpPr>
        <dsp:cNvPr id="0" name=""/>
        <dsp:cNvSpPr/>
      </dsp:nvSpPr>
      <dsp:spPr>
        <a:xfrm>
          <a:off x="0" y="2827628"/>
          <a:ext cx="2366010" cy="1345158"/>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1" kern="1200" dirty="0">
              <a:effectLst/>
              <a:latin typeface="Times New Roman" panose="02020603050405020304" pitchFamily="18" charset="0"/>
              <a:ea typeface="Calibri" panose="020F0502020204030204" pitchFamily="34" charset="0"/>
              <a:cs typeface="Times New Roman" panose="02020603050405020304" pitchFamily="18" charset="0"/>
            </a:rPr>
            <a:t>Step7: Visualization of Detected Bodies</a:t>
          </a:r>
          <a:endParaRPr lang="en-US" sz="2300" kern="1200" dirty="0"/>
        </a:p>
      </dsp:txBody>
      <dsp:txXfrm>
        <a:off x="65665" y="2893293"/>
        <a:ext cx="2234680" cy="1213828"/>
      </dsp:txXfrm>
    </dsp:sp>
    <dsp:sp modelId="{E67A34EF-715E-9340-82AD-1B35AED3A837}">
      <dsp:nvSpPr>
        <dsp:cNvPr id="0" name=""/>
        <dsp:cNvSpPr/>
      </dsp:nvSpPr>
      <dsp:spPr>
        <a:xfrm rot="5400000">
          <a:off x="3931066" y="2809504"/>
          <a:ext cx="1076126" cy="4206240"/>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endParaRPr lang="en-US" sz="1200" kern="1200" dirty="0"/>
        </a:p>
        <a:p>
          <a:pPr marL="228600" lvl="2" indent="-114300" algn="l" defTabSz="533400">
            <a:lnSpc>
              <a:spcPct val="90000"/>
            </a:lnSpc>
            <a:spcBef>
              <a:spcPct val="0"/>
            </a:spcBef>
            <a:spcAft>
              <a:spcPct val="15000"/>
            </a:spcAft>
            <a:buChar char="•"/>
          </a:pPr>
          <a:r>
            <a:rPr lang="en-US" sz="1200" kern="1200" dirty="0">
              <a:effectLst/>
              <a:latin typeface="Times New Roman" panose="02020603050405020304" pitchFamily="18" charset="0"/>
              <a:ea typeface="Calibri" panose="020F0502020204030204" pitchFamily="34" charset="0"/>
              <a:cs typeface="Times New Roman" panose="02020603050405020304" pitchFamily="18" charset="0"/>
            </a:rPr>
            <a:t>In this step, we recognize the result’s accuracy using an appropriate matrix, such as the union of human body recognition and test accuracy for pose estimation.</a:t>
          </a:r>
          <a:endParaRPr lang="en-US" sz="1200" kern="1200" dirty="0">
            <a:effectLst/>
            <a:latin typeface="Calibri" panose="020F0502020204030204" pitchFamily="34" charset="0"/>
            <a:ea typeface="Calibri" panose="020F0502020204030204" pitchFamily="34" charset="0"/>
            <a:cs typeface="Times New Roman" panose="02020603050405020304" pitchFamily="18" charset="0"/>
          </a:endParaRPr>
        </a:p>
      </dsp:txBody>
      <dsp:txXfrm rot="-5400000">
        <a:off x="2366009" y="4427093"/>
        <a:ext cx="4153708" cy="971062"/>
      </dsp:txXfrm>
    </dsp:sp>
    <dsp:sp modelId="{FFBC9B1B-3D2C-8A4F-9F34-9B3D349880B9}">
      <dsp:nvSpPr>
        <dsp:cNvPr id="0" name=""/>
        <dsp:cNvSpPr/>
      </dsp:nvSpPr>
      <dsp:spPr>
        <a:xfrm>
          <a:off x="0" y="4240045"/>
          <a:ext cx="2366010" cy="134515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1" kern="1200" dirty="0">
              <a:effectLst/>
              <a:latin typeface="Times New Roman" panose="02020603050405020304" pitchFamily="18" charset="0"/>
              <a:ea typeface="Calibri" panose="020F0502020204030204" pitchFamily="34" charset="0"/>
              <a:cs typeface="Times New Roman" panose="02020603050405020304" pitchFamily="18" charset="0"/>
            </a:rPr>
            <a:t>Step8: Validation of Results</a:t>
          </a:r>
          <a:endParaRPr lang="en-US" sz="2300" kern="1200" dirty="0"/>
        </a:p>
      </dsp:txBody>
      <dsp:txXfrm>
        <a:off x="65665" y="4305710"/>
        <a:ext cx="2234680" cy="121382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7157CC2-0FC8-4686-B024-99790E0F5162}" type="datetimeFigureOut">
              <a:rPr lang="en-US" smtClean="0"/>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11/20/23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11/20/23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11/20/23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11/20/23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07/relationships/hdphoto" Target="../media/hdphoto2.wdp"/><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microsoft.com/office/2007/relationships/hdphoto" Target="../media/hdphoto2.wdp"/><Relationship Id="rId7" Type="http://schemas.openxmlformats.org/officeDocument/2006/relationships/diagramColors" Target="../diagrams/colors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microsoft.com/office/2007/relationships/hdphoto" Target="../media/hdphoto2.wdp"/><Relationship Id="rId7" Type="http://schemas.openxmlformats.org/officeDocument/2006/relationships/diagramColors" Target="../diagrams/colors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microsoft.com/office/2007/relationships/diagramDrawing" Target="../diagrams/drawing6.xml"/><Relationship Id="rId3" Type="http://schemas.microsoft.com/office/2007/relationships/hdphoto" Target="../media/hdphoto2.wdp"/><Relationship Id="rId7" Type="http://schemas.openxmlformats.org/officeDocument/2006/relationships/diagramColors" Target="../diagrams/colors6.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microsoft.com/office/2007/relationships/hdphoto" Target="../media/hdphoto2.wdp"/><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5.jpeg"/></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6.jpeg"/></Relationships>
</file>

<file path=ppt/slides/_rels/slide22.xml.rels><?xml version="1.0" encoding="UTF-8" standalone="yes"?>
<Relationships xmlns="http://schemas.openxmlformats.org/package/2006/relationships"><Relationship Id="rId8" Type="http://schemas.openxmlformats.org/officeDocument/2006/relationships/diagramColors" Target="../diagrams/colors7.xml"/><Relationship Id="rId3" Type="http://schemas.microsoft.com/office/2007/relationships/hdphoto" Target="../media/hdphoto2.wdp"/><Relationship Id="rId7" Type="http://schemas.openxmlformats.org/officeDocument/2006/relationships/diagramQuickStyle" Target="../diagrams/quickStyle7.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2.png"/><Relationship Id="rId9" Type="http://schemas.microsoft.com/office/2007/relationships/diagramDrawing" Target="../diagrams/drawing7.xml"/></Relationships>
</file>

<file path=ppt/slides/_rels/slide23.xml.rels><?xml version="1.0" encoding="UTF-8" standalone="yes"?>
<Relationships xmlns="http://schemas.openxmlformats.org/package/2006/relationships"><Relationship Id="rId8" Type="http://schemas.openxmlformats.org/officeDocument/2006/relationships/diagramColors" Target="../diagrams/colors8.xml"/><Relationship Id="rId3" Type="http://schemas.microsoft.com/office/2007/relationships/hdphoto" Target="../media/hdphoto2.wdp"/><Relationship Id="rId7" Type="http://schemas.openxmlformats.org/officeDocument/2006/relationships/diagramQuickStyle" Target="../diagrams/quickStyle8.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2.png"/><Relationship Id="rId9" Type="http://schemas.microsoft.com/office/2007/relationships/diagramDrawing" Target="../diagrams/drawing8.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8.jpeg"/><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26.xml.rels><?xml version="1.0" encoding="UTF-8" standalone="yes"?>
<Relationships xmlns="http://schemas.openxmlformats.org/package/2006/relationships"><Relationship Id="rId8" Type="http://schemas.openxmlformats.org/officeDocument/2006/relationships/image" Target="../media/image2.png"/><Relationship Id="rId3" Type="http://schemas.microsoft.com/office/2007/relationships/hdphoto" Target="../media/hdphoto2.wdp"/><Relationship Id="rId7" Type="http://schemas.openxmlformats.org/officeDocument/2006/relationships/hyperlink" Target="https://blog.xmartlabs.com/blog/computer-vision-techniques-for-body-detection/"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blog.tensorflow.org/2022/01/body-segmentation.html" TargetMode="External"/><Relationship Id="rId5" Type="http://schemas.openxmlformats.org/officeDocument/2006/relationships/hyperlink" Target="https://pyimagesearch.com/2019/11/25/human-activity-recognition-with-opencv-and-deep-learning/" TargetMode="External"/><Relationship Id="rId4" Type="http://schemas.openxmlformats.org/officeDocument/2006/relationships/hyperlink" Target="https://www.v7labs.com/blog/human-activity-recognition"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hdphoto" Target="../media/hdphoto2.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sas.com/en_us/insights/analytics/deep-learning.html" TargetMode="Externa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1.xml"/><Relationship Id="rId3" Type="http://schemas.microsoft.com/office/2007/relationships/hdphoto" Target="../media/hdphoto2.wdp"/><Relationship Id="rId7" Type="http://schemas.openxmlformats.org/officeDocument/2006/relationships/diagramQuickStyle" Target="../diagrams/quickStyle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58F58E-93BA-44A3-BCDA-585AFF2E4F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AA2798-45F1-7D69-E210-B269E9E2DA38}"/>
              </a:ext>
            </a:extLst>
          </p:cNvPr>
          <p:cNvSpPr>
            <a:spLocks noGrp="1"/>
          </p:cNvSpPr>
          <p:nvPr>
            <p:ph type="ctrTitle"/>
          </p:nvPr>
        </p:nvSpPr>
        <p:spPr>
          <a:xfrm>
            <a:off x="655320" y="2822646"/>
            <a:ext cx="5191759" cy="3170497"/>
          </a:xfrm>
        </p:spPr>
        <p:txBody>
          <a:bodyPr anchor="t">
            <a:normAutofit/>
          </a:bodyPr>
          <a:lstStyle/>
          <a:p>
            <a:r>
              <a:rPr lang="en-US" sz="7200"/>
              <a:t>Human Body Recognition</a:t>
            </a:r>
          </a:p>
        </p:txBody>
      </p:sp>
      <p:sp>
        <p:nvSpPr>
          <p:cNvPr id="3" name="Subtitle 2">
            <a:extLst>
              <a:ext uri="{FF2B5EF4-FFF2-40B4-BE49-F238E27FC236}">
                <a16:creationId xmlns:a16="http://schemas.microsoft.com/office/drawing/2014/main" id="{ADE364E7-D90C-4BC7-5C2D-0B000A78DFC9}"/>
              </a:ext>
            </a:extLst>
          </p:cNvPr>
          <p:cNvSpPr>
            <a:spLocks noGrp="1"/>
          </p:cNvSpPr>
          <p:nvPr>
            <p:ph type="subTitle" idx="1"/>
          </p:nvPr>
        </p:nvSpPr>
        <p:spPr>
          <a:xfrm>
            <a:off x="655320" y="711208"/>
            <a:ext cx="4758891" cy="1783523"/>
          </a:xfrm>
        </p:spPr>
        <p:txBody>
          <a:bodyPr anchor="b">
            <a:normAutofit/>
          </a:bodyPr>
          <a:lstStyle/>
          <a:p>
            <a:pPr algn="ctr"/>
            <a:r>
              <a:rPr lang="en-US" dirty="0"/>
              <a:t>Using a new </a:t>
            </a:r>
          </a:p>
          <a:p>
            <a:pPr algn="ctr"/>
            <a:r>
              <a:rPr lang="en-US" dirty="0"/>
              <a:t>Deep Learning Approach</a:t>
            </a:r>
          </a:p>
        </p:txBody>
      </p:sp>
      <p:sp>
        <p:nvSpPr>
          <p:cNvPr id="11" name="Rectangle 10">
            <a:extLst>
              <a:ext uri="{FF2B5EF4-FFF2-40B4-BE49-F238E27FC236}">
                <a16:creationId xmlns:a16="http://schemas.microsoft.com/office/drawing/2014/main" id="{34DBF680-FBD0-4394-A076-AD549E2DB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2631257"/>
            <a:ext cx="4846320" cy="5486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Picture 4" descr="A robot with a face">
            <a:extLst>
              <a:ext uri="{FF2B5EF4-FFF2-40B4-BE49-F238E27FC236}">
                <a16:creationId xmlns:a16="http://schemas.microsoft.com/office/drawing/2014/main" id="{B4238907-BB48-7D5D-FAA9-8DD34039D685}"/>
              </a:ext>
            </a:extLst>
          </p:cNvPr>
          <p:cNvPicPr>
            <a:picLocks noChangeAspect="1"/>
          </p:cNvPicPr>
          <p:nvPr/>
        </p:nvPicPr>
        <p:blipFill rotWithShape="1">
          <a:blip r:embed="rId4"/>
          <a:srcRect l="35911" r="1" b="1"/>
          <a:stretch/>
        </p:blipFill>
        <p:spPr>
          <a:xfrm>
            <a:off x="5913124" y="10"/>
            <a:ext cx="627887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sp>
        <p:nvSpPr>
          <p:cNvPr id="13" name="Freeform: Shape 12">
            <a:extLst>
              <a:ext uri="{FF2B5EF4-FFF2-40B4-BE49-F238E27FC236}">
                <a16:creationId xmlns:a16="http://schemas.microsoft.com/office/drawing/2014/main" id="{025516A9-A197-45C0-A7C3-D8D04C443D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3"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blipFill dpi="0" rotWithShape="1">
            <a:blip r:embed="rId5">
              <a:alphaModFix amt="30000"/>
              <a:duotone>
                <a:prstClr val="black"/>
                <a:schemeClr val="accent1">
                  <a:tint val="45000"/>
                  <a:satMod val="400000"/>
                </a:schemeClr>
              </a:duotone>
              <a:extLst>
                <a:ext uri="{BEBA8EAE-BF5A-486C-A8C5-ECC9F3942E4B}">
                  <a14:imgProps xmlns:a14="http://schemas.microsoft.com/office/drawing/2010/main">
                    <a14:imgLayer r:embed="rId3">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9591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8DE8953-C071-4466-EA05-28AAA276AF9C}"/>
              </a:ext>
            </a:extLst>
          </p:cNvPr>
          <p:cNvSpPr>
            <a:spLocks noGrp="1"/>
          </p:cNvSpPr>
          <p:nvPr>
            <p:ph type="title"/>
          </p:nvPr>
        </p:nvSpPr>
        <p:spPr>
          <a:xfrm>
            <a:off x="1069848" y="484632"/>
            <a:ext cx="10058400" cy="1609344"/>
          </a:xfrm>
        </p:spPr>
        <p:txBody>
          <a:bodyPr>
            <a:normAutofit/>
          </a:bodyPr>
          <a:lstStyle/>
          <a:p>
            <a:pPr algn="ctr"/>
            <a:r>
              <a:rPr lang="en-US" dirty="0"/>
              <a:t>Human Activity Recognition</a:t>
            </a:r>
          </a:p>
        </p:txBody>
      </p:sp>
      <p:graphicFrame>
        <p:nvGraphicFramePr>
          <p:cNvPr id="22" name="Content Placeholder 2">
            <a:extLst>
              <a:ext uri="{FF2B5EF4-FFF2-40B4-BE49-F238E27FC236}">
                <a16:creationId xmlns:a16="http://schemas.microsoft.com/office/drawing/2014/main" id="{F7D5F165-B217-CB82-1FF4-52E6FE9D49B1}"/>
              </a:ext>
            </a:extLst>
          </p:cNvPr>
          <p:cNvGraphicFramePr>
            <a:graphicFrameLocks noGrp="1"/>
          </p:cNvGraphicFramePr>
          <p:nvPr>
            <p:ph idx="1"/>
          </p:nvPr>
        </p:nvGraphicFramePr>
        <p:xfrm>
          <a:off x="1069848" y="2320412"/>
          <a:ext cx="10058400" cy="38517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9">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074820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1E10-2AA2-098E-9691-B70C290F7D7E}"/>
              </a:ext>
            </a:extLst>
          </p:cNvPr>
          <p:cNvSpPr>
            <a:spLocks noGrp="1"/>
          </p:cNvSpPr>
          <p:nvPr>
            <p:ph type="title"/>
          </p:nvPr>
        </p:nvSpPr>
        <p:spPr/>
        <p:txBody>
          <a:bodyPr/>
          <a:lstStyle/>
          <a:p>
            <a:r>
              <a:rPr lang="en-US" dirty="0"/>
              <a:t>HOW HAR works</a:t>
            </a:r>
          </a:p>
        </p:txBody>
      </p:sp>
      <p:graphicFrame>
        <p:nvGraphicFramePr>
          <p:cNvPr id="5" name="Content Placeholder 2">
            <a:extLst>
              <a:ext uri="{FF2B5EF4-FFF2-40B4-BE49-F238E27FC236}">
                <a16:creationId xmlns:a16="http://schemas.microsoft.com/office/drawing/2014/main" id="{220A5221-CA7B-4968-B33C-28CECA32DA71}"/>
              </a:ext>
            </a:extLst>
          </p:cNvPr>
          <p:cNvGraphicFramePr>
            <a:graphicFrameLocks noGrp="1"/>
          </p:cNvGraphicFramePr>
          <p:nvPr>
            <p:ph idx="1"/>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557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B375-EF85-6778-CCCD-F356729E2D9F}"/>
              </a:ext>
            </a:extLst>
          </p:cNvPr>
          <p:cNvSpPr>
            <a:spLocks noGrp="1"/>
          </p:cNvSpPr>
          <p:nvPr>
            <p:ph type="title"/>
          </p:nvPr>
        </p:nvSpPr>
        <p:spPr>
          <a:xfrm>
            <a:off x="1069848" y="484632"/>
            <a:ext cx="10058400" cy="1609344"/>
          </a:xfrm>
        </p:spPr>
        <p:txBody>
          <a:bodyPr>
            <a:normAutofit/>
          </a:bodyPr>
          <a:lstStyle/>
          <a:p>
            <a:r>
              <a:rPr lang="en-US"/>
              <a:t>Human Body Posture Recognition</a:t>
            </a:r>
          </a:p>
        </p:txBody>
      </p:sp>
      <p:sp>
        <p:nvSpPr>
          <p:cNvPr id="18" name="Rectangle 17">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48848EF-723B-E56A-2F4C-35D8E0EDBCEA}"/>
              </a:ext>
            </a:extLst>
          </p:cNvPr>
          <p:cNvGraphicFramePr>
            <a:graphicFrameLocks noGrp="1"/>
          </p:cNvGraphicFramePr>
          <p:nvPr>
            <p:ph idx="1"/>
            <p:extLst>
              <p:ext uri="{D42A27DB-BD31-4B8C-83A1-F6EECF244321}">
                <p14:modId xmlns:p14="http://schemas.microsoft.com/office/powerpoint/2010/main" val="2301710396"/>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16400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64321-8D4C-C710-2A7E-D528559E7B38}"/>
              </a:ext>
            </a:extLst>
          </p:cNvPr>
          <p:cNvSpPr>
            <a:spLocks noGrp="1"/>
          </p:cNvSpPr>
          <p:nvPr>
            <p:ph type="title"/>
          </p:nvPr>
        </p:nvSpPr>
        <p:spPr>
          <a:xfrm>
            <a:off x="1069848" y="484632"/>
            <a:ext cx="10058400" cy="1609344"/>
          </a:xfrm>
        </p:spPr>
        <p:txBody>
          <a:bodyPr>
            <a:normAutofit/>
          </a:bodyPr>
          <a:lstStyle/>
          <a:p>
            <a:r>
              <a:rPr lang="en-US" dirty="0"/>
              <a:t>Key Steps for HUMAN body posture…</a:t>
            </a:r>
          </a:p>
        </p:txBody>
      </p:sp>
      <p:sp>
        <p:nvSpPr>
          <p:cNvPr id="17" name="Rectangle 16">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52BE137B-F4C1-B75C-B65A-7723DBAA5873}"/>
              </a:ext>
            </a:extLst>
          </p:cNvPr>
          <p:cNvGraphicFramePr>
            <a:graphicFrameLocks noGrp="1"/>
          </p:cNvGraphicFramePr>
          <p:nvPr>
            <p:ph idx="1"/>
            <p:extLst>
              <p:ext uri="{D42A27DB-BD31-4B8C-83A1-F6EECF244321}">
                <p14:modId xmlns:p14="http://schemas.microsoft.com/office/powerpoint/2010/main" val="3637993930"/>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79455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9ADBEF0-196C-71FA-B6C8-C9DE67E20B30}"/>
              </a:ext>
            </a:extLst>
          </p:cNvPr>
          <p:cNvSpPr>
            <a:spLocks noGrp="1"/>
          </p:cNvSpPr>
          <p:nvPr>
            <p:ph type="title"/>
          </p:nvPr>
        </p:nvSpPr>
        <p:spPr>
          <a:xfrm>
            <a:off x="1069848" y="484632"/>
            <a:ext cx="10058400" cy="1609344"/>
          </a:xfrm>
        </p:spPr>
        <p:txBody>
          <a:bodyPr>
            <a:normAutofit/>
          </a:bodyPr>
          <a:lstStyle/>
          <a:p>
            <a:r>
              <a:rPr lang="en-US" dirty="0"/>
              <a:t>Application of Human body posture</a:t>
            </a:r>
          </a:p>
        </p:txBody>
      </p:sp>
      <p:sp>
        <p:nvSpPr>
          <p:cNvPr id="3" name="Content Placeholder 2">
            <a:extLst>
              <a:ext uri="{FF2B5EF4-FFF2-40B4-BE49-F238E27FC236}">
                <a16:creationId xmlns:a16="http://schemas.microsoft.com/office/drawing/2014/main" id="{3763F7A2-BF87-965B-9499-5CAD675D7AF3}"/>
              </a:ext>
            </a:extLst>
          </p:cNvPr>
          <p:cNvSpPr>
            <a:spLocks noGrp="1"/>
          </p:cNvSpPr>
          <p:nvPr>
            <p:ph idx="1"/>
          </p:nvPr>
        </p:nvSpPr>
        <p:spPr>
          <a:xfrm>
            <a:off x="1069848" y="2320412"/>
            <a:ext cx="10058400" cy="3851787"/>
          </a:xfrm>
        </p:spPr>
        <p:txBody>
          <a:bodyPr>
            <a:normAutofit/>
          </a:bodyPr>
          <a:lstStyle/>
          <a:p>
            <a:pPr marL="0" marR="0" indent="0">
              <a:spcBef>
                <a:spcPts val="0"/>
              </a:spcBef>
              <a:spcAft>
                <a:spcPts val="0"/>
              </a:spcAft>
              <a:buNone/>
            </a:pPr>
            <a:r>
              <a:rPr lang="en-US" dirty="0">
                <a:latin typeface="Times New Roman" panose="02020603050405020304" pitchFamily="18" charset="0"/>
                <a:ea typeface="Times New Roman" panose="02020603050405020304" pitchFamily="18" charset="0"/>
              </a:rPr>
              <a:t>We can implement human body posture recognition method in various fields:</a:t>
            </a:r>
            <a:endParaRPr lang="en-US"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dirty="0">
              <a:latin typeface="Times New Roman" panose="02020603050405020304" pitchFamily="18" charset="0"/>
              <a:ea typeface="Times New Roman" panose="02020603050405020304" pitchFamily="18" charset="0"/>
            </a:endParaRPr>
          </a:p>
          <a:p>
            <a:pPr marL="342900" marR="0" indent="-342900">
              <a:spcBef>
                <a:spcPts val="0"/>
              </a:spcBef>
              <a:spcAft>
                <a:spcPts val="0"/>
              </a:spcAft>
              <a:buAutoNum type="arabicPeriod"/>
            </a:pPr>
            <a:r>
              <a:rPr lang="en-US" b="1" dirty="0">
                <a:effectLst/>
                <a:latin typeface="Times New Roman" panose="02020603050405020304" pitchFamily="18" charset="0"/>
                <a:ea typeface="Times New Roman" panose="02020603050405020304" pitchFamily="18" charset="0"/>
              </a:rPr>
              <a:t>Healthcare:  </a:t>
            </a:r>
            <a:r>
              <a:rPr lang="en-US" dirty="0">
                <a:effectLst/>
                <a:latin typeface="Times New Roman" panose="02020603050405020304" pitchFamily="18" charset="0"/>
                <a:ea typeface="Times New Roman" panose="02020603050405020304" pitchFamily="18" charset="0"/>
              </a:rPr>
              <a:t>For monitoring patient movements and physiotherapy exercises.</a:t>
            </a:r>
          </a:p>
          <a:p>
            <a:pPr marL="342900" marR="0" indent="-342900">
              <a:spcBef>
                <a:spcPts val="0"/>
              </a:spcBef>
              <a:spcAft>
                <a:spcPts val="0"/>
              </a:spcAft>
              <a:buAutoNum type="arabicPeriod"/>
            </a:pPr>
            <a:endParaRPr lang="en-US" dirty="0">
              <a:effectLst/>
              <a:latin typeface="Times New Roman" panose="02020603050405020304" pitchFamily="18" charset="0"/>
              <a:ea typeface="Times New Roman" panose="02020603050405020304" pitchFamily="18" charset="0"/>
            </a:endParaRPr>
          </a:p>
          <a:p>
            <a:pPr marL="342900" marR="0" indent="-342900">
              <a:spcBef>
                <a:spcPts val="0"/>
              </a:spcBef>
              <a:spcAft>
                <a:spcPts val="0"/>
              </a:spcAft>
              <a:buAutoNum type="arabicPeriod"/>
            </a:pPr>
            <a:r>
              <a:rPr lang="en-US" b="1" dirty="0">
                <a:effectLst/>
                <a:latin typeface="Times New Roman" panose="02020603050405020304" pitchFamily="18" charset="0"/>
                <a:ea typeface="Times New Roman" panose="02020603050405020304" pitchFamily="18" charset="0"/>
              </a:rPr>
              <a:t>Sports Analysis</a:t>
            </a:r>
            <a:r>
              <a:rPr lang="en-US" dirty="0">
                <a:effectLst/>
                <a:latin typeface="Times New Roman" panose="02020603050405020304" pitchFamily="18" charset="0"/>
                <a:ea typeface="Times New Roman" panose="02020603050405020304" pitchFamily="18" charset="0"/>
              </a:rPr>
              <a:t>: For analyzing athletes' movements and techniques.</a:t>
            </a:r>
          </a:p>
          <a:p>
            <a:pPr marL="342900" marR="0" indent="-342900">
              <a:spcBef>
                <a:spcPts val="0"/>
              </a:spcBef>
              <a:spcAft>
                <a:spcPts val="0"/>
              </a:spcAft>
              <a:buAutoNum type="arabicPeriod"/>
            </a:pPr>
            <a:endParaRPr lang="en-US" dirty="0">
              <a:latin typeface="Times New Roman" panose="02020603050405020304" pitchFamily="18" charset="0"/>
              <a:ea typeface="Times New Roman" panose="02020603050405020304" pitchFamily="18" charset="0"/>
            </a:endParaRPr>
          </a:p>
          <a:p>
            <a:pPr marL="342900" marR="0" indent="-342900">
              <a:spcBef>
                <a:spcPts val="0"/>
              </a:spcBef>
              <a:spcAft>
                <a:spcPts val="0"/>
              </a:spcAft>
              <a:buAutoNum type="arabicPeriod"/>
            </a:pPr>
            <a:r>
              <a:rPr lang="en-US" b="1" dirty="0">
                <a:effectLst/>
                <a:latin typeface="Times New Roman" panose="02020603050405020304" pitchFamily="18" charset="0"/>
                <a:ea typeface="Times New Roman" panose="02020603050405020304" pitchFamily="18" charset="0"/>
              </a:rPr>
              <a:t>Security: </a:t>
            </a:r>
            <a:r>
              <a:rPr lang="en-US" dirty="0">
                <a:effectLst/>
                <a:latin typeface="Times New Roman" panose="02020603050405020304" pitchFamily="18" charset="0"/>
                <a:ea typeface="Times New Roman" panose="02020603050405020304" pitchFamily="18" charset="0"/>
              </a:rPr>
              <a:t>For identifying suspicious behaviors or anomalies.</a:t>
            </a:r>
            <a:endParaRPr lang="en-US" dirty="0">
              <a:latin typeface="Times New Roman" panose="02020603050405020304" pitchFamily="18" charset="0"/>
              <a:ea typeface="Times New Roman" panose="02020603050405020304" pitchFamily="18" charset="0"/>
            </a:endParaRPr>
          </a:p>
          <a:p>
            <a:pPr marL="342900" marR="0" indent="-342900">
              <a:spcBef>
                <a:spcPts val="0"/>
              </a:spcBef>
              <a:spcAft>
                <a:spcPts val="0"/>
              </a:spcAft>
              <a:buAutoNum type="arabicPeriod"/>
            </a:pPr>
            <a:endParaRPr lang="en-US" dirty="0">
              <a:effectLst/>
              <a:latin typeface="Times New Roman" panose="02020603050405020304" pitchFamily="18" charset="0"/>
              <a:ea typeface="Times New Roman" panose="02020603050405020304" pitchFamily="18" charset="0"/>
            </a:endParaRPr>
          </a:p>
          <a:p>
            <a:pPr marL="342900" marR="0" indent="-342900">
              <a:spcBef>
                <a:spcPts val="0"/>
              </a:spcBef>
              <a:spcAft>
                <a:spcPts val="0"/>
              </a:spcAft>
              <a:buAutoNum type="arabicPeriod"/>
            </a:pPr>
            <a:r>
              <a:rPr lang="en-US" b="1" dirty="0">
                <a:effectLst/>
                <a:latin typeface="Times New Roman" panose="02020603050405020304" pitchFamily="18" charset="0"/>
                <a:ea typeface="Times New Roman" panose="02020603050405020304" pitchFamily="18" charset="0"/>
              </a:rPr>
              <a:t>Human-Computer Interaction: </a:t>
            </a:r>
            <a:r>
              <a:rPr lang="en-US" dirty="0">
                <a:effectLst/>
                <a:latin typeface="Times New Roman" panose="02020603050405020304" pitchFamily="18" charset="0"/>
                <a:ea typeface="Times New Roman" panose="02020603050405020304" pitchFamily="18" charset="0"/>
              </a:rPr>
              <a:t>For </a:t>
            </a:r>
            <a:r>
              <a:rPr lang="en-US" dirty="0">
                <a:latin typeface="Times New Roman" panose="02020603050405020304" pitchFamily="18" charset="0"/>
                <a:ea typeface="Times New Roman" panose="02020603050405020304" pitchFamily="18" charset="0"/>
              </a:rPr>
              <a:t>e</a:t>
            </a:r>
            <a:r>
              <a:rPr lang="en-US" dirty="0">
                <a:effectLst/>
                <a:latin typeface="Times New Roman" panose="02020603050405020304" pitchFamily="18" charset="0"/>
                <a:ea typeface="Times New Roman" panose="02020603050405020304" pitchFamily="18" charset="0"/>
              </a:rPr>
              <a:t>nabling gesture-based interfaces.</a:t>
            </a:r>
          </a:p>
          <a:p>
            <a:endParaRPr lang="en-US"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543239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9840F-BFDC-2C1F-3CB2-A1A3F390B5B2}"/>
              </a:ext>
            </a:extLst>
          </p:cNvPr>
          <p:cNvSpPr>
            <a:spLocks noGrp="1"/>
          </p:cNvSpPr>
          <p:nvPr>
            <p:ph type="title"/>
          </p:nvPr>
        </p:nvSpPr>
        <p:spPr>
          <a:xfrm>
            <a:off x="1069848" y="484632"/>
            <a:ext cx="10058400" cy="1609344"/>
          </a:xfrm>
        </p:spPr>
        <p:txBody>
          <a:bodyPr>
            <a:normAutofit/>
          </a:bodyPr>
          <a:lstStyle/>
          <a:p>
            <a:r>
              <a:rPr lang="en-US"/>
              <a:t>implemettion</a:t>
            </a:r>
          </a:p>
        </p:txBody>
      </p:sp>
      <p:sp>
        <p:nvSpPr>
          <p:cNvPr id="28" name="Rectangle 27">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A5B6410-4862-1C21-45E4-550EBE9A9995}"/>
              </a:ext>
            </a:extLst>
          </p:cNvPr>
          <p:cNvGraphicFramePr>
            <a:graphicFrameLocks noGrp="1"/>
          </p:cNvGraphicFramePr>
          <p:nvPr>
            <p:ph idx="1"/>
            <p:extLst>
              <p:ext uri="{D42A27DB-BD31-4B8C-83A1-F6EECF244321}">
                <p14:modId xmlns:p14="http://schemas.microsoft.com/office/powerpoint/2010/main" val="466197049"/>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32089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19B93C1-4CD0-E1D5-D4C2-F730766E2DF0}"/>
              </a:ext>
            </a:extLst>
          </p:cNvPr>
          <p:cNvSpPr>
            <a:spLocks noGrp="1"/>
          </p:cNvSpPr>
          <p:nvPr>
            <p:ph type="title"/>
          </p:nvPr>
        </p:nvSpPr>
        <p:spPr>
          <a:xfrm>
            <a:off x="1069848" y="484632"/>
            <a:ext cx="10058400" cy="1609344"/>
          </a:xfrm>
        </p:spPr>
        <p:txBody>
          <a:bodyPr>
            <a:normAutofit/>
          </a:bodyPr>
          <a:lstStyle/>
          <a:p>
            <a:r>
              <a:rPr lang="en-US" sz="4800" dirty="0"/>
              <a:t>1. Histogram of oriented Gradients (HOG)</a:t>
            </a:r>
          </a:p>
        </p:txBody>
      </p:sp>
      <p:sp>
        <p:nvSpPr>
          <p:cNvPr id="3" name="Content Placeholder 2">
            <a:extLst>
              <a:ext uri="{FF2B5EF4-FFF2-40B4-BE49-F238E27FC236}">
                <a16:creationId xmlns:a16="http://schemas.microsoft.com/office/drawing/2014/main" id="{E03567CF-E2E5-300C-67E8-9FEA28CA0E99}"/>
              </a:ext>
            </a:extLst>
          </p:cNvPr>
          <p:cNvSpPr>
            <a:spLocks noGrp="1"/>
          </p:cNvSpPr>
          <p:nvPr>
            <p:ph idx="1"/>
          </p:nvPr>
        </p:nvSpPr>
        <p:spPr>
          <a:xfrm>
            <a:off x="1069848" y="2320412"/>
            <a:ext cx="10058400" cy="3851787"/>
          </a:xfrm>
        </p:spPr>
        <p:txBody>
          <a:bodyPr>
            <a:normAutofit/>
          </a:bodyPr>
          <a:lstStyle/>
          <a:p>
            <a:pPr algn="just"/>
            <a:r>
              <a:rPr lang="en-US" dirty="0"/>
              <a:t>HOG is a feature descriptor in computer vision and image processing for human body detection.</a:t>
            </a:r>
          </a:p>
          <a:p>
            <a:pPr algn="just"/>
            <a:r>
              <a:rPr lang="en-US" dirty="0"/>
              <a:t>HOG extracts features into the vector and feeds it into a classification algorithm like a support vector machine(SVM).</a:t>
            </a:r>
          </a:p>
          <a:p>
            <a:pPr algn="just"/>
            <a:r>
              <a:rPr lang="en-US" dirty="0"/>
              <a:t>In the HOG feature descriptor, the distribution(histograms) of directions of gradients(oriented gradients) are used as features.</a:t>
            </a:r>
          </a:p>
          <a:p>
            <a:pPr algn="just"/>
            <a:r>
              <a:rPr lang="en-US" b="0" i="0" dirty="0">
                <a:effectLst/>
              </a:rPr>
              <a:t>When using the HOG descriptor for image similarity, one approach is to directly compare the histograms of two images using a distance metric such as the Euclidean distance or cosine similarity. </a:t>
            </a:r>
          </a:p>
          <a:p>
            <a:pPr algn="just"/>
            <a:r>
              <a:rPr lang="en-US" b="0" i="0" dirty="0">
                <a:effectLst/>
              </a:rPr>
              <a:t>However, this approach can be sensitive to changes in lighting, contrast, and other factors that affect the overall intensity of the image.</a:t>
            </a:r>
            <a:endParaRPr lang="en-US" dirty="0"/>
          </a:p>
        </p:txBody>
      </p:sp>
      <p:sp>
        <p:nvSpPr>
          <p:cNvPr id="31" name="Oval 3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3" name="Oval 3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906975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19B93C1-4CD0-E1D5-D4C2-F730766E2DF0}"/>
              </a:ext>
            </a:extLst>
          </p:cNvPr>
          <p:cNvSpPr>
            <a:spLocks noGrp="1"/>
          </p:cNvSpPr>
          <p:nvPr>
            <p:ph type="title"/>
          </p:nvPr>
        </p:nvSpPr>
        <p:spPr>
          <a:xfrm>
            <a:off x="1069848" y="484632"/>
            <a:ext cx="10058400" cy="1609344"/>
          </a:xfrm>
        </p:spPr>
        <p:txBody>
          <a:bodyPr>
            <a:normAutofit/>
          </a:bodyPr>
          <a:lstStyle/>
          <a:p>
            <a:r>
              <a:rPr lang="en-US" sz="4800" dirty="0"/>
              <a:t>1. Histogram of oriented Gradients (HOG)</a:t>
            </a:r>
          </a:p>
        </p:txBody>
      </p:sp>
      <p:pic>
        <p:nvPicPr>
          <p:cNvPr id="5" name="Content Placeholder 4">
            <a:extLst>
              <a:ext uri="{FF2B5EF4-FFF2-40B4-BE49-F238E27FC236}">
                <a16:creationId xmlns:a16="http://schemas.microsoft.com/office/drawing/2014/main" id="{CD41998B-FE75-F284-FB61-C8E98EA789C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069849" y="2320925"/>
            <a:ext cx="9736696" cy="4072956"/>
          </a:xfrm>
        </p:spPr>
      </p:pic>
      <p:sp>
        <p:nvSpPr>
          <p:cNvPr id="31" name="Oval 3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3" name="Oval 3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127173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6A6B8B7-33CE-774A-40C4-E8F769F0F3AD}"/>
              </a:ext>
            </a:extLst>
          </p:cNvPr>
          <p:cNvSpPr>
            <a:spLocks noGrp="1"/>
          </p:cNvSpPr>
          <p:nvPr>
            <p:ph type="title"/>
          </p:nvPr>
        </p:nvSpPr>
        <p:spPr>
          <a:xfrm>
            <a:off x="1069848" y="484632"/>
            <a:ext cx="10058400" cy="1609344"/>
          </a:xfrm>
        </p:spPr>
        <p:txBody>
          <a:bodyPr>
            <a:normAutofit/>
          </a:bodyPr>
          <a:lstStyle/>
          <a:p>
            <a:pPr algn="ctr"/>
            <a:r>
              <a:rPr lang="en-US" dirty="0"/>
              <a:t>2. HAAR Cascade </a:t>
            </a:r>
          </a:p>
        </p:txBody>
      </p:sp>
      <p:sp>
        <p:nvSpPr>
          <p:cNvPr id="3" name="Content Placeholder 2">
            <a:extLst>
              <a:ext uri="{FF2B5EF4-FFF2-40B4-BE49-F238E27FC236}">
                <a16:creationId xmlns:a16="http://schemas.microsoft.com/office/drawing/2014/main" id="{F3579DC3-5D8A-F0E4-7A67-B8E229BE47AA}"/>
              </a:ext>
            </a:extLst>
          </p:cNvPr>
          <p:cNvSpPr>
            <a:spLocks noGrp="1"/>
          </p:cNvSpPr>
          <p:nvPr>
            <p:ph idx="1"/>
          </p:nvPr>
        </p:nvSpPr>
        <p:spPr>
          <a:xfrm>
            <a:off x="1069848" y="2320412"/>
            <a:ext cx="10058400" cy="3851787"/>
          </a:xfrm>
        </p:spPr>
        <p:txBody>
          <a:bodyPr>
            <a:normAutofit/>
          </a:bodyPr>
          <a:lstStyle/>
          <a:p>
            <a:r>
              <a:rPr lang="en-US" dirty="0"/>
              <a:t> HAAR classifier used in the first real-time face detection algorithm can be discussed in four stages:</a:t>
            </a:r>
          </a:p>
          <a:p>
            <a:pPr marL="457200" indent="-457200">
              <a:buAutoNum type="arabicPeriod"/>
            </a:pPr>
            <a:r>
              <a:rPr lang="en-US" dirty="0"/>
              <a:t>Calculating HAAR Features</a:t>
            </a:r>
          </a:p>
          <a:p>
            <a:pPr marL="457200" indent="-457200">
              <a:buAutoNum type="arabicPeriod"/>
            </a:pPr>
            <a:r>
              <a:rPr lang="en-US" dirty="0"/>
              <a:t>Creating Integral Images</a:t>
            </a:r>
          </a:p>
          <a:p>
            <a:pPr marL="457200" indent="-457200">
              <a:buAutoNum type="arabicPeriod"/>
            </a:pPr>
            <a:r>
              <a:rPr lang="en-US" dirty="0"/>
              <a:t>Using </a:t>
            </a:r>
            <a:r>
              <a:rPr lang="en-US" dirty="0" err="1"/>
              <a:t>Adaboost</a:t>
            </a:r>
            <a:endParaRPr lang="en-US" dirty="0"/>
          </a:p>
          <a:p>
            <a:pPr marL="457200" indent="-457200">
              <a:buAutoNum type="arabicPeriod"/>
            </a:pPr>
            <a:r>
              <a:rPr lang="en-US" dirty="0"/>
              <a:t>Implementing Cascade Classifiers</a:t>
            </a:r>
          </a:p>
          <a:p>
            <a:pPr marL="0" indent="0">
              <a:buNone/>
            </a:pPr>
            <a:endParaRPr lang="en-US" dirty="0"/>
          </a:p>
          <a:p>
            <a:pPr marL="0" indent="0">
              <a:buNone/>
            </a:pPr>
            <a:r>
              <a:rPr lang="en-US" dirty="0"/>
              <a:t>Features are as (a) Edge features, (b)Line features, (c) Four rectangle Features.</a:t>
            </a:r>
          </a:p>
          <a:p>
            <a:pPr marL="457200" indent="-457200">
              <a:buAutoNum type="arabicPeriod"/>
            </a:pPr>
            <a:endParaRPr lang="en-US"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847870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21EED09-4BDE-EF9D-E1B4-CDA2898DFA25}"/>
              </a:ext>
            </a:extLst>
          </p:cNvPr>
          <p:cNvSpPr>
            <a:spLocks noGrp="1"/>
          </p:cNvSpPr>
          <p:nvPr>
            <p:ph type="title"/>
          </p:nvPr>
        </p:nvSpPr>
        <p:spPr>
          <a:xfrm>
            <a:off x="1069848" y="484632"/>
            <a:ext cx="10058400" cy="1609344"/>
          </a:xfrm>
        </p:spPr>
        <p:txBody>
          <a:bodyPr>
            <a:normAutofit/>
          </a:bodyPr>
          <a:lstStyle/>
          <a:p>
            <a:r>
              <a:rPr lang="en-US" dirty="0"/>
              <a:t>HOG vs HAAR</a:t>
            </a:r>
          </a:p>
        </p:txBody>
      </p:sp>
      <p:sp>
        <p:nvSpPr>
          <p:cNvPr id="3" name="Content Placeholder 2">
            <a:extLst>
              <a:ext uri="{FF2B5EF4-FFF2-40B4-BE49-F238E27FC236}">
                <a16:creationId xmlns:a16="http://schemas.microsoft.com/office/drawing/2014/main" id="{5D5C61EC-E020-8FF4-8178-EF53DC0030B0}"/>
              </a:ext>
            </a:extLst>
          </p:cNvPr>
          <p:cNvSpPr>
            <a:spLocks noGrp="1"/>
          </p:cNvSpPr>
          <p:nvPr>
            <p:ph idx="1"/>
          </p:nvPr>
        </p:nvSpPr>
        <p:spPr>
          <a:xfrm>
            <a:off x="1069848" y="2320412"/>
            <a:ext cx="10058400" cy="3851787"/>
          </a:xfrm>
        </p:spPr>
        <p:txBody>
          <a:bodyPr>
            <a:normAutofit/>
          </a:bodyPr>
          <a:lstStyle/>
          <a:p>
            <a:endParaRPr lang="en-US" dirty="0"/>
          </a:p>
          <a:p>
            <a:endParaRPr lang="en-US"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aphicFrame>
        <p:nvGraphicFramePr>
          <p:cNvPr id="4" name="Table 3">
            <a:extLst>
              <a:ext uri="{FF2B5EF4-FFF2-40B4-BE49-F238E27FC236}">
                <a16:creationId xmlns:a16="http://schemas.microsoft.com/office/drawing/2014/main" id="{188D7CD4-0DB8-4DE5-601D-7FE0B0A7740E}"/>
              </a:ext>
            </a:extLst>
          </p:cNvPr>
          <p:cNvGraphicFramePr>
            <a:graphicFrameLocks noGrp="1"/>
          </p:cNvGraphicFramePr>
          <p:nvPr>
            <p:extLst>
              <p:ext uri="{D42A27DB-BD31-4B8C-83A1-F6EECF244321}">
                <p14:modId xmlns:p14="http://schemas.microsoft.com/office/powerpoint/2010/main" val="1381123158"/>
              </p:ext>
            </p:extLst>
          </p:nvPr>
        </p:nvGraphicFramePr>
        <p:xfrm>
          <a:off x="984504" y="2594562"/>
          <a:ext cx="10058400" cy="3418878"/>
        </p:xfrm>
        <a:graphic>
          <a:graphicData uri="http://schemas.openxmlformats.org/drawingml/2006/table">
            <a:tbl>
              <a:tblPr firstRow="1" bandRow="1">
                <a:tableStyleId>{616DA210-FB5B-4158-B5E0-FEB733F419BA}</a:tableStyleId>
              </a:tblPr>
              <a:tblGrid>
                <a:gridCol w="2304961">
                  <a:extLst>
                    <a:ext uri="{9D8B030D-6E8A-4147-A177-3AD203B41FA5}">
                      <a16:colId xmlns:a16="http://schemas.microsoft.com/office/drawing/2014/main" val="3722231766"/>
                    </a:ext>
                  </a:extLst>
                </a:gridCol>
                <a:gridCol w="3895106">
                  <a:extLst>
                    <a:ext uri="{9D8B030D-6E8A-4147-A177-3AD203B41FA5}">
                      <a16:colId xmlns:a16="http://schemas.microsoft.com/office/drawing/2014/main" val="4129353844"/>
                    </a:ext>
                  </a:extLst>
                </a:gridCol>
                <a:gridCol w="3858333">
                  <a:extLst>
                    <a:ext uri="{9D8B030D-6E8A-4147-A177-3AD203B41FA5}">
                      <a16:colId xmlns:a16="http://schemas.microsoft.com/office/drawing/2014/main" val="1979346214"/>
                    </a:ext>
                  </a:extLst>
                </a:gridCol>
              </a:tblGrid>
              <a:tr h="448746">
                <a:tc>
                  <a:txBody>
                    <a:bodyPr/>
                    <a:lstStyle/>
                    <a:p>
                      <a:pPr algn="ctr"/>
                      <a:r>
                        <a:rPr lang="en-US" sz="1800" dirty="0"/>
                        <a:t>Feature</a:t>
                      </a:r>
                    </a:p>
                  </a:txBody>
                  <a:tcPr/>
                </a:tc>
                <a:tc>
                  <a:txBody>
                    <a:bodyPr/>
                    <a:lstStyle/>
                    <a:p>
                      <a:pPr algn="ctr"/>
                      <a:r>
                        <a:rPr lang="en-US" sz="1800" dirty="0"/>
                        <a:t>HOG Descriptor</a:t>
                      </a:r>
                    </a:p>
                  </a:txBody>
                  <a:tcPr/>
                </a:tc>
                <a:tc>
                  <a:txBody>
                    <a:bodyPr/>
                    <a:lstStyle/>
                    <a:p>
                      <a:pPr algn="ctr"/>
                      <a:r>
                        <a:rPr lang="en-US" sz="1800" dirty="0"/>
                        <a:t>HAAR Cascade</a:t>
                      </a:r>
                    </a:p>
                  </a:txBody>
                  <a:tcPr/>
                </a:tc>
                <a:extLst>
                  <a:ext uri="{0D108BD9-81ED-4DB2-BD59-A6C34878D82A}">
                    <a16:rowId xmlns:a16="http://schemas.microsoft.com/office/drawing/2014/main" val="3857921674"/>
                  </a:ext>
                </a:extLst>
              </a:tr>
              <a:tr h="4487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Definition</a:t>
                      </a:r>
                    </a:p>
                    <a:p>
                      <a:endParaRPr lang="en-US" sz="1400" dirty="0"/>
                    </a:p>
                  </a:txBody>
                  <a:tcPr/>
                </a:tc>
                <a:tc>
                  <a:txBody>
                    <a:bodyPr/>
                    <a:lstStyle/>
                    <a:p>
                      <a:r>
                        <a:rPr lang="en-US" sz="1400" dirty="0"/>
                        <a:t>Captures gradient patterns for object detection. </a:t>
                      </a:r>
                    </a:p>
                  </a:txBody>
                  <a:tcPr/>
                </a:tc>
                <a:tc>
                  <a:txBody>
                    <a:bodyPr/>
                    <a:lstStyle/>
                    <a:p>
                      <a:r>
                        <a:rPr lang="en-US" sz="1400" dirty="0"/>
                        <a:t>Uses </a:t>
                      </a:r>
                      <a:r>
                        <a:rPr lang="en-US" sz="1400" dirty="0" err="1"/>
                        <a:t>Haar</a:t>
                      </a:r>
                      <a:r>
                        <a:rPr lang="en-US" sz="1400" dirty="0"/>
                        <a:t>-like features for object detection. </a:t>
                      </a:r>
                    </a:p>
                  </a:txBody>
                  <a:tcPr/>
                </a:tc>
                <a:extLst>
                  <a:ext uri="{0D108BD9-81ED-4DB2-BD59-A6C34878D82A}">
                    <a16:rowId xmlns:a16="http://schemas.microsoft.com/office/drawing/2014/main" val="675394248"/>
                  </a:ext>
                </a:extLst>
              </a:tr>
              <a:tr h="448746">
                <a:tc>
                  <a:txBody>
                    <a:bodyPr/>
                    <a:lstStyle/>
                    <a:p>
                      <a:r>
                        <a:rPr lang="en-US" sz="1400" dirty="0"/>
                        <a:t>Complexity</a:t>
                      </a:r>
                    </a:p>
                  </a:txBody>
                  <a:tcPr/>
                </a:tc>
                <a:tc>
                  <a:txBody>
                    <a:bodyPr/>
                    <a:lstStyle/>
                    <a:p>
                      <a:r>
                        <a:rPr lang="en-US" sz="1400" dirty="0"/>
                        <a:t>Computationally less expensive. </a:t>
                      </a:r>
                    </a:p>
                  </a:txBody>
                  <a:tcPr/>
                </a:tc>
                <a:tc>
                  <a:txBody>
                    <a:bodyPr/>
                    <a:lstStyle/>
                    <a:p>
                      <a:r>
                        <a:rPr lang="en-US" sz="1400" dirty="0"/>
                        <a:t>Can be computationally expensive, especially during training. </a:t>
                      </a:r>
                    </a:p>
                  </a:txBody>
                  <a:tcPr/>
                </a:tc>
                <a:extLst>
                  <a:ext uri="{0D108BD9-81ED-4DB2-BD59-A6C34878D82A}">
                    <a16:rowId xmlns:a16="http://schemas.microsoft.com/office/drawing/2014/main" val="1419058052"/>
                  </a:ext>
                </a:extLst>
              </a:tr>
              <a:tr h="448746">
                <a:tc>
                  <a:txBody>
                    <a:bodyPr/>
                    <a:lstStyle/>
                    <a:p>
                      <a:r>
                        <a:rPr lang="en-US" sz="1400" dirty="0"/>
                        <a:t>Scale Invariance</a:t>
                      </a:r>
                    </a:p>
                  </a:txBody>
                  <a:tcPr/>
                </a:tc>
                <a:tc>
                  <a:txBody>
                    <a:bodyPr/>
                    <a:lstStyle/>
                    <a:p>
                      <a:r>
                        <a:rPr lang="en-US" sz="1400" dirty="0"/>
                        <a:t>Less invariant; often requires multi-scale approaches. </a:t>
                      </a:r>
                    </a:p>
                  </a:txBody>
                  <a:tcPr/>
                </a:tc>
                <a:tc>
                  <a:txBody>
                    <a:bodyPr/>
                    <a:lstStyle/>
                    <a:p>
                      <a:r>
                        <a:rPr lang="en-US" sz="1400" dirty="0"/>
                        <a:t>Inherently incorporates scale invariance. </a:t>
                      </a:r>
                    </a:p>
                  </a:txBody>
                  <a:tcPr/>
                </a:tc>
                <a:extLst>
                  <a:ext uri="{0D108BD9-81ED-4DB2-BD59-A6C34878D82A}">
                    <a16:rowId xmlns:a16="http://schemas.microsoft.com/office/drawing/2014/main" val="1209955243"/>
                  </a:ext>
                </a:extLst>
              </a:tr>
              <a:tr h="448746">
                <a:tc>
                  <a:txBody>
                    <a:bodyPr/>
                    <a:lstStyle/>
                    <a:p>
                      <a:r>
                        <a:rPr lang="en-US" sz="1400" dirty="0"/>
                        <a:t>Rotation Invariance</a:t>
                      </a:r>
                    </a:p>
                  </a:txBody>
                  <a:tcPr/>
                </a:tc>
                <a:tc>
                  <a:txBody>
                    <a:bodyPr/>
                    <a:lstStyle/>
                    <a:p>
                      <a:r>
                        <a:rPr lang="en-US" sz="1400" b="0" i="0" u="none" strike="noStrike" kern="1200" dirty="0">
                          <a:solidFill>
                            <a:schemeClr val="tx1"/>
                          </a:solidFill>
                          <a:effectLst/>
                          <a:latin typeface="+mn-lt"/>
                          <a:ea typeface="+mn-ea"/>
                          <a:cs typeface="+mn-cs"/>
                        </a:rPr>
                        <a:t>Not inherently rotation invariant.</a:t>
                      </a:r>
                      <a:endParaRPr lang="en-US" sz="1400" dirty="0"/>
                    </a:p>
                  </a:txBody>
                  <a:tcPr/>
                </a:tc>
                <a:tc>
                  <a:txBody>
                    <a:bodyPr/>
                    <a:lstStyle/>
                    <a:p>
                      <a:r>
                        <a:rPr lang="en-US" sz="1400" b="0" i="0" u="none" strike="noStrike" kern="1200" dirty="0">
                          <a:solidFill>
                            <a:schemeClr val="tx1"/>
                          </a:solidFill>
                          <a:effectLst/>
                          <a:latin typeface="+mn-lt"/>
                          <a:ea typeface="+mn-ea"/>
                          <a:cs typeface="+mn-cs"/>
                        </a:rPr>
                        <a:t>Not inherently rotation invariant.</a:t>
                      </a:r>
                      <a:endParaRPr lang="en-US" sz="1400" dirty="0"/>
                    </a:p>
                  </a:txBody>
                  <a:tcPr/>
                </a:tc>
                <a:extLst>
                  <a:ext uri="{0D108BD9-81ED-4DB2-BD59-A6C34878D82A}">
                    <a16:rowId xmlns:a16="http://schemas.microsoft.com/office/drawing/2014/main" val="845960541"/>
                  </a:ext>
                </a:extLst>
              </a:tr>
              <a:tr h="448746">
                <a:tc>
                  <a:txBody>
                    <a:bodyPr/>
                    <a:lstStyle/>
                    <a:p>
                      <a:r>
                        <a:rPr lang="en-US" sz="1400" dirty="0"/>
                        <a:t>Training </a:t>
                      </a:r>
                    </a:p>
                  </a:txBody>
                  <a:tcPr/>
                </a:tc>
                <a:tc>
                  <a:txBody>
                    <a:bodyPr/>
                    <a:lstStyle/>
                    <a:p>
                      <a:r>
                        <a:rPr lang="en-US" sz="1400" dirty="0"/>
                        <a:t>Involves adjusting feature weights during training. </a:t>
                      </a:r>
                    </a:p>
                  </a:txBody>
                  <a:tcPr/>
                </a:tc>
                <a:tc>
                  <a:txBody>
                    <a:bodyPr/>
                    <a:lstStyle/>
                    <a:p>
                      <a:r>
                        <a:rPr lang="en-US" sz="1400" b="0" i="0" u="none" strike="noStrike" kern="1200" dirty="0">
                          <a:solidFill>
                            <a:schemeClr val="tx1"/>
                          </a:solidFill>
                          <a:effectLst/>
                          <a:latin typeface="+mn-lt"/>
                          <a:ea typeface="+mn-ea"/>
                          <a:cs typeface="+mn-cs"/>
                        </a:rPr>
                        <a:t>It uses the Viola-Jones algorithm to select and weigh features.</a:t>
                      </a:r>
                      <a:endParaRPr lang="en-US" sz="1400" dirty="0"/>
                    </a:p>
                  </a:txBody>
                  <a:tcPr/>
                </a:tc>
                <a:extLst>
                  <a:ext uri="{0D108BD9-81ED-4DB2-BD59-A6C34878D82A}">
                    <a16:rowId xmlns:a16="http://schemas.microsoft.com/office/drawing/2014/main" val="3597054202"/>
                  </a:ext>
                </a:extLst>
              </a:tr>
              <a:tr h="448746">
                <a:tc>
                  <a:txBody>
                    <a:bodyPr/>
                    <a:lstStyle/>
                    <a:p>
                      <a:r>
                        <a:rPr lang="en-US" sz="1400" dirty="0"/>
                        <a:t>Application Areas</a:t>
                      </a:r>
                    </a:p>
                  </a:txBody>
                  <a:tcPr/>
                </a:tc>
                <a:tc>
                  <a:txBody>
                    <a:bodyPr/>
                    <a:lstStyle/>
                    <a:p>
                      <a:r>
                        <a:rPr lang="en-US" sz="1400" dirty="0"/>
                        <a:t>Used in human and pedestrian detection. </a:t>
                      </a:r>
                    </a:p>
                  </a:txBody>
                  <a:tcPr/>
                </a:tc>
                <a:tc>
                  <a:txBody>
                    <a:bodyPr/>
                    <a:lstStyle/>
                    <a:p>
                      <a:r>
                        <a:rPr lang="en-US" sz="1400" dirty="0"/>
                        <a:t>Commonly used for face and eye detection. </a:t>
                      </a:r>
                    </a:p>
                  </a:txBody>
                  <a:tcPr/>
                </a:tc>
                <a:extLst>
                  <a:ext uri="{0D108BD9-81ED-4DB2-BD59-A6C34878D82A}">
                    <a16:rowId xmlns:a16="http://schemas.microsoft.com/office/drawing/2014/main" val="967838339"/>
                  </a:ext>
                </a:extLst>
              </a:tr>
            </a:tbl>
          </a:graphicData>
        </a:graphic>
      </p:graphicFrame>
    </p:spTree>
    <p:extLst>
      <p:ext uri="{BB962C8B-B14F-4D97-AF65-F5344CB8AC3E}">
        <p14:creationId xmlns:p14="http://schemas.microsoft.com/office/powerpoint/2010/main" val="1581588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1" name="Oval 20">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22" name="Oval 21">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23" name="Rectangle 22">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9" name="Rectangle 18">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Logo, company name&#10;&#10;Description automatically generated">
            <a:extLst>
              <a:ext uri="{FF2B5EF4-FFF2-40B4-BE49-F238E27FC236}">
                <a16:creationId xmlns:a16="http://schemas.microsoft.com/office/drawing/2014/main" id="{7869F998-EF17-5D8D-4E5A-E6C5A3AEA1DE}"/>
              </a:ext>
            </a:extLst>
          </p:cNvPr>
          <p:cNvPicPr>
            <a:picLocks/>
          </p:cNvPicPr>
          <p:nvPr/>
        </p:nvPicPr>
        <p:blipFill>
          <a:blip r:embed="rId6">
            <a:extLst>
              <a:ext uri="{28A0092B-C50C-407E-A947-70E740481C1C}">
                <a14:useLocalDpi xmlns:a14="http://schemas.microsoft.com/office/drawing/2010/main" val="0"/>
              </a:ext>
            </a:extLst>
          </a:blip>
          <a:stretch>
            <a:fillRect/>
          </a:stretch>
        </p:blipFill>
        <p:spPr bwMode="auto">
          <a:xfrm>
            <a:off x="2788905" y="803062"/>
            <a:ext cx="5593831" cy="4131037"/>
          </a:xfrm>
          <a:prstGeom prst="rect">
            <a:avLst/>
          </a:prstGeom>
          <a:noFill/>
        </p:spPr>
      </p:pic>
      <p:sp>
        <p:nvSpPr>
          <p:cNvPr id="5" name="TextBox 4">
            <a:extLst>
              <a:ext uri="{FF2B5EF4-FFF2-40B4-BE49-F238E27FC236}">
                <a16:creationId xmlns:a16="http://schemas.microsoft.com/office/drawing/2014/main" id="{F41AE23B-105C-8F57-5972-0A3E3FE1354F}"/>
              </a:ext>
            </a:extLst>
          </p:cNvPr>
          <p:cNvSpPr txBox="1"/>
          <p:nvPr/>
        </p:nvSpPr>
        <p:spPr>
          <a:xfrm>
            <a:off x="7144842" y="5050765"/>
            <a:ext cx="3946759" cy="1143775"/>
          </a:xfrm>
          <a:prstGeom prst="rect">
            <a:avLst/>
          </a:prstGeom>
          <a:noFill/>
        </p:spPr>
        <p:txBody>
          <a:bodyPr wrap="square" rtlCol="0">
            <a:spAutoFit/>
          </a:bodyPr>
          <a:lstStyle/>
          <a:p>
            <a:pPr defTabSz="987552">
              <a:spcAft>
                <a:spcPts val="600"/>
              </a:spcAft>
            </a:pPr>
            <a:r>
              <a:rPr lang="en-US" sz="1944" b="1" kern="1200">
                <a:solidFill>
                  <a:schemeClr val="tx1"/>
                </a:solidFill>
                <a:latin typeface="+mn-lt"/>
                <a:ea typeface="+mn-ea"/>
                <a:cs typeface="+mn-cs"/>
              </a:rPr>
              <a:t>Submitted By:</a:t>
            </a:r>
          </a:p>
          <a:p>
            <a:pPr defTabSz="987552">
              <a:spcAft>
                <a:spcPts val="600"/>
              </a:spcAft>
            </a:pPr>
            <a:r>
              <a:rPr lang="en-US" sz="1944" kern="1200">
                <a:solidFill>
                  <a:schemeClr val="tx1"/>
                </a:solidFill>
                <a:latin typeface="+mn-lt"/>
                <a:ea typeface="+mn-ea"/>
                <a:cs typeface="+mn-cs"/>
              </a:rPr>
              <a:t>Name:  </a:t>
            </a:r>
            <a:r>
              <a:rPr lang="en-US" sz="1944" kern="1200" err="1">
                <a:solidFill>
                  <a:schemeClr val="tx1"/>
                </a:solidFill>
                <a:latin typeface="+mn-lt"/>
                <a:ea typeface="+mn-ea"/>
                <a:cs typeface="+mn-cs"/>
              </a:rPr>
              <a:t>Neelima</a:t>
            </a:r>
            <a:r>
              <a:rPr lang="en-US" sz="1944" kern="1200">
                <a:solidFill>
                  <a:schemeClr val="tx1"/>
                </a:solidFill>
                <a:latin typeface="+mn-lt"/>
                <a:ea typeface="+mn-ea"/>
                <a:cs typeface="+mn-cs"/>
              </a:rPr>
              <a:t> </a:t>
            </a:r>
            <a:r>
              <a:rPr lang="en-US" sz="1944" kern="1200" err="1">
                <a:solidFill>
                  <a:schemeClr val="tx1"/>
                </a:solidFill>
                <a:latin typeface="+mn-lt"/>
                <a:ea typeface="+mn-ea"/>
                <a:cs typeface="+mn-cs"/>
              </a:rPr>
              <a:t>Rajawat</a:t>
            </a:r>
            <a:endParaRPr lang="en-US" sz="1944" kern="1200">
              <a:solidFill>
                <a:schemeClr val="tx1"/>
              </a:solidFill>
              <a:latin typeface="+mn-lt"/>
              <a:ea typeface="+mn-ea"/>
              <a:cs typeface="+mn-cs"/>
            </a:endParaRPr>
          </a:p>
          <a:p>
            <a:pPr defTabSz="987552">
              <a:spcAft>
                <a:spcPts val="600"/>
              </a:spcAft>
            </a:pPr>
            <a:r>
              <a:rPr lang="en-US" sz="1944" kern="1200">
                <a:solidFill>
                  <a:schemeClr val="tx1"/>
                </a:solidFill>
                <a:latin typeface="+mn-lt"/>
                <a:ea typeface="+mn-ea"/>
                <a:cs typeface="+mn-cs"/>
              </a:rPr>
              <a:t>Masters in Artificial Intelligence</a:t>
            </a:r>
            <a:endParaRPr lang="en-US"/>
          </a:p>
        </p:txBody>
      </p:sp>
      <p:sp>
        <p:nvSpPr>
          <p:cNvPr id="6" name="TextBox 5">
            <a:extLst>
              <a:ext uri="{FF2B5EF4-FFF2-40B4-BE49-F238E27FC236}">
                <a16:creationId xmlns:a16="http://schemas.microsoft.com/office/drawing/2014/main" id="{7229BB4C-619E-CB30-9BB2-722C8B7EB7CB}"/>
              </a:ext>
            </a:extLst>
          </p:cNvPr>
          <p:cNvSpPr txBox="1"/>
          <p:nvPr/>
        </p:nvSpPr>
        <p:spPr>
          <a:xfrm>
            <a:off x="1100397" y="4771074"/>
            <a:ext cx="3682605" cy="1143775"/>
          </a:xfrm>
          <a:prstGeom prst="rect">
            <a:avLst/>
          </a:prstGeom>
          <a:noFill/>
        </p:spPr>
        <p:txBody>
          <a:bodyPr wrap="square" rtlCol="0">
            <a:spAutoFit/>
          </a:bodyPr>
          <a:lstStyle/>
          <a:p>
            <a:pPr defTabSz="987552">
              <a:spcAft>
                <a:spcPts val="600"/>
              </a:spcAft>
            </a:pPr>
            <a:r>
              <a:rPr lang="en-US" sz="1944" b="1" kern="1200" dirty="0">
                <a:solidFill>
                  <a:schemeClr val="tx1"/>
                </a:solidFill>
                <a:latin typeface="+mn-lt"/>
                <a:ea typeface="+mn-ea"/>
                <a:cs typeface="+mn-cs"/>
              </a:rPr>
              <a:t>Submitted To:</a:t>
            </a:r>
          </a:p>
          <a:p>
            <a:pPr defTabSz="987552">
              <a:spcAft>
                <a:spcPts val="600"/>
              </a:spcAft>
            </a:pPr>
            <a:r>
              <a:rPr lang="en-US" sz="1944" kern="1200" dirty="0">
                <a:solidFill>
                  <a:schemeClr val="tx1"/>
                </a:solidFill>
                <a:latin typeface="+mn-lt"/>
                <a:ea typeface="+mn-ea"/>
                <a:cs typeface="+mn-cs"/>
              </a:rPr>
              <a:t>Prof. Xingquan </a:t>
            </a:r>
            <a:r>
              <a:rPr lang="en-US" sz="1944" dirty="0"/>
              <a:t>Z</a:t>
            </a:r>
            <a:r>
              <a:rPr lang="en-US" sz="1944" kern="1200" dirty="0">
                <a:solidFill>
                  <a:schemeClr val="tx1"/>
                </a:solidFill>
                <a:latin typeface="+mn-lt"/>
                <a:ea typeface="+mn-ea"/>
                <a:cs typeface="+mn-cs"/>
              </a:rPr>
              <a:t>hu</a:t>
            </a:r>
          </a:p>
          <a:p>
            <a:pPr defTabSz="987552">
              <a:spcAft>
                <a:spcPts val="600"/>
              </a:spcAft>
            </a:pPr>
            <a:r>
              <a:rPr lang="en-US" sz="1944" kern="1200" dirty="0">
                <a:solidFill>
                  <a:schemeClr val="tx1"/>
                </a:solidFill>
                <a:latin typeface="+mn-lt"/>
                <a:ea typeface="+mn-ea"/>
                <a:cs typeface="+mn-cs"/>
              </a:rPr>
              <a:t>EECS Department</a:t>
            </a:r>
            <a:endParaRPr lang="en-US" dirty="0"/>
          </a:p>
        </p:txBody>
      </p:sp>
    </p:spTree>
    <p:extLst>
      <p:ext uri="{BB962C8B-B14F-4D97-AF65-F5344CB8AC3E}">
        <p14:creationId xmlns:p14="http://schemas.microsoft.com/office/powerpoint/2010/main" val="54914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0D02A6B-01AE-F560-F38F-22A8199BD302}"/>
              </a:ext>
            </a:extLst>
          </p:cNvPr>
          <p:cNvSpPr>
            <a:spLocks noGrp="1"/>
          </p:cNvSpPr>
          <p:nvPr>
            <p:ph type="title"/>
          </p:nvPr>
        </p:nvSpPr>
        <p:spPr>
          <a:xfrm>
            <a:off x="1069848" y="484632"/>
            <a:ext cx="10058400" cy="1609344"/>
          </a:xfrm>
        </p:spPr>
        <p:txBody>
          <a:bodyPr>
            <a:normAutofit/>
          </a:bodyPr>
          <a:lstStyle/>
          <a:p>
            <a:r>
              <a:rPr lang="en-US" dirty="0"/>
              <a:t>Used Tech and </a:t>
            </a:r>
            <a:r>
              <a:rPr lang="en-US" dirty="0" err="1"/>
              <a:t>TOOls</a:t>
            </a:r>
            <a:endParaRPr lang="en-US" dirty="0"/>
          </a:p>
        </p:txBody>
      </p:sp>
      <p:pic>
        <p:nvPicPr>
          <p:cNvPr id="5" name="Picture 4" descr="Camera lens">
            <a:extLst>
              <a:ext uri="{FF2B5EF4-FFF2-40B4-BE49-F238E27FC236}">
                <a16:creationId xmlns:a16="http://schemas.microsoft.com/office/drawing/2014/main" id="{6E8DCA45-EE65-9B63-B958-F8CC53F8BB89}"/>
              </a:ext>
            </a:extLst>
          </p:cNvPr>
          <p:cNvPicPr>
            <a:picLocks noChangeAspect="1"/>
          </p:cNvPicPr>
          <p:nvPr/>
        </p:nvPicPr>
        <p:blipFill rotWithShape="1">
          <a:blip r:embed="rId4"/>
          <a:srcRect r="13065" b="3"/>
          <a:stretch/>
        </p:blipFill>
        <p:spPr>
          <a:xfrm>
            <a:off x="1007196" y="2265037"/>
            <a:ext cx="5088800" cy="3907158"/>
          </a:xfrm>
          <a:prstGeom prst="rect">
            <a:avLst/>
          </a:prstGeom>
        </p:spPr>
      </p:pic>
      <p:sp>
        <p:nvSpPr>
          <p:cNvPr id="3" name="Content Placeholder 2">
            <a:extLst>
              <a:ext uri="{FF2B5EF4-FFF2-40B4-BE49-F238E27FC236}">
                <a16:creationId xmlns:a16="http://schemas.microsoft.com/office/drawing/2014/main" id="{6DBA7200-73A1-BE28-83ED-723C844C941E}"/>
              </a:ext>
            </a:extLst>
          </p:cNvPr>
          <p:cNvSpPr>
            <a:spLocks noGrp="1"/>
          </p:cNvSpPr>
          <p:nvPr>
            <p:ph idx="1"/>
          </p:nvPr>
        </p:nvSpPr>
        <p:spPr>
          <a:xfrm>
            <a:off x="6496216" y="2320412"/>
            <a:ext cx="4632031" cy="3851787"/>
          </a:xfrm>
        </p:spPr>
        <p:txBody>
          <a:bodyPr anchor="ctr">
            <a:normAutofit/>
          </a:bodyPr>
          <a:lstStyle/>
          <a:p>
            <a:r>
              <a:rPr lang="en-US" sz="1600"/>
              <a:t>For input, used two methods:</a:t>
            </a:r>
          </a:p>
          <a:p>
            <a:pPr marL="457200" indent="-457200">
              <a:buAutoNum type="arabicPeriod"/>
            </a:pPr>
            <a:r>
              <a:rPr lang="en-US" sz="1600"/>
              <a:t>Live Camera</a:t>
            </a:r>
          </a:p>
          <a:p>
            <a:pPr marL="457200" indent="-457200">
              <a:buAutoNum type="arabicPeriod"/>
            </a:pPr>
            <a:r>
              <a:rPr lang="en-US" sz="1600"/>
              <a:t>Dataset(where I chose almost 1200 different postures)</a:t>
            </a:r>
          </a:p>
          <a:p>
            <a:pPr marL="0" indent="0">
              <a:buNone/>
            </a:pPr>
            <a:endParaRPr lang="en-US" sz="1600"/>
          </a:p>
          <a:p>
            <a:pPr marL="0" indent="0">
              <a:buNone/>
            </a:pPr>
            <a:r>
              <a:rPr lang="en-US" sz="1600"/>
              <a:t>So, A system with a working camera is required if we want to use the live camera input method.</a:t>
            </a:r>
          </a:p>
          <a:p>
            <a:pPr marL="0" indent="0">
              <a:buNone/>
            </a:pPr>
            <a:endParaRPr lang="en-US" sz="1600"/>
          </a:p>
          <a:p>
            <a:pPr marL="0" indent="0">
              <a:buNone/>
            </a:pPr>
            <a:r>
              <a:rPr lang="en-US" sz="1600"/>
              <a:t>I used PyCharm and from that Jupyter Notebook using command </a:t>
            </a:r>
          </a:p>
          <a:p>
            <a:pPr marL="0" indent="0">
              <a:buNone/>
            </a:pPr>
            <a:r>
              <a:rPr lang="en-US" sz="1600" b="1"/>
              <a:t>Python –m notebook</a:t>
            </a:r>
          </a:p>
        </p:txBody>
      </p:sp>
      <p:sp>
        <p:nvSpPr>
          <p:cNvPr id="26" name="Oval 2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8" name="Oval 2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683056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A7A6117-5125-3350-21B7-B488ECA23DCF}"/>
              </a:ext>
            </a:extLst>
          </p:cNvPr>
          <p:cNvSpPr>
            <a:spLocks noGrp="1"/>
          </p:cNvSpPr>
          <p:nvPr>
            <p:ph type="title"/>
          </p:nvPr>
        </p:nvSpPr>
        <p:spPr>
          <a:xfrm>
            <a:off x="1069848" y="484632"/>
            <a:ext cx="10058400" cy="1609344"/>
          </a:xfrm>
        </p:spPr>
        <p:txBody>
          <a:bodyPr>
            <a:normAutofit/>
          </a:bodyPr>
          <a:lstStyle/>
          <a:p>
            <a:r>
              <a:rPr lang="en-US"/>
              <a:t>Used tech and TOOLS</a:t>
            </a:r>
          </a:p>
        </p:txBody>
      </p:sp>
      <p:pic>
        <p:nvPicPr>
          <p:cNvPr id="5" name="Picture 4" descr="Electronic circuit board">
            <a:extLst>
              <a:ext uri="{FF2B5EF4-FFF2-40B4-BE49-F238E27FC236}">
                <a16:creationId xmlns:a16="http://schemas.microsoft.com/office/drawing/2014/main" id="{7BFF6E6C-CEF7-90D5-C5AF-094366CCCD73}"/>
              </a:ext>
            </a:extLst>
          </p:cNvPr>
          <p:cNvPicPr>
            <a:picLocks noChangeAspect="1"/>
          </p:cNvPicPr>
          <p:nvPr/>
        </p:nvPicPr>
        <p:blipFill rotWithShape="1">
          <a:blip r:embed="rId4"/>
          <a:srcRect l="13062" r="3" b="3"/>
          <a:stretch/>
        </p:blipFill>
        <p:spPr>
          <a:xfrm>
            <a:off x="1007196" y="2265037"/>
            <a:ext cx="5088800" cy="3907158"/>
          </a:xfrm>
          <a:prstGeom prst="rect">
            <a:avLst/>
          </a:prstGeom>
        </p:spPr>
      </p:pic>
      <p:sp>
        <p:nvSpPr>
          <p:cNvPr id="3" name="Content Placeholder 2">
            <a:extLst>
              <a:ext uri="{FF2B5EF4-FFF2-40B4-BE49-F238E27FC236}">
                <a16:creationId xmlns:a16="http://schemas.microsoft.com/office/drawing/2014/main" id="{BEC6FD49-6E4E-F65F-BBCD-4591711290A0}"/>
              </a:ext>
            </a:extLst>
          </p:cNvPr>
          <p:cNvSpPr>
            <a:spLocks noGrp="1"/>
          </p:cNvSpPr>
          <p:nvPr>
            <p:ph idx="1"/>
          </p:nvPr>
        </p:nvSpPr>
        <p:spPr>
          <a:xfrm>
            <a:off x="6496216" y="2320412"/>
            <a:ext cx="4632031" cy="3851787"/>
          </a:xfrm>
        </p:spPr>
        <p:txBody>
          <a:bodyPr anchor="ctr">
            <a:normAutofit/>
          </a:bodyPr>
          <a:lstStyle/>
          <a:p>
            <a:pPr marL="0" indent="0">
              <a:buNone/>
            </a:pPr>
            <a:r>
              <a:rPr lang="en-US" sz="1400" b="1">
                <a:latin typeface="Arial" panose="020B0604020202020204" pitchFamily="34" charset="0"/>
                <a:cs typeface="Arial" panose="020B0604020202020204" pitchFamily="34" charset="0"/>
              </a:rPr>
              <a:t>OpenCV</a:t>
            </a:r>
          </a:p>
          <a:p>
            <a:pPr marL="0" indent="0">
              <a:buNone/>
            </a:pPr>
            <a:r>
              <a:rPr lang="en-US" sz="1400">
                <a:latin typeface="Arial" panose="020B0604020202020204" pitchFamily="34" charset="0"/>
                <a:cs typeface="Arial" panose="020B0604020202020204" pitchFamily="34" charset="0"/>
              </a:rPr>
              <a:t>OpenCV is a library of programming functions mainly for real-time computer vision.</a:t>
            </a:r>
          </a:p>
          <a:p>
            <a:pPr marL="0" indent="0">
              <a:buNone/>
            </a:pPr>
            <a:endParaRPr lang="en-US" sz="1400">
              <a:latin typeface="Arial" panose="020B0604020202020204" pitchFamily="34" charset="0"/>
              <a:cs typeface="Arial" panose="020B0604020202020204" pitchFamily="34" charset="0"/>
            </a:endParaRPr>
          </a:p>
          <a:p>
            <a:pPr marL="0" indent="0">
              <a:buNone/>
            </a:pPr>
            <a:r>
              <a:rPr lang="en-US" sz="1400" b="1">
                <a:latin typeface="Arial" panose="020B0604020202020204" pitchFamily="34" charset="0"/>
                <a:cs typeface="Arial" panose="020B0604020202020204" pitchFamily="34" charset="0"/>
              </a:rPr>
              <a:t>Python</a:t>
            </a:r>
          </a:p>
          <a:p>
            <a:pPr marL="0" indent="0">
              <a:buNone/>
            </a:pPr>
            <a:r>
              <a:rPr lang="en-US" sz="1400">
                <a:latin typeface="Arial" panose="020B0604020202020204" pitchFamily="34" charset="0"/>
                <a:cs typeface="Arial" panose="020B0604020202020204" pitchFamily="34" charset="0"/>
              </a:rPr>
              <a:t>Python is the programming language in which code is written.</a:t>
            </a:r>
          </a:p>
          <a:p>
            <a:pPr marL="0" indent="0">
              <a:buNone/>
            </a:pPr>
            <a:r>
              <a:rPr lang="en-US" sz="1400">
                <a:latin typeface="Arial" panose="020B0604020202020204" pitchFamily="34" charset="0"/>
                <a:cs typeface="Arial" panose="020B0604020202020204" pitchFamily="34" charset="0"/>
              </a:rPr>
              <a:t>Here, used Python version 3.11.2</a:t>
            </a:r>
          </a:p>
          <a:p>
            <a:pPr marL="0" indent="0">
              <a:buNone/>
            </a:pPr>
            <a:endParaRPr lang="en-US" sz="1400">
              <a:latin typeface="Arial" panose="020B0604020202020204" pitchFamily="34" charset="0"/>
              <a:cs typeface="Arial" panose="020B0604020202020204" pitchFamily="34" charset="0"/>
            </a:endParaRPr>
          </a:p>
          <a:p>
            <a:pPr marL="0" indent="0">
              <a:buNone/>
            </a:pPr>
            <a:r>
              <a:rPr lang="en-US" sz="1400" b="1" err="1">
                <a:latin typeface="Arial" panose="020B0604020202020204" pitchFamily="34" charset="0"/>
                <a:cs typeface="Arial" panose="020B0604020202020204" pitchFamily="34" charset="0"/>
              </a:rPr>
              <a:t>Jupyter</a:t>
            </a:r>
            <a:r>
              <a:rPr lang="en-US" sz="1400" b="1">
                <a:latin typeface="Arial" panose="020B0604020202020204" pitchFamily="34" charset="0"/>
                <a:cs typeface="Arial" panose="020B0604020202020204" pitchFamily="34" charset="0"/>
              </a:rPr>
              <a:t> Notebook</a:t>
            </a:r>
          </a:p>
          <a:p>
            <a:pPr marL="0" indent="0">
              <a:buNone/>
            </a:pPr>
            <a:r>
              <a:rPr lang="en-US" sz="1400" b="0" i="0">
                <a:effectLst/>
                <a:latin typeface="Arial" panose="020B0604020202020204" pitchFamily="34" charset="0"/>
                <a:cs typeface="Arial" panose="020B0604020202020204" pitchFamily="34" charset="0"/>
              </a:rPr>
              <a:t> The</a:t>
            </a:r>
            <a:r>
              <a:rPr lang="en-US" sz="1400" b="1" i="0">
                <a:effectLst/>
                <a:latin typeface="Arial" panose="020B0604020202020204" pitchFamily="34" charset="0"/>
                <a:cs typeface="Arial" panose="020B0604020202020204" pitchFamily="34" charset="0"/>
              </a:rPr>
              <a:t> </a:t>
            </a:r>
            <a:r>
              <a:rPr lang="en-US" sz="1400" b="1" i="0" err="1">
                <a:effectLst/>
                <a:latin typeface="Arial" panose="020B0604020202020204" pitchFamily="34" charset="0"/>
                <a:cs typeface="Arial" panose="020B0604020202020204" pitchFamily="34" charset="0"/>
              </a:rPr>
              <a:t>Jupyter</a:t>
            </a:r>
            <a:r>
              <a:rPr lang="en-US" sz="1400" b="1" i="0">
                <a:effectLst/>
                <a:latin typeface="Arial" panose="020B0604020202020204" pitchFamily="34" charset="0"/>
                <a:cs typeface="Arial" panose="020B0604020202020204" pitchFamily="34" charset="0"/>
              </a:rPr>
              <a:t> Notebook</a:t>
            </a:r>
            <a:r>
              <a:rPr lang="en-US" sz="1400" b="0" i="0">
                <a:effectLst/>
                <a:latin typeface="Arial" panose="020B0604020202020204" pitchFamily="34" charset="0"/>
                <a:cs typeface="Arial" panose="020B0604020202020204" pitchFamily="34" charset="0"/>
              </a:rPr>
              <a:t> is a potent tool for interactively developing and presenting data science projects.</a:t>
            </a:r>
            <a:endParaRPr lang="en-US" sz="1400">
              <a:latin typeface="Arial" panose="020B0604020202020204" pitchFamily="34" charset="0"/>
              <a:cs typeface="Arial" panose="020B0604020202020204" pitchFamily="34" charset="0"/>
            </a:endParaRPr>
          </a:p>
        </p:txBody>
      </p:sp>
      <p:sp>
        <p:nvSpPr>
          <p:cNvPr id="26" name="Oval 2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8" name="Oval 2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8023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7C7A04-3BC6-D944-0F2F-6472C8ECB9B7}"/>
              </a:ext>
            </a:extLst>
          </p:cNvPr>
          <p:cNvSpPr>
            <a:spLocks noGrp="1"/>
          </p:cNvSpPr>
          <p:nvPr>
            <p:ph type="title"/>
          </p:nvPr>
        </p:nvSpPr>
        <p:spPr>
          <a:xfrm>
            <a:off x="8479777" y="639763"/>
            <a:ext cx="3046073" cy="5177377"/>
          </a:xfrm>
          <a:ln>
            <a:noFill/>
          </a:ln>
        </p:spPr>
        <p:txBody>
          <a:bodyPr>
            <a:normAutofit/>
          </a:bodyPr>
          <a:lstStyle/>
          <a:p>
            <a:r>
              <a:rPr lang="en-US" sz="4000"/>
              <a:t>Algorithm </a:t>
            </a:r>
          </a:p>
        </p:txBody>
      </p:sp>
      <p:grpSp>
        <p:nvGrpSpPr>
          <p:cNvPr id="11" name="Group 10">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Content Placeholder 2">
            <a:extLst>
              <a:ext uri="{FF2B5EF4-FFF2-40B4-BE49-F238E27FC236}">
                <a16:creationId xmlns:a16="http://schemas.microsoft.com/office/drawing/2014/main" id="{4C518536-A9F6-98B7-D713-E2476DC20499}"/>
              </a:ext>
            </a:extLst>
          </p:cNvPr>
          <p:cNvGraphicFramePr>
            <a:graphicFrameLocks noGrp="1"/>
          </p:cNvGraphicFramePr>
          <p:nvPr>
            <p:ph idx="1"/>
            <p:extLst>
              <p:ext uri="{D42A27DB-BD31-4B8C-83A1-F6EECF244321}">
                <p14:modId xmlns:p14="http://schemas.microsoft.com/office/powerpoint/2010/main" val="1813026873"/>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840048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7C7A04-3BC6-D944-0F2F-6472C8ECB9B7}"/>
              </a:ext>
            </a:extLst>
          </p:cNvPr>
          <p:cNvSpPr>
            <a:spLocks noGrp="1"/>
          </p:cNvSpPr>
          <p:nvPr>
            <p:ph type="title"/>
          </p:nvPr>
        </p:nvSpPr>
        <p:spPr>
          <a:xfrm>
            <a:off x="8479777" y="639763"/>
            <a:ext cx="3046073" cy="5177377"/>
          </a:xfrm>
          <a:ln>
            <a:noFill/>
          </a:ln>
        </p:spPr>
        <p:txBody>
          <a:bodyPr>
            <a:normAutofit/>
          </a:bodyPr>
          <a:lstStyle/>
          <a:p>
            <a:r>
              <a:rPr lang="en-US" sz="4000"/>
              <a:t>Algorithm </a:t>
            </a:r>
          </a:p>
        </p:txBody>
      </p:sp>
      <p:grpSp>
        <p:nvGrpSpPr>
          <p:cNvPr id="11" name="Group 10">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Content Placeholder 2">
            <a:extLst>
              <a:ext uri="{FF2B5EF4-FFF2-40B4-BE49-F238E27FC236}">
                <a16:creationId xmlns:a16="http://schemas.microsoft.com/office/drawing/2014/main" id="{4C518536-A9F6-98B7-D713-E2476DC20499}"/>
              </a:ext>
            </a:extLst>
          </p:cNvPr>
          <p:cNvGraphicFramePr>
            <a:graphicFrameLocks noGrp="1"/>
          </p:cNvGraphicFramePr>
          <p:nvPr>
            <p:ph idx="1"/>
            <p:extLst>
              <p:ext uri="{D42A27DB-BD31-4B8C-83A1-F6EECF244321}">
                <p14:modId xmlns:p14="http://schemas.microsoft.com/office/powerpoint/2010/main" val="751133975"/>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83322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AAA34-FFB5-A75F-F26D-7A0CB94A9949}"/>
              </a:ext>
            </a:extLst>
          </p:cNvPr>
          <p:cNvSpPr>
            <a:spLocks noGrp="1"/>
          </p:cNvSpPr>
          <p:nvPr>
            <p:ph type="title"/>
          </p:nvPr>
        </p:nvSpPr>
        <p:spPr/>
        <p:txBody>
          <a:bodyPr/>
          <a:lstStyle/>
          <a:p>
            <a:r>
              <a:rPr lang="en-US"/>
              <a:t>Implementation</a:t>
            </a:r>
            <a:endParaRPr lang="en-US" dirty="0"/>
          </a:p>
        </p:txBody>
      </p:sp>
      <p:pic>
        <p:nvPicPr>
          <p:cNvPr id="28" name="Content Placeholder 27" descr="A diagram of a model&#10;&#10;Description automatically generated">
            <a:extLst>
              <a:ext uri="{FF2B5EF4-FFF2-40B4-BE49-F238E27FC236}">
                <a16:creationId xmlns:a16="http://schemas.microsoft.com/office/drawing/2014/main" id="{21E8FE80-3CC2-43F1-F4EA-365B8F3AA3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3897" y="2120900"/>
            <a:ext cx="8990556" cy="4051300"/>
          </a:xfrm>
        </p:spPr>
      </p:pic>
    </p:spTree>
    <p:extLst>
      <p:ext uri="{BB962C8B-B14F-4D97-AF65-F5344CB8AC3E}">
        <p14:creationId xmlns:p14="http://schemas.microsoft.com/office/powerpoint/2010/main" val="4272662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Wooden robot over white background">
            <a:extLst>
              <a:ext uri="{FF2B5EF4-FFF2-40B4-BE49-F238E27FC236}">
                <a16:creationId xmlns:a16="http://schemas.microsoft.com/office/drawing/2014/main" id="{5FE3F910-391D-7ABC-FE52-58CFDE143326}"/>
              </a:ext>
            </a:extLst>
          </p:cNvPr>
          <p:cNvPicPr>
            <a:picLocks noChangeAspect="1"/>
          </p:cNvPicPr>
          <p:nvPr/>
        </p:nvPicPr>
        <p:blipFill rotWithShape="1">
          <a:blip r:embed="rId2"/>
          <a:srcRect t="15730"/>
          <a:stretch/>
        </p:blipFill>
        <p:spPr>
          <a:xfrm>
            <a:off x="20" y="10"/>
            <a:ext cx="12191980" cy="6857989"/>
          </a:xfrm>
          <a:prstGeom prst="rect">
            <a:avLst/>
          </a:prstGeom>
        </p:spPr>
      </p:pic>
      <p:sp>
        <p:nvSpPr>
          <p:cNvPr id="9" name="Rectangle 8">
            <a:extLst>
              <a:ext uri="{FF2B5EF4-FFF2-40B4-BE49-F238E27FC236}">
                <a16:creationId xmlns:a16="http://schemas.microsoft.com/office/drawing/2014/main" id="{F79FF99C-BAA9-404F-9C96-6DD456B4F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C44AFD-C72D-4D9C-84C6-73E615CE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3DB6E1-AEF9-84AD-CF84-0F6FFED25A91}"/>
              </a:ext>
            </a:extLst>
          </p:cNvPr>
          <p:cNvSpPr>
            <a:spLocks noGrp="1"/>
          </p:cNvSpPr>
          <p:nvPr>
            <p:ph type="title"/>
          </p:nvPr>
        </p:nvSpPr>
        <p:spPr>
          <a:xfrm>
            <a:off x="1069848" y="484632"/>
            <a:ext cx="10058400" cy="1609344"/>
          </a:xfrm>
        </p:spPr>
        <p:txBody>
          <a:bodyPr anchor="ctr">
            <a:normAutofit/>
          </a:bodyPr>
          <a:lstStyle/>
          <a:p>
            <a:r>
              <a:rPr lang="en-US">
                <a:solidFill>
                  <a:schemeClr val="tx1"/>
                </a:solidFill>
              </a:rPr>
              <a:t>Conclusion</a:t>
            </a:r>
          </a:p>
        </p:txBody>
      </p:sp>
      <p:sp>
        <p:nvSpPr>
          <p:cNvPr id="3" name="Content Placeholder 2">
            <a:extLst>
              <a:ext uri="{FF2B5EF4-FFF2-40B4-BE49-F238E27FC236}">
                <a16:creationId xmlns:a16="http://schemas.microsoft.com/office/drawing/2014/main" id="{3BEC4D42-741A-B85D-9204-665A53B8F1D5}"/>
              </a:ext>
            </a:extLst>
          </p:cNvPr>
          <p:cNvSpPr>
            <a:spLocks noGrp="1"/>
          </p:cNvSpPr>
          <p:nvPr>
            <p:ph idx="1"/>
          </p:nvPr>
        </p:nvSpPr>
        <p:spPr>
          <a:xfrm>
            <a:off x="1069848" y="2121408"/>
            <a:ext cx="10058400" cy="4050792"/>
          </a:xfrm>
        </p:spPr>
        <p:txBody>
          <a:bodyPr>
            <a:normAutofit/>
          </a:bodyPr>
          <a:lstStyle/>
          <a:p>
            <a:r>
              <a:rPr lang="en-US" dirty="0"/>
              <a:t>By working on this project for human body recognition based on inclination, we are defining human body position.</a:t>
            </a:r>
          </a:p>
          <a:p>
            <a:r>
              <a:rPr lang="en-US" dirty="0"/>
              <a:t>So, I worked with almost 1200 poses and tried to find their exact inclination based on the angle.</a:t>
            </a:r>
          </a:p>
          <a:p>
            <a:r>
              <a:rPr lang="en-US" dirty="0"/>
              <a:t>This implementation can help in proper standing or sitting or determining the exact human body posture.</a:t>
            </a:r>
          </a:p>
          <a:p>
            <a:r>
              <a:rPr lang="en-US" dirty="0"/>
              <a:t>In many places, it can help to predict and predefine the postures and suggest a better way of specifically showing accurately.</a:t>
            </a:r>
          </a:p>
          <a:p>
            <a:r>
              <a:rPr lang="en-US" dirty="0"/>
              <a:t>This can be a great application in different fields, such as sports, medicine, and healthcare.</a:t>
            </a:r>
          </a:p>
        </p:txBody>
      </p:sp>
      <p:grpSp>
        <p:nvGrpSpPr>
          <p:cNvPr id="13" name="Group 12">
            <a:extLst>
              <a:ext uri="{FF2B5EF4-FFF2-40B4-BE49-F238E27FC236}">
                <a16:creationId xmlns:a16="http://schemas.microsoft.com/office/drawing/2014/main" id="{1D25B14F-36E0-41E8-956F-CABEF1ADD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4AFB9EA5-DE4D-4E6B-A302-F55174E4B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E44092F4-4D9B-4D0A-8832-C29E786F8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816133789"/>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60D8807-2427-1DC0-C681-77988C7EF7B7}"/>
              </a:ext>
            </a:extLst>
          </p:cNvPr>
          <p:cNvSpPr>
            <a:spLocks noGrp="1"/>
          </p:cNvSpPr>
          <p:nvPr>
            <p:ph type="title"/>
          </p:nvPr>
        </p:nvSpPr>
        <p:spPr>
          <a:xfrm>
            <a:off x="1069848" y="484632"/>
            <a:ext cx="10058400" cy="1609344"/>
          </a:xfrm>
        </p:spPr>
        <p:txBody>
          <a:bodyPr>
            <a:normAutofit/>
          </a:bodyPr>
          <a:lstStyle/>
          <a:p>
            <a:r>
              <a:rPr lang="en-US" dirty="0" err="1"/>
              <a:t>rEFERENCE</a:t>
            </a:r>
            <a:endParaRPr lang="en-US" dirty="0"/>
          </a:p>
        </p:txBody>
      </p:sp>
      <p:sp>
        <p:nvSpPr>
          <p:cNvPr id="3" name="Content Placeholder 2">
            <a:extLst>
              <a:ext uri="{FF2B5EF4-FFF2-40B4-BE49-F238E27FC236}">
                <a16:creationId xmlns:a16="http://schemas.microsoft.com/office/drawing/2014/main" id="{8112F2BA-CE39-6727-6BA6-F0A96A1D827A}"/>
              </a:ext>
            </a:extLst>
          </p:cNvPr>
          <p:cNvSpPr>
            <a:spLocks noGrp="1"/>
          </p:cNvSpPr>
          <p:nvPr>
            <p:ph idx="1"/>
          </p:nvPr>
        </p:nvSpPr>
        <p:spPr>
          <a:xfrm>
            <a:off x="1069848" y="2320412"/>
            <a:ext cx="10058400" cy="3851787"/>
          </a:xfrm>
        </p:spPr>
        <p:txBody>
          <a:bodyPr>
            <a:normAutofit/>
          </a:bodyPr>
          <a:lstStyle/>
          <a:p>
            <a:pPr marL="457200" indent="-457200">
              <a:buAutoNum type="arabicPeriod"/>
            </a:pPr>
            <a:r>
              <a:rPr lang="en-US" sz="1700">
                <a:hlinkClick r:id="rId4"/>
              </a:rPr>
              <a:t>https://www.v7labs.com/blog/human-activity-recognition</a:t>
            </a:r>
            <a:endParaRPr lang="en-US" sz="1700"/>
          </a:p>
          <a:p>
            <a:pPr marL="457200" indent="-457200">
              <a:buAutoNum type="arabicPeriod"/>
            </a:pPr>
            <a:r>
              <a:rPr lang="en-US" sz="1700">
                <a:hlinkClick r:id="rId5"/>
              </a:rPr>
              <a:t>https://pyimagesearch.com/2019/11/25/human-activity-recognition-with-opencv-and-deep-learning/</a:t>
            </a:r>
            <a:endParaRPr lang="en-US" sz="1700"/>
          </a:p>
          <a:p>
            <a:pPr marL="457200" indent="-457200">
              <a:buAutoNum type="arabicPeriod"/>
            </a:pPr>
            <a:r>
              <a:rPr lang="en-US" sz="1700">
                <a:hlinkClick r:id="rId6"/>
              </a:rPr>
              <a:t>https://blog.tensorflow.org/2022/01/body-segmentation.html</a:t>
            </a:r>
            <a:endParaRPr lang="en-US" sz="1700"/>
          </a:p>
          <a:p>
            <a:pPr marL="457200" indent="-457200">
              <a:buAutoNum type="arabicPeriod"/>
            </a:pPr>
            <a:r>
              <a:rPr lang="en-US" sz="1700">
                <a:hlinkClick r:id="rId7"/>
              </a:rPr>
              <a:t>https://blog.xmartlabs.com/blog/computer-vision-techniques-for-body-detection/</a:t>
            </a:r>
            <a:endParaRPr lang="en-US" sz="1700"/>
          </a:p>
          <a:p>
            <a:pPr marL="457200" indent="-457200">
              <a:buFont typeface="Wingdings" pitchFamily="2" charset="2"/>
              <a:buAutoNum type="arabicPeriod"/>
            </a:pPr>
            <a:r>
              <a:rPr lang="en-US" sz="1700" err="1">
                <a:effectLst/>
                <a:latin typeface="Times New Roman" panose="02020603050405020304" pitchFamily="18" charset="0"/>
                <a:ea typeface="MS Mincho" panose="02020609040205080304" pitchFamily="49" charset="-128"/>
              </a:rPr>
              <a:t>Dargazany</a:t>
            </a:r>
            <a:r>
              <a:rPr lang="en-US" sz="1700">
                <a:effectLst/>
                <a:latin typeface="Times New Roman" panose="02020603050405020304" pitchFamily="18" charset="0"/>
                <a:ea typeface="MS Mincho" panose="02020609040205080304" pitchFamily="49" charset="-128"/>
              </a:rPr>
              <a:t>, A. R. (2019). Human Body Parts Tracking: Applications to Activity Recognition. </a:t>
            </a:r>
            <a:r>
              <a:rPr lang="en-US" sz="1700" i="1" err="1">
                <a:effectLst/>
                <a:latin typeface="Times New Roman" panose="02020603050405020304" pitchFamily="18" charset="0"/>
                <a:ea typeface="MS Mincho" panose="02020609040205080304" pitchFamily="49" charset="-128"/>
              </a:rPr>
              <a:t>arXiv</a:t>
            </a:r>
            <a:r>
              <a:rPr lang="en-US" sz="1700" i="1">
                <a:effectLst/>
                <a:latin typeface="Times New Roman" panose="02020603050405020304" pitchFamily="18" charset="0"/>
                <a:ea typeface="MS Mincho" panose="02020609040205080304" pitchFamily="49" charset="-128"/>
              </a:rPr>
              <a:t> preprint arXiv:1907.05281</a:t>
            </a:r>
            <a:r>
              <a:rPr lang="en-US" sz="1700">
                <a:effectLst/>
                <a:latin typeface="Times New Roman" panose="02020603050405020304" pitchFamily="18" charset="0"/>
                <a:ea typeface="MS Mincho" panose="02020609040205080304" pitchFamily="49" charset="-128"/>
              </a:rPr>
              <a:t>. </a:t>
            </a:r>
          </a:p>
          <a:p>
            <a:pPr marL="457200" indent="-457200">
              <a:buFont typeface="Wingdings" pitchFamily="2" charset="2"/>
              <a:buAutoNum type="arabicPeriod"/>
            </a:pPr>
            <a:r>
              <a:rPr lang="en-US" sz="1700" err="1">
                <a:effectLst/>
                <a:latin typeface="Times New Roman" panose="02020603050405020304" pitchFamily="18" charset="0"/>
                <a:ea typeface="MS Mincho" panose="02020609040205080304" pitchFamily="49" charset="-128"/>
              </a:rPr>
              <a:t>Mehendale</a:t>
            </a:r>
            <a:r>
              <a:rPr lang="en-US" sz="1700">
                <a:effectLst/>
                <a:latin typeface="Times New Roman" panose="02020603050405020304" pitchFamily="18" charset="0"/>
                <a:ea typeface="MS Mincho" panose="02020609040205080304" pitchFamily="49" charset="-128"/>
              </a:rPr>
              <a:t>, N. (2020). Facial emotion recognition using convolutional neural networks (FERC). </a:t>
            </a:r>
            <a:r>
              <a:rPr lang="en-US" sz="1700" i="1">
                <a:effectLst/>
                <a:latin typeface="Times New Roman" panose="02020603050405020304" pitchFamily="18" charset="0"/>
                <a:ea typeface="MS Mincho" panose="02020609040205080304" pitchFamily="49" charset="-128"/>
              </a:rPr>
              <a:t>SN Applied Sciences</a:t>
            </a:r>
            <a:r>
              <a:rPr lang="en-US" sz="1700">
                <a:effectLst/>
                <a:latin typeface="Times New Roman" panose="02020603050405020304" pitchFamily="18" charset="0"/>
                <a:ea typeface="MS Mincho" panose="02020609040205080304" pitchFamily="49" charset="-128"/>
              </a:rPr>
              <a:t>, </a:t>
            </a:r>
            <a:r>
              <a:rPr lang="en-US" sz="1700" i="1">
                <a:effectLst/>
                <a:latin typeface="Times New Roman" panose="02020603050405020304" pitchFamily="18" charset="0"/>
                <a:ea typeface="MS Mincho" panose="02020609040205080304" pitchFamily="49" charset="-128"/>
              </a:rPr>
              <a:t>2</a:t>
            </a:r>
            <a:r>
              <a:rPr lang="en-US" sz="1700">
                <a:effectLst/>
                <a:latin typeface="Times New Roman" panose="02020603050405020304" pitchFamily="18" charset="0"/>
                <a:ea typeface="MS Mincho" panose="02020609040205080304" pitchFamily="49" charset="-128"/>
              </a:rPr>
              <a:t>(3), 446.</a:t>
            </a:r>
          </a:p>
          <a:p>
            <a:pPr marL="457200" indent="-457200">
              <a:buFont typeface="Wingdings" pitchFamily="2" charset="2"/>
              <a:buAutoNum type="arabicPeriod"/>
            </a:pPr>
            <a:r>
              <a:rPr lang="en-US" sz="1700">
                <a:effectLst/>
                <a:latin typeface="Times New Roman" panose="02020603050405020304" pitchFamily="18" charset="0"/>
                <a:ea typeface="MS Mincho" panose="02020609040205080304" pitchFamily="49" charset="-128"/>
              </a:rPr>
              <a:t>Kong, Y., &amp; Fu, Y. (2022). Human action recognition and prediction: A survey. </a:t>
            </a:r>
            <a:r>
              <a:rPr lang="en-US" sz="1700" i="1">
                <a:effectLst/>
                <a:latin typeface="Times New Roman" panose="02020603050405020304" pitchFamily="18" charset="0"/>
                <a:ea typeface="MS Mincho" panose="02020609040205080304" pitchFamily="49" charset="-128"/>
              </a:rPr>
              <a:t>International Journal of Computer Vision</a:t>
            </a:r>
            <a:r>
              <a:rPr lang="en-US" sz="1700">
                <a:effectLst/>
                <a:latin typeface="Times New Roman" panose="02020603050405020304" pitchFamily="18" charset="0"/>
                <a:ea typeface="MS Mincho" panose="02020609040205080304" pitchFamily="49" charset="-128"/>
              </a:rPr>
              <a:t>, </a:t>
            </a:r>
            <a:r>
              <a:rPr lang="en-US" sz="1700" i="1">
                <a:effectLst/>
                <a:latin typeface="Times New Roman" panose="02020603050405020304" pitchFamily="18" charset="0"/>
                <a:ea typeface="MS Mincho" panose="02020609040205080304" pitchFamily="49" charset="-128"/>
              </a:rPr>
              <a:t>130</a:t>
            </a:r>
            <a:r>
              <a:rPr lang="en-US" sz="1700">
                <a:effectLst/>
                <a:latin typeface="Times New Roman" panose="02020603050405020304" pitchFamily="18" charset="0"/>
                <a:ea typeface="MS Mincho" panose="02020609040205080304" pitchFamily="49" charset="-128"/>
              </a:rPr>
              <a:t>(5), 1366-1401.</a:t>
            </a:r>
          </a:p>
          <a:p>
            <a:pPr marL="457200" indent="-457200">
              <a:buAutoNum type="arabicPeriod"/>
            </a:pPr>
            <a:endParaRPr lang="en-US" sz="170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8">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889967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iling Face with No Fill">
            <a:extLst>
              <a:ext uri="{FF2B5EF4-FFF2-40B4-BE49-F238E27FC236}">
                <a16:creationId xmlns:a16="http://schemas.microsoft.com/office/drawing/2014/main" id="{14BFBA43-6D60-7692-888E-8DD8B40685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65919" y="505223"/>
            <a:ext cx="3060160" cy="3060160"/>
          </a:xfrm>
          <a:prstGeom prst="rect">
            <a:avLst/>
          </a:prstGeom>
        </p:spPr>
      </p:pic>
      <p:sp>
        <p:nvSpPr>
          <p:cNvPr id="12" name="Rectangle 11">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4">
              <a:alphaModFix amt="9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EE73F375-A785-7D11-CEC2-F48819E38D26}"/>
              </a:ext>
            </a:extLst>
          </p:cNvPr>
          <p:cNvSpPr>
            <a:spLocks noGrp="1"/>
          </p:cNvSpPr>
          <p:nvPr>
            <p:ph idx="1"/>
          </p:nvPr>
        </p:nvSpPr>
        <p:spPr>
          <a:xfrm>
            <a:off x="3842855" y="4137169"/>
            <a:ext cx="4699221" cy="1767141"/>
          </a:xfrm>
        </p:spPr>
        <p:txBody>
          <a:bodyPr anchor="ctr">
            <a:normAutofit/>
          </a:bodyPr>
          <a:lstStyle/>
          <a:p>
            <a:pPr marL="0" indent="0">
              <a:buNone/>
            </a:pPr>
            <a:r>
              <a:rPr lang="en-US" sz="9600" dirty="0"/>
              <a:t>Thanks</a:t>
            </a:r>
          </a:p>
        </p:txBody>
      </p:sp>
      <p:sp>
        <p:nvSpPr>
          <p:cNvPr id="16" name="Rectangle 15">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Oval 17">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 name="Oval 19">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780699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5408BE-44D8-5CBC-F920-490B187755AA}"/>
              </a:ext>
            </a:extLst>
          </p:cNvPr>
          <p:cNvSpPr>
            <a:spLocks noGrp="1"/>
          </p:cNvSpPr>
          <p:nvPr>
            <p:ph type="title"/>
          </p:nvPr>
        </p:nvSpPr>
        <p:spPr>
          <a:xfrm>
            <a:off x="4970109" y="484633"/>
            <a:ext cx="6730277" cy="358516"/>
          </a:xfrm>
          <a:ln>
            <a:noFill/>
          </a:ln>
        </p:spPr>
        <p:txBody>
          <a:bodyPr>
            <a:normAutofit fontScale="90000"/>
          </a:bodyPr>
          <a:lstStyle/>
          <a:p>
            <a:r>
              <a:rPr lang="en-US" sz="4800" dirty="0"/>
              <a:t>Index</a:t>
            </a:r>
          </a:p>
        </p:txBody>
      </p:sp>
      <p:pic>
        <p:nvPicPr>
          <p:cNvPr id="5" name="Picture 4" descr="Web of wires connecting pins">
            <a:extLst>
              <a:ext uri="{FF2B5EF4-FFF2-40B4-BE49-F238E27FC236}">
                <a16:creationId xmlns:a16="http://schemas.microsoft.com/office/drawing/2014/main" id="{F0663F9C-8FD9-878F-91B2-2647B21BC8FB}"/>
              </a:ext>
            </a:extLst>
          </p:cNvPr>
          <p:cNvPicPr>
            <a:picLocks noChangeAspect="1"/>
          </p:cNvPicPr>
          <p:nvPr/>
        </p:nvPicPr>
        <p:blipFill rotWithShape="1">
          <a:blip r:embed="rId4"/>
          <a:srcRect l="20558" r="34214" b="-1"/>
          <a:stretch/>
        </p:blipFill>
        <p:spPr>
          <a:xfrm>
            <a:off x="3344" y="10"/>
            <a:ext cx="4646726" cy="6857990"/>
          </a:xfrm>
          <a:prstGeom prst="rect">
            <a:avLst/>
          </a:prstGeom>
        </p:spPr>
      </p:pic>
      <p:sp>
        <p:nvSpPr>
          <p:cNvPr id="3" name="Content Placeholder 2">
            <a:extLst>
              <a:ext uri="{FF2B5EF4-FFF2-40B4-BE49-F238E27FC236}">
                <a16:creationId xmlns:a16="http://schemas.microsoft.com/office/drawing/2014/main" id="{C86EFB42-6063-CF3B-7D84-B291A467B8C4}"/>
              </a:ext>
            </a:extLst>
          </p:cNvPr>
          <p:cNvSpPr>
            <a:spLocks noGrp="1"/>
          </p:cNvSpPr>
          <p:nvPr>
            <p:ph idx="1"/>
          </p:nvPr>
        </p:nvSpPr>
        <p:spPr>
          <a:xfrm>
            <a:off x="4970109" y="997527"/>
            <a:ext cx="6730276" cy="5689353"/>
          </a:xfrm>
        </p:spPr>
        <p:txBody>
          <a:bodyPr>
            <a:normAutofit fontScale="85000" lnSpcReduction="20000"/>
          </a:bodyPr>
          <a:lstStyle/>
          <a:p>
            <a:r>
              <a:rPr lang="en-US" sz="1500" dirty="0"/>
              <a:t>What is Computer Vision..?</a:t>
            </a:r>
          </a:p>
          <a:p>
            <a:r>
              <a:rPr lang="en-US" sz="1500" dirty="0"/>
              <a:t>Components of Artificial Intelligence</a:t>
            </a:r>
          </a:p>
          <a:p>
            <a:r>
              <a:rPr lang="en-US" sz="1500" dirty="0"/>
              <a:t>How Computer Vision Works</a:t>
            </a:r>
          </a:p>
          <a:p>
            <a:r>
              <a:rPr lang="en-US" sz="1500" dirty="0"/>
              <a:t>Human Body Recognition</a:t>
            </a:r>
          </a:p>
          <a:p>
            <a:r>
              <a:rPr lang="en-US" sz="1500" dirty="0"/>
              <a:t>How to choose a model</a:t>
            </a:r>
          </a:p>
          <a:p>
            <a:r>
              <a:rPr lang="en-US" sz="1500" dirty="0"/>
              <a:t>Human Activity Recognition</a:t>
            </a:r>
          </a:p>
          <a:p>
            <a:r>
              <a:rPr lang="en-US" sz="1500" dirty="0"/>
              <a:t>How does HAR work?</a:t>
            </a:r>
          </a:p>
          <a:p>
            <a:r>
              <a:rPr lang="en-US" sz="1500" dirty="0"/>
              <a:t>Human Body Posture Recognition</a:t>
            </a:r>
          </a:p>
          <a:p>
            <a:r>
              <a:rPr lang="en-US" sz="1700" dirty="0"/>
              <a:t>Key Steps for Human Body Posture Recognition</a:t>
            </a:r>
          </a:p>
          <a:p>
            <a:r>
              <a:rPr lang="en-US" sz="1500" dirty="0"/>
              <a:t>Application of Human Body Posture</a:t>
            </a:r>
          </a:p>
          <a:p>
            <a:r>
              <a:rPr lang="en-US" sz="1500" dirty="0"/>
              <a:t>Implementation</a:t>
            </a:r>
          </a:p>
          <a:p>
            <a:pPr marL="342900" indent="-342900">
              <a:buAutoNum type="arabicPeriod"/>
            </a:pPr>
            <a:r>
              <a:rPr lang="en-US" sz="1500" dirty="0"/>
              <a:t>HOG Descriptor</a:t>
            </a:r>
          </a:p>
          <a:p>
            <a:pPr marL="342900" indent="-342900">
              <a:buAutoNum type="arabicPeriod"/>
            </a:pPr>
            <a:r>
              <a:rPr lang="en-US" sz="1500" dirty="0"/>
              <a:t>HAAR Cascade</a:t>
            </a:r>
          </a:p>
          <a:p>
            <a:r>
              <a:rPr lang="en-US" sz="1500" dirty="0"/>
              <a:t>HOG VS HAAR</a:t>
            </a:r>
          </a:p>
          <a:p>
            <a:r>
              <a:rPr lang="en-US" sz="1500" dirty="0"/>
              <a:t>Used Tools and Techs</a:t>
            </a:r>
          </a:p>
          <a:p>
            <a:r>
              <a:rPr lang="en-US" sz="1500" dirty="0"/>
              <a:t>Algorithm</a:t>
            </a:r>
          </a:p>
          <a:p>
            <a:r>
              <a:rPr lang="en-US" sz="1500" dirty="0"/>
              <a:t>Implementation</a:t>
            </a:r>
          </a:p>
          <a:p>
            <a:r>
              <a:rPr lang="en-US" sz="1500" dirty="0"/>
              <a:t>Conclusion</a:t>
            </a:r>
          </a:p>
          <a:p>
            <a:r>
              <a:rPr lang="en-US" sz="1500" dirty="0"/>
              <a:t>Reference</a:t>
            </a:r>
          </a:p>
          <a:p>
            <a:endParaRPr lang="en-US" sz="1500" dirty="0"/>
          </a:p>
          <a:p>
            <a:endParaRPr lang="en-US" sz="1500" dirty="0"/>
          </a:p>
          <a:p>
            <a:endParaRPr lang="en-US" sz="1500" dirty="0"/>
          </a:p>
        </p:txBody>
      </p:sp>
      <p:grpSp>
        <p:nvGrpSpPr>
          <p:cNvPr id="11" name="Group 10">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636430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3C9EED-7930-9AC3-3FDF-220E98335737}"/>
              </a:ext>
            </a:extLst>
          </p:cNvPr>
          <p:cNvSpPr>
            <a:spLocks noGrp="1"/>
          </p:cNvSpPr>
          <p:nvPr>
            <p:ph type="title"/>
          </p:nvPr>
        </p:nvSpPr>
        <p:spPr>
          <a:xfrm>
            <a:off x="4970109" y="484632"/>
            <a:ext cx="6730277" cy="1609344"/>
          </a:xfrm>
          <a:ln>
            <a:noFill/>
          </a:ln>
        </p:spPr>
        <p:txBody>
          <a:bodyPr>
            <a:normAutofit/>
          </a:bodyPr>
          <a:lstStyle/>
          <a:p>
            <a:r>
              <a:rPr lang="en-US" sz="4800" dirty="0"/>
              <a:t>What is Computer vision..?</a:t>
            </a:r>
          </a:p>
        </p:txBody>
      </p:sp>
      <p:pic>
        <p:nvPicPr>
          <p:cNvPr id="20" name="Picture 19" descr="Sound wave pattern on pixilated monitor">
            <a:extLst>
              <a:ext uri="{FF2B5EF4-FFF2-40B4-BE49-F238E27FC236}">
                <a16:creationId xmlns:a16="http://schemas.microsoft.com/office/drawing/2014/main" id="{E80A4F69-EEBB-CDDA-8827-899A0F3A923A}"/>
              </a:ext>
            </a:extLst>
          </p:cNvPr>
          <p:cNvPicPr>
            <a:picLocks noChangeAspect="1"/>
          </p:cNvPicPr>
          <p:nvPr/>
        </p:nvPicPr>
        <p:blipFill rotWithShape="1">
          <a:blip r:embed="rId4"/>
          <a:srcRect l="22834" r="31938" b="-1"/>
          <a:stretch/>
        </p:blipFill>
        <p:spPr>
          <a:xfrm>
            <a:off x="3344" y="10"/>
            <a:ext cx="4646726" cy="6857990"/>
          </a:xfrm>
          <a:prstGeom prst="rect">
            <a:avLst/>
          </a:prstGeom>
        </p:spPr>
      </p:pic>
      <p:sp>
        <p:nvSpPr>
          <p:cNvPr id="3" name="Content Placeholder 2">
            <a:extLst>
              <a:ext uri="{FF2B5EF4-FFF2-40B4-BE49-F238E27FC236}">
                <a16:creationId xmlns:a16="http://schemas.microsoft.com/office/drawing/2014/main" id="{2E4BFBAF-0E36-5CB5-4D98-9BDC1340B523}"/>
              </a:ext>
            </a:extLst>
          </p:cNvPr>
          <p:cNvSpPr>
            <a:spLocks noGrp="1"/>
          </p:cNvSpPr>
          <p:nvPr>
            <p:ph idx="1"/>
          </p:nvPr>
        </p:nvSpPr>
        <p:spPr>
          <a:xfrm>
            <a:off x="4970109" y="2121408"/>
            <a:ext cx="6730276" cy="4050792"/>
          </a:xfrm>
        </p:spPr>
        <p:txBody>
          <a:bodyPr>
            <a:normAutofit/>
          </a:bodyPr>
          <a:lstStyle/>
          <a:p>
            <a:pPr>
              <a:buFont typeface="Wingdings" pitchFamily="2" charset="2"/>
              <a:buChar char="Ø"/>
            </a:pPr>
            <a:endParaRPr lang="en-US" sz="1500" dirty="0"/>
          </a:p>
          <a:p>
            <a:pPr algn="just">
              <a:buFont typeface="Wingdings" pitchFamily="2" charset="2"/>
              <a:buChar char="Ø"/>
            </a:pPr>
            <a:r>
              <a:rPr lang="en-US" sz="1500" dirty="0"/>
              <a:t>Computer vision is one field of AI that enables devices to drive meaningful information from digital data, i.e., image/video/ and different visual inputs.</a:t>
            </a:r>
          </a:p>
          <a:p>
            <a:pPr algn="just">
              <a:buFont typeface="Wingdings" pitchFamily="2" charset="2"/>
              <a:buChar char="Ø"/>
            </a:pPr>
            <a:endParaRPr lang="en-US" sz="1500" dirty="0"/>
          </a:p>
          <a:p>
            <a:pPr algn="just">
              <a:buFont typeface="Wingdings" pitchFamily="2" charset="2"/>
              <a:buChar char="Ø"/>
            </a:pPr>
            <a:r>
              <a:rPr lang="en-US" sz="1500" dirty="0"/>
              <a:t>Computer vision uses AI/ML for training models to recognize specific patterns and store the data in their AI memory.</a:t>
            </a:r>
          </a:p>
          <a:p>
            <a:pPr algn="just">
              <a:buFont typeface="Wingdings" pitchFamily="2" charset="2"/>
              <a:buChar char="Ø"/>
            </a:pPr>
            <a:endParaRPr lang="en-US" sz="1500" dirty="0"/>
          </a:p>
          <a:p>
            <a:pPr algn="just">
              <a:buFont typeface="Wingdings" pitchFamily="2" charset="2"/>
              <a:buChar char="Ø"/>
            </a:pPr>
            <a:r>
              <a:rPr lang="en-US" sz="1500" dirty="0"/>
              <a:t>Computer Vision can even take actions and make recommendations based on that information.</a:t>
            </a:r>
          </a:p>
          <a:p>
            <a:pPr algn="just">
              <a:buFont typeface="Wingdings" pitchFamily="2" charset="2"/>
              <a:buChar char="Ø"/>
            </a:pPr>
            <a:endParaRPr lang="en-US" sz="1500" dirty="0"/>
          </a:p>
          <a:p>
            <a:pPr algn="just">
              <a:buFont typeface="Wingdings" pitchFamily="2" charset="2"/>
              <a:buChar char="Ø"/>
            </a:pPr>
            <a:r>
              <a:rPr lang="en-US" sz="1500" b="0" i="0" dirty="0">
                <a:effectLst/>
              </a:rPr>
              <a:t>Using digital images from cameras and videos and </a:t>
            </a:r>
            <a:r>
              <a:rPr lang="en-US" sz="1500" b="0" i="0" u="none" strike="noStrike" dirty="0">
                <a:effectLst/>
                <a:hlinkClick r:id="rId5"/>
              </a:rPr>
              <a:t>deep learning</a:t>
            </a:r>
            <a:r>
              <a:rPr lang="en-US" sz="1500" b="0" i="0" dirty="0">
                <a:effectLst/>
              </a:rPr>
              <a:t> models, machines can accurately identify and classify objects – and then react to what they ”see.”</a:t>
            </a:r>
          </a:p>
          <a:p>
            <a:endParaRPr lang="en-US" sz="1500" dirty="0"/>
          </a:p>
        </p:txBody>
      </p:sp>
      <p:grpSp>
        <p:nvGrpSpPr>
          <p:cNvPr id="26" name="Group 25">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7" name="Oval 26">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8" name="Oval 27">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717302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4EEF13F-5671-9EFF-5BC0-F3602262AC17}"/>
              </a:ext>
            </a:extLst>
          </p:cNvPr>
          <p:cNvSpPr>
            <a:spLocks noGrp="1"/>
          </p:cNvSpPr>
          <p:nvPr>
            <p:ph type="title"/>
          </p:nvPr>
        </p:nvSpPr>
        <p:spPr>
          <a:xfrm>
            <a:off x="1069848" y="484632"/>
            <a:ext cx="10058400" cy="1609344"/>
          </a:xfrm>
        </p:spPr>
        <p:txBody>
          <a:bodyPr>
            <a:normAutofit/>
          </a:bodyPr>
          <a:lstStyle/>
          <a:p>
            <a:r>
              <a:rPr lang="en-US" sz="4800" dirty="0"/>
              <a:t>Components of Artificial Intelligence</a:t>
            </a:r>
          </a:p>
        </p:txBody>
      </p:sp>
      <p:sp>
        <p:nvSpPr>
          <p:cNvPr id="3" name="Content Placeholder 2">
            <a:extLst>
              <a:ext uri="{FF2B5EF4-FFF2-40B4-BE49-F238E27FC236}">
                <a16:creationId xmlns:a16="http://schemas.microsoft.com/office/drawing/2014/main" id="{0A9CD14E-4384-5842-B467-E21A7FD3ED17}"/>
              </a:ext>
            </a:extLst>
          </p:cNvPr>
          <p:cNvSpPr>
            <a:spLocks noGrp="1"/>
          </p:cNvSpPr>
          <p:nvPr>
            <p:ph idx="1"/>
          </p:nvPr>
        </p:nvSpPr>
        <p:spPr>
          <a:xfrm>
            <a:off x="1069848" y="2320412"/>
            <a:ext cx="10058400" cy="3851787"/>
          </a:xfrm>
        </p:spPr>
        <p:txBody>
          <a:bodyPr>
            <a:normAutofit/>
          </a:bodyPr>
          <a:lstStyle/>
          <a:p>
            <a:r>
              <a:rPr lang="en-US" dirty="0"/>
              <a:t>Different components of AI :-</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nvGrpSpPr>
          <p:cNvPr id="31" name="Group 30">
            <a:extLst>
              <a:ext uri="{FF2B5EF4-FFF2-40B4-BE49-F238E27FC236}">
                <a16:creationId xmlns:a16="http://schemas.microsoft.com/office/drawing/2014/main" id="{B89459AE-3362-6F6C-8397-F840CE26F0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3044788" y="7002654"/>
            <a:ext cx="457200" cy="457200"/>
            <a:chOff x="11361456" y="6195813"/>
            <a:chExt cx="548640" cy="548640"/>
          </a:xfrm>
        </p:grpSpPr>
        <p:sp>
          <p:nvSpPr>
            <p:cNvPr id="32" name="Oval 31">
              <a:extLst>
                <a:ext uri="{FF2B5EF4-FFF2-40B4-BE49-F238E27FC236}">
                  <a16:creationId xmlns:a16="http://schemas.microsoft.com/office/drawing/2014/main" id="{5EC92501-9746-00B3-7C02-B386837A3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3" name="Oval 32">
              <a:extLst>
                <a:ext uri="{FF2B5EF4-FFF2-40B4-BE49-F238E27FC236}">
                  <a16:creationId xmlns:a16="http://schemas.microsoft.com/office/drawing/2014/main" id="{774A279E-B540-B06A-3FE2-4E59C7666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4" name="Oval 33">
            <a:extLst>
              <a:ext uri="{FF2B5EF4-FFF2-40B4-BE49-F238E27FC236}">
                <a16:creationId xmlns:a16="http://schemas.microsoft.com/office/drawing/2014/main" id="{7FF9560E-0EE0-DCDA-D44E-07F52DA2809C}"/>
              </a:ext>
            </a:extLst>
          </p:cNvPr>
          <p:cNvSpPr/>
          <p:nvPr/>
        </p:nvSpPr>
        <p:spPr>
          <a:xfrm>
            <a:off x="2277062" y="2843861"/>
            <a:ext cx="6882269" cy="27264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5" name="Oval 34">
            <a:extLst>
              <a:ext uri="{FF2B5EF4-FFF2-40B4-BE49-F238E27FC236}">
                <a16:creationId xmlns:a16="http://schemas.microsoft.com/office/drawing/2014/main" id="{0CD72810-7DDE-2DC8-A323-D495827898D3}"/>
              </a:ext>
            </a:extLst>
          </p:cNvPr>
          <p:cNvSpPr/>
          <p:nvPr/>
        </p:nvSpPr>
        <p:spPr>
          <a:xfrm>
            <a:off x="5111643" y="3481101"/>
            <a:ext cx="3495185" cy="135027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defTabSz="923544">
              <a:spcAft>
                <a:spcPts val="600"/>
              </a:spcAft>
            </a:pPr>
            <a:r>
              <a:rPr lang="en-US" sz="1818" kern="1200">
                <a:solidFill>
                  <a:schemeClr val="dk1"/>
                </a:solidFill>
                <a:latin typeface="+mn-lt"/>
                <a:ea typeface="+mn-ea"/>
                <a:cs typeface="+mn-cs"/>
              </a:rPr>
              <a:t>M</a:t>
            </a:r>
            <a:endParaRPr lang="en-US"/>
          </a:p>
        </p:txBody>
      </p:sp>
      <p:sp>
        <p:nvSpPr>
          <p:cNvPr id="36" name="Oval 35">
            <a:extLst>
              <a:ext uri="{FF2B5EF4-FFF2-40B4-BE49-F238E27FC236}">
                <a16:creationId xmlns:a16="http://schemas.microsoft.com/office/drawing/2014/main" id="{3B82768B-8717-0825-D891-596D7B054015}"/>
              </a:ext>
            </a:extLst>
          </p:cNvPr>
          <p:cNvSpPr/>
          <p:nvPr/>
        </p:nvSpPr>
        <p:spPr>
          <a:xfrm>
            <a:off x="5495993" y="3910135"/>
            <a:ext cx="2222024" cy="6076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defTabSz="923544">
              <a:spcAft>
                <a:spcPts val="600"/>
              </a:spcAft>
            </a:pPr>
            <a:r>
              <a:rPr lang="en-US" sz="1818" kern="1200">
                <a:solidFill>
                  <a:schemeClr val="dk1"/>
                </a:solidFill>
                <a:latin typeface="+mn-lt"/>
                <a:ea typeface="+mn-ea"/>
                <a:cs typeface="+mn-cs"/>
              </a:rPr>
              <a:t>Deep Learning</a:t>
            </a:r>
            <a:endParaRPr lang="en-US"/>
          </a:p>
        </p:txBody>
      </p:sp>
      <p:sp>
        <p:nvSpPr>
          <p:cNvPr id="37" name="Oval 36">
            <a:extLst>
              <a:ext uri="{FF2B5EF4-FFF2-40B4-BE49-F238E27FC236}">
                <a16:creationId xmlns:a16="http://schemas.microsoft.com/office/drawing/2014/main" id="{D9743270-BA09-9A71-2B52-F458DC4FB7AB}"/>
              </a:ext>
            </a:extLst>
          </p:cNvPr>
          <p:cNvSpPr/>
          <p:nvPr/>
        </p:nvSpPr>
        <p:spPr>
          <a:xfrm>
            <a:off x="2877611" y="3608716"/>
            <a:ext cx="2978711" cy="1095037"/>
          </a:xfrm>
          <a:prstGeom prst="ellipse">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defTabSz="923544">
              <a:spcAft>
                <a:spcPts val="600"/>
              </a:spcAft>
            </a:pPr>
            <a:r>
              <a:rPr lang="en-US" sz="1818" kern="1200" dirty="0">
                <a:solidFill>
                  <a:schemeClr val="dk1"/>
                </a:solidFill>
                <a:latin typeface="+mn-lt"/>
                <a:ea typeface="+mn-ea"/>
                <a:cs typeface="+mn-cs"/>
              </a:rPr>
              <a:t>Computer Vision</a:t>
            </a:r>
            <a:endParaRPr lang="en-US" dirty="0"/>
          </a:p>
        </p:txBody>
      </p:sp>
      <p:sp>
        <p:nvSpPr>
          <p:cNvPr id="38" name="TextBox 37">
            <a:extLst>
              <a:ext uri="{FF2B5EF4-FFF2-40B4-BE49-F238E27FC236}">
                <a16:creationId xmlns:a16="http://schemas.microsoft.com/office/drawing/2014/main" id="{10A92666-9762-A46B-2440-A034A19572B7}"/>
              </a:ext>
            </a:extLst>
          </p:cNvPr>
          <p:cNvSpPr txBox="1"/>
          <p:nvPr/>
        </p:nvSpPr>
        <p:spPr>
          <a:xfrm>
            <a:off x="5957554" y="3519711"/>
            <a:ext cx="2132801" cy="373550"/>
          </a:xfrm>
          <a:prstGeom prst="rect">
            <a:avLst/>
          </a:prstGeom>
          <a:noFill/>
        </p:spPr>
        <p:txBody>
          <a:bodyPr wrap="none" rtlCol="0">
            <a:spAutoFit/>
          </a:bodyPr>
          <a:lstStyle/>
          <a:p>
            <a:pPr defTabSz="923544">
              <a:spcAft>
                <a:spcPts val="600"/>
              </a:spcAft>
            </a:pPr>
            <a:r>
              <a:rPr lang="en-US" sz="1818" kern="1200">
                <a:solidFill>
                  <a:schemeClr val="tx1"/>
                </a:solidFill>
                <a:latin typeface="+mn-lt"/>
                <a:ea typeface="+mn-ea"/>
                <a:cs typeface="+mn-cs"/>
              </a:rPr>
              <a:t>Machine Learning</a:t>
            </a:r>
            <a:endParaRPr lang="en-US"/>
          </a:p>
        </p:txBody>
      </p:sp>
      <p:sp>
        <p:nvSpPr>
          <p:cNvPr id="39" name="TextBox 38">
            <a:extLst>
              <a:ext uri="{FF2B5EF4-FFF2-40B4-BE49-F238E27FC236}">
                <a16:creationId xmlns:a16="http://schemas.microsoft.com/office/drawing/2014/main" id="{65D0E6F1-F765-D5A0-D7E4-63D97C026F18}"/>
              </a:ext>
            </a:extLst>
          </p:cNvPr>
          <p:cNvSpPr txBox="1"/>
          <p:nvPr/>
        </p:nvSpPr>
        <p:spPr>
          <a:xfrm>
            <a:off x="4483860" y="3007169"/>
            <a:ext cx="2581270" cy="373550"/>
          </a:xfrm>
          <a:prstGeom prst="rect">
            <a:avLst/>
          </a:prstGeom>
          <a:noFill/>
        </p:spPr>
        <p:txBody>
          <a:bodyPr wrap="square" rtlCol="0">
            <a:spAutoFit/>
          </a:bodyPr>
          <a:lstStyle/>
          <a:p>
            <a:pPr defTabSz="923544">
              <a:spcAft>
                <a:spcPts val="600"/>
              </a:spcAft>
            </a:pPr>
            <a:r>
              <a:rPr lang="en-US" sz="1818" kern="1200" dirty="0">
                <a:solidFill>
                  <a:schemeClr val="tx1"/>
                </a:solidFill>
                <a:latin typeface="+mn-lt"/>
                <a:ea typeface="+mn-ea"/>
                <a:cs typeface="+mn-cs"/>
              </a:rPr>
              <a:t>Artificial Intelligence</a:t>
            </a:r>
            <a:endParaRPr lang="en-US" dirty="0"/>
          </a:p>
        </p:txBody>
      </p:sp>
    </p:spTree>
    <p:extLst>
      <p:ext uri="{BB962C8B-B14F-4D97-AF65-F5344CB8AC3E}">
        <p14:creationId xmlns:p14="http://schemas.microsoft.com/office/powerpoint/2010/main" val="170973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9C8D586-1ECD-4981-BED2-97336112C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94B402-4AC6-D1F4-95AD-5A7EEC13133F}"/>
              </a:ext>
            </a:extLst>
          </p:cNvPr>
          <p:cNvSpPr>
            <a:spLocks noGrp="1"/>
          </p:cNvSpPr>
          <p:nvPr>
            <p:ph type="title"/>
          </p:nvPr>
        </p:nvSpPr>
        <p:spPr>
          <a:xfrm>
            <a:off x="6095999" y="484632"/>
            <a:ext cx="5733731" cy="1609344"/>
          </a:xfrm>
          <a:ln>
            <a:noFill/>
          </a:ln>
        </p:spPr>
        <p:txBody>
          <a:bodyPr>
            <a:normAutofit/>
          </a:bodyPr>
          <a:lstStyle/>
          <a:p>
            <a:r>
              <a:rPr lang="en-US" sz="4000" dirty="0"/>
              <a:t>HOW computer Vision Works?</a:t>
            </a:r>
          </a:p>
        </p:txBody>
      </p:sp>
      <p:pic>
        <p:nvPicPr>
          <p:cNvPr id="5" name="Picture 4" descr="Robot operating a machine">
            <a:extLst>
              <a:ext uri="{FF2B5EF4-FFF2-40B4-BE49-F238E27FC236}">
                <a16:creationId xmlns:a16="http://schemas.microsoft.com/office/drawing/2014/main" id="{88990901-3A95-5BB7-5540-3A77FEEE7527}"/>
              </a:ext>
            </a:extLst>
          </p:cNvPr>
          <p:cNvPicPr>
            <a:picLocks noChangeAspect="1"/>
          </p:cNvPicPr>
          <p:nvPr/>
        </p:nvPicPr>
        <p:blipFill rotWithShape="1">
          <a:blip r:embed="rId3"/>
          <a:srcRect l="17015" r="15094" b="1"/>
          <a:stretch/>
        </p:blipFill>
        <p:spPr>
          <a:xfrm>
            <a:off x="1" y="10"/>
            <a:ext cx="5909183" cy="6857989"/>
          </a:xfrm>
          <a:prstGeom prst="rect">
            <a:avLst/>
          </a:prstGeom>
        </p:spPr>
      </p:pic>
      <p:sp>
        <p:nvSpPr>
          <p:cNvPr id="10" name="Content Placeholder 2">
            <a:extLst>
              <a:ext uri="{FF2B5EF4-FFF2-40B4-BE49-F238E27FC236}">
                <a16:creationId xmlns:a16="http://schemas.microsoft.com/office/drawing/2014/main" id="{556677A8-5E42-60A6-57F2-8C35383E7076}"/>
              </a:ext>
            </a:extLst>
          </p:cNvPr>
          <p:cNvSpPr>
            <a:spLocks noGrp="1"/>
          </p:cNvSpPr>
          <p:nvPr>
            <p:ph idx="1"/>
          </p:nvPr>
        </p:nvSpPr>
        <p:spPr>
          <a:xfrm>
            <a:off x="6095999" y="2121408"/>
            <a:ext cx="5604386" cy="4050792"/>
          </a:xfrm>
        </p:spPr>
        <p:txBody>
          <a:bodyPr>
            <a:normAutofit/>
          </a:bodyPr>
          <a:lstStyle/>
          <a:p>
            <a:pPr algn="just"/>
            <a:r>
              <a:rPr lang="en-US" sz="1700" b="0" i="0" dirty="0">
                <a:effectLst/>
                <a:latin typeface="anova-light"/>
              </a:rPr>
              <a:t>Computer vision works in three basic steps:</a:t>
            </a:r>
          </a:p>
          <a:p>
            <a:pPr marL="457200" indent="-457200" algn="just">
              <a:buAutoNum type="arabicPeriod"/>
            </a:pPr>
            <a:r>
              <a:rPr lang="en-US" sz="1700" b="1" i="0" dirty="0">
                <a:effectLst/>
                <a:latin typeface="anova-light"/>
              </a:rPr>
              <a:t>Acquiring an image: </a:t>
            </a:r>
            <a:r>
              <a:rPr lang="en-US" sz="1700" b="0" i="0" dirty="0">
                <a:effectLst/>
                <a:latin typeface="anova-light"/>
              </a:rPr>
              <a:t>Images, even large sets, can be achieved in real-time through video, photos, or 3D technology for analysis.</a:t>
            </a:r>
          </a:p>
          <a:p>
            <a:pPr marL="457200" indent="-457200" algn="just">
              <a:buAutoNum type="arabicPeriod"/>
            </a:pPr>
            <a:endParaRPr lang="en-US" sz="1700" dirty="0">
              <a:latin typeface="anova-light"/>
            </a:endParaRPr>
          </a:p>
          <a:p>
            <a:pPr marL="457200" indent="-457200" algn="just">
              <a:buAutoNum type="arabicPeriod"/>
            </a:pPr>
            <a:r>
              <a:rPr lang="en-US" sz="1700" b="1" i="0" dirty="0">
                <a:effectLst/>
                <a:latin typeface="anova-light"/>
              </a:rPr>
              <a:t>Processing the image: </a:t>
            </a:r>
            <a:r>
              <a:rPr lang="en-US" sz="1700" b="0" i="0" dirty="0">
                <a:effectLst/>
                <a:latin typeface="anova-light"/>
              </a:rPr>
              <a:t>Deep learning models automate much of this process, but the models are often trained by being fed thousands of labeled or pre-identified photos.</a:t>
            </a:r>
          </a:p>
          <a:p>
            <a:pPr marL="457200" indent="-457200" algn="just">
              <a:buAutoNum type="arabicPeriod"/>
            </a:pPr>
            <a:endParaRPr lang="en-US" sz="1700" dirty="0">
              <a:latin typeface="anova-light"/>
            </a:endParaRPr>
          </a:p>
          <a:p>
            <a:pPr marL="457200" indent="-457200" algn="just">
              <a:buAutoNum type="arabicPeriod"/>
            </a:pPr>
            <a:r>
              <a:rPr lang="en-US" sz="1700" b="1" i="0" dirty="0">
                <a:effectLst/>
                <a:latin typeface="anova-light"/>
              </a:rPr>
              <a:t>Understanding the image: </a:t>
            </a:r>
            <a:r>
              <a:rPr lang="en-US" sz="1700" b="0" i="0" dirty="0">
                <a:effectLst/>
                <a:latin typeface="anova-light"/>
              </a:rPr>
              <a:t>The final step is the interpretative step, where an object is identified or classified.</a:t>
            </a:r>
          </a:p>
          <a:p>
            <a:endParaRPr lang="en-US" sz="1700" dirty="0"/>
          </a:p>
        </p:txBody>
      </p:sp>
      <p:grpSp>
        <p:nvGrpSpPr>
          <p:cNvPr id="11" name="Group 10">
            <a:extLst>
              <a:ext uri="{FF2B5EF4-FFF2-40B4-BE49-F238E27FC236}">
                <a16:creationId xmlns:a16="http://schemas.microsoft.com/office/drawing/2014/main" id="{AF001A23-2767-4A31-BD30-56112DE952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C6BD30CE-7C6B-4C5B-8206-2A912062D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7FA45EC6-AD58-4CAF-846D-46D82B614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108378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61524E-D696-A565-FACC-C0D8ADC53CFC}"/>
              </a:ext>
            </a:extLst>
          </p:cNvPr>
          <p:cNvSpPr>
            <a:spLocks noGrp="1"/>
          </p:cNvSpPr>
          <p:nvPr>
            <p:ph type="title"/>
          </p:nvPr>
        </p:nvSpPr>
        <p:spPr>
          <a:xfrm>
            <a:off x="8479777" y="639763"/>
            <a:ext cx="3046073" cy="5177377"/>
          </a:xfrm>
          <a:ln>
            <a:noFill/>
          </a:ln>
        </p:spPr>
        <p:txBody>
          <a:bodyPr>
            <a:normAutofit/>
          </a:bodyPr>
          <a:lstStyle/>
          <a:p>
            <a:r>
              <a:rPr lang="en-US" sz="4000"/>
              <a:t>Human Body Recognition</a:t>
            </a:r>
          </a:p>
        </p:txBody>
      </p:sp>
      <p:grpSp>
        <p:nvGrpSpPr>
          <p:cNvPr id="23" name="Group 22">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4" name="Oval 23">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5" name="Oval 24">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Content Placeholder 2">
            <a:extLst>
              <a:ext uri="{FF2B5EF4-FFF2-40B4-BE49-F238E27FC236}">
                <a16:creationId xmlns:a16="http://schemas.microsoft.com/office/drawing/2014/main" id="{575DF993-FB1B-C8AF-5BCF-ECFC022BFA35}"/>
              </a:ext>
            </a:extLst>
          </p:cNvPr>
          <p:cNvGraphicFramePr>
            <a:graphicFrameLocks noGrp="1"/>
          </p:cNvGraphicFramePr>
          <p:nvPr>
            <p:ph idx="1"/>
            <p:extLst>
              <p:ext uri="{D42A27DB-BD31-4B8C-83A1-F6EECF244321}">
                <p14:modId xmlns:p14="http://schemas.microsoft.com/office/powerpoint/2010/main" val="1966847996"/>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907754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CEAB871-C889-DC9E-5B5D-45C9524BF938}"/>
              </a:ext>
            </a:extLst>
          </p:cNvPr>
          <p:cNvSpPr>
            <a:spLocks noGrp="1"/>
          </p:cNvSpPr>
          <p:nvPr>
            <p:ph type="title"/>
          </p:nvPr>
        </p:nvSpPr>
        <p:spPr>
          <a:xfrm>
            <a:off x="1069848" y="484632"/>
            <a:ext cx="10058400" cy="1609344"/>
          </a:xfrm>
        </p:spPr>
        <p:txBody>
          <a:bodyPr>
            <a:normAutofit/>
          </a:bodyPr>
          <a:lstStyle/>
          <a:p>
            <a:pPr algn="ctr"/>
            <a:r>
              <a:rPr lang="en-US" dirty="0"/>
              <a:t>Human Body Recognition</a:t>
            </a:r>
          </a:p>
        </p:txBody>
      </p:sp>
      <p:pic>
        <p:nvPicPr>
          <p:cNvPr id="10" name="Content Placeholder 9" descr="A diagram of a human body recognition&#10;&#10;Description automatically generated">
            <a:extLst>
              <a:ext uri="{FF2B5EF4-FFF2-40B4-BE49-F238E27FC236}">
                <a16:creationId xmlns:a16="http://schemas.microsoft.com/office/drawing/2014/main" id="{66B3C537-67E8-9E01-4EBB-EC6AC48568A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468591" y="2320925"/>
            <a:ext cx="7261167" cy="3851275"/>
          </a:xfrm>
        </p:spPr>
      </p:pic>
      <p:sp>
        <p:nvSpPr>
          <p:cNvPr id="20" name="Oval 1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391291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301FFE8-828B-3C59-EB58-ADCC6AAA9B90}"/>
              </a:ext>
            </a:extLst>
          </p:cNvPr>
          <p:cNvSpPr>
            <a:spLocks noGrp="1"/>
          </p:cNvSpPr>
          <p:nvPr>
            <p:ph type="title"/>
          </p:nvPr>
        </p:nvSpPr>
        <p:spPr>
          <a:xfrm>
            <a:off x="1069848" y="484632"/>
            <a:ext cx="10058400" cy="1609344"/>
          </a:xfrm>
        </p:spPr>
        <p:txBody>
          <a:bodyPr>
            <a:normAutofit/>
          </a:bodyPr>
          <a:lstStyle/>
          <a:p>
            <a:r>
              <a:rPr lang="en-US" dirty="0"/>
              <a:t>How to choose a model</a:t>
            </a:r>
          </a:p>
        </p:txBody>
      </p:sp>
      <p:sp>
        <p:nvSpPr>
          <p:cNvPr id="3" name="Content Placeholder 2">
            <a:extLst>
              <a:ext uri="{FF2B5EF4-FFF2-40B4-BE49-F238E27FC236}">
                <a16:creationId xmlns:a16="http://schemas.microsoft.com/office/drawing/2014/main" id="{355067AB-0220-326B-0A86-405DB4A15B77}"/>
              </a:ext>
            </a:extLst>
          </p:cNvPr>
          <p:cNvSpPr>
            <a:spLocks noGrp="1"/>
          </p:cNvSpPr>
          <p:nvPr>
            <p:ph idx="1"/>
          </p:nvPr>
        </p:nvSpPr>
        <p:spPr>
          <a:xfrm>
            <a:off x="1069848" y="2320412"/>
            <a:ext cx="10058400" cy="3851787"/>
          </a:xfrm>
        </p:spPr>
        <p:txBody>
          <a:bodyPr>
            <a:normAutofit/>
          </a:bodyPr>
          <a:lstStyle/>
          <a:p>
            <a:pPr algn="just"/>
            <a:r>
              <a:rPr lang="en-US" b="0" i="0" dirty="0">
                <a:effectLst/>
                <a:latin typeface="work-sans"/>
              </a:rPr>
              <a:t>When choosing a model, there are two main metrics: </a:t>
            </a:r>
            <a:r>
              <a:rPr lang="en-US" b="1" i="0" dirty="0">
                <a:effectLst/>
                <a:latin typeface="work-sans"/>
              </a:rPr>
              <a:t>accuracy</a:t>
            </a:r>
            <a:r>
              <a:rPr lang="en-US" b="0" i="0" dirty="0">
                <a:effectLst/>
                <a:latin typeface="work-sans"/>
              </a:rPr>
              <a:t> and </a:t>
            </a:r>
            <a:r>
              <a:rPr lang="en-US" b="1" i="0" dirty="0">
                <a:effectLst/>
                <a:latin typeface="work-sans"/>
              </a:rPr>
              <a:t>inference time</a:t>
            </a:r>
            <a:r>
              <a:rPr lang="en-US" b="0" i="0" dirty="0">
                <a:effectLst/>
                <a:latin typeface="work-sans"/>
              </a:rPr>
              <a:t>.</a:t>
            </a:r>
          </a:p>
          <a:p>
            <a:pPr algn="just"/>
            <a:endParaRPr lang="en-US" b="0" i="0" dirty="0">
              <a:effectLst/>
              <a:latin typeface="work-sans"/>
            </a:endParaRPr>
          </a:p>
          <a:p>
            <a:pPr algn="just"/>
            <a:r>
              <a:rPr lang="en-US" b="1" i="0" dirty="0">
                <a:effectLst/>
                <a:latin typeface="work-sans"/>
              </a:rPr>
              <a:t>Accuracy: </a:t>
            </a:r>
            <a:r>
              <a:rPr lang="en-US" b="0" i="0" dirty="0">
                <a:effectLst/>
                <a:latin typeface="work-sans"/>
              </a:rPr>
              <a:t>it is measured through </a:t>
            </a:r>
            <a:r>
              <a:rPr lang="en-US" b="1" i="0" dirty="0">
                <a:effectLst/>
                <a:latin typeface="work-sans"/>
              </a:rPr>
              <a:t>mean average precision (</a:t>
            </a:r>
            <a:r>
              <a:rPr lang="en-US" b="1" i="0" dirty="0" err="1">
                <a:effectLst/>
                <a:latin typeface="work-sans"/>
              </a:rPr>
              <a:t>mAP</a:t>
            </a:r>
            <a:r>
              <a:rPr lang="en-US" b="1" i="0" dirty="0">
                <a:effectLst/>
                <a:latin typeface="work-sans"/>
              </a:rPr>
              <a:t>)</a:t>
            </a:r>
            <a:r>
              <a:rPr lang="en-US" b="0" i="0" dirty="0">
                <a:effectLst/>
                <a:latin typeface="work-sans"/>
              </a:rPr>
              <a:t>, which combines two requirements for the mode: finding all the objects in an image and checking if the class assigned is correct it is measured through a percentage (the higher the percentage, the more accurate the model).</a:t>
            </a:r>
          </a:p>
          <a:p>
            <a:pPr algn="just"/>
            <a:r>
              <a:rPr lang="en-US" b="1" i="0" dirty="0">
                <a:effectLst/>
                <a:latin typeface="work-sans"/>
              </a:rPr>
              <a:t>Inference time:  </a:t>
            </a:r>
            <a:r>
              <a:rPr lang="en-US" dirty="0">
                <a:latin typeface="work-sans"/>
              </a:rPr>
              <a:t>It i</a:t>
            </a:r>
            <a:r>
              <a:rPr lang="en-US" b="0" i="0" dirty="0">
                <a:effectLst/>
                <a:latin typeface="work-sans"/>
              </a:rPr>
              <a:t>s how long it takes to execute the algorithm, and it's typically measured in </a:t>
            </a:r>
            <a:r>
              <a:rPr lang="en-US" b="1" i="0" dirty="0">
                <a:effectLst/>
                <a:latin typeface="work-sans"/>
              </a:rPr>
              <a:t>frames per second (FPS)</a:t>
            </a:r>
            <a:r>
              <a:rPr lang="en-US" b="0" i="0" dirty="0">
                <a:effectLst/>
                <a:latin typeface="work-sans"/>
              </a:rPr>
              <a:t> or </a:t>
            </a:r>
            <a:r>
              <a:rPr lang="en-US" b="1" i="0" dirty="0">
                <a:effectLst/>
                <a:latin typeface="work-sans"/>
              </a:rPr>
              <a:t>milliseconds (</a:t>
            </a:r>
            <a:r>
              <a:rPr lang="en-US" b="1" i="0" dirty="0" err="1">
                <a:effectLst/>
                <a:latin typeface="work-sans"/>
              </a:rPr>
              <a:t>ms</a:t>
            </a:r>
            <a:r>
              <a:rPr lang="en-US" b="1" i="0" dirty="0">
                <a:effectLst/>
                <a:latin typeface="work-sans"/>
              </a:rPr>
              <a:t>)</a:t>
            </a:r>
            <a:r>
              <a:rPr lang="en-US" b="0" i="0" dirty="0">
                <a:effectLst/>
                <a:latin typeface="work-sans"/>
              </a:rPr>
              <a:t>. The lower the time it takes, the better and the most useful it is for real-time applications. This metric is key if you are looking to use these models in products.</a:t>
            </a:r>
          </a:p>
          <a:p>
            <a:endParaRPr lang="en-US"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8944082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6123</TotalTime>
  <Words>1756</Words>
  <Application>Microsoft Macintosh PowerPoint</Application>
  <PresentationFormat>Widescreen</PresentationFormat>
  <Paragraphs>220</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anova-light</vt:lpstr>
      <vt:lpstr>Arial</vt:lpstr>
      <vt:lpstr>Calibri</vt:lpstr>
      <vt:lpstr>Rockwell</vt:lpstr>
      <vt:lpstr>Rockwell Condensed</vt:lpstr>
      <vt:lpstr>Rockwell Extra Bold</vt:lpstr>
      <vt:lpstr>Times New Roman</vt:lpstr>
      <vt:lpstr>Wingdings</vt:lpstr>
      <vt:lpstr>work-sans</vt:lpstr>
      <vt:lpstr>Wood Type</vt:lpstr>
      <vt:lpstr>Human Body Recognition</vt:lpstr>
      <vt:lpstr>PowerPoint Presentation</vt:lpstr>
      <vt:lpstr>Index</vt:lpstr>
      <vt:lpstr>What is Computer vision..?</vt:lpstr>
      <vt:lpstr>Components of Artificial Intelligence</vt:lpstr>
      <vt:lpstr>HOW computer Vision Works?</vt:lpstr>
      <vt:lpstr>Human Body Recognition</vt:lpstr>
      <vt:lpstr>Human Body Recognition</vt:lpstr>
      <vt:lpstr>How to choose a model</vt:lpstr>
      <vt:lpstr>Human Activity Recognition</vt:lpstr>
      <vt:lpstr>HOW HAR works</vt:lpstr>
      <vt:lpstr>Human Body Posture Recognition</vt:lpstr>
      <vt:lpstr>Key Steps for HUMAN body posture…</vt:lpstr>
      <vt:lpstr>Application of Human body posture</vt:lpstr>
      <vt:lpstr>implemettion</vt:lpstr>
      <vt:lpstr>1. Histogram of oriented Gradients (HOG)</vt:lpstr>
      <vt:lpstr>1. Histogram of oriented Gradients (HOG)</vt:lpstr>
      <vt:lpstr>2. HAAR Cascade </vt:lpstr>
      <vt:lpstr>HOG vs HAAR</vt:lpstr>
      <vt:lpstr>Used Tech and TOOls</vt:lpstr>
      <vt:lpstr>Used tech and TOOLS</vt:lpstr>
      <vt:lpstr>Algorithm </vt:lpstr>
      <vt:lpstr>Algorithm </vt:lpstr>
      <vt:lpstr>Implementation</vt:lpstr>
      <vt:lpstr>Conclusion</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Body Recognition</dc:title>
  <dc:creator>Neelima Rajawat</dc:creator>
  <cp:lastModifiedBy>Neelima Rajawat</cp:lastModifiedBy>
  <cp:revision>14</cp:revision>
  <dcterms:created xsi:type="dcterms:W3CDTF">2023-11-07T00:07:30Z</dcterms:created>
  <dcterms:modified xsi:type="dcterms:W3CDTF">2023-11-23T07:05:52Z</dcterms:modified>
</cp:coreProperties>
</file>