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05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6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0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31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59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80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13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00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61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5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3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2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4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6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3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3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8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59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06" r:id="rId1"/>
    <p:sldLayoutId id="2147484407" r:id="rId2"/>
    <p:sldLayoutId id="2147484408" r:id="rId3"/>
    <p:sldLayoutId id="2147484409" r:id="rId4"/>
    <p:sldLayoutId id="2147484410" r:id="rId5"/>
    <p:sldLayoutId id="2147484411" r:id="rId6"/>
    <p:sldLayoutId id="2147484412" r:id="rId7"/>
    <p:sldLayoutId id="2147484413" r:id="rId8"/>
    <p:sldLayoutId id="2147484414" r:id="rId9"/>
    <p:sldLayoutId id="2147484415" r:id="rId10"/>
    <p:sldLayoutId id="2147484416" r:id="rId11"/>
    <p:sldLayoutId id="2147484417" r:id="rId12"/>
    <p:sldLayoutId id="2147484418" r:id="rId13"/>
    <p:sldLayoutId id="2147484419" r:id="rId14"/>
    <p:sldLayoutId id="2147484420" r:id="rId15"/>
    <p:sldLayoutId id="2147484421" r:id="rId16"/>
    <p:sldLayoutId id="21474844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538098@nwmissouri.edu" TargetMode="External"/><Relationship Id="rId2" Type="http://schemas.openxmlformats.org/officeDocument/2006/relationships/hyperlink" Target="mailto:S538294@nwmissouri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rp5-full-stack-app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1394" y="2129244"/>
            <a:ext cx="6387738" cy="86638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Northwest hunt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6345" y="3657599"/>
            <a:ext cx="3617835" cy="77070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Group_5 full stack app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887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4113" y="875211"/>
            <a:ext cx="9731829" cy="56431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is inside the quest location, a notification will appear on the screen showing that they have reached the location and will be given two options to start the game from the beginning or close the notification.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26" y="2461363"/>
            <a:ext cx="6871063" cy="352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1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736" y="2207668"/>
            <a:ext cx="7283450" cy="3678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02675" y="701903"/>
            <a:ext cx="8912225" cy="13620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After the pop up shows, the right box will show the location coordinates and name. Reset button is available to start the game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86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55" y="1837560"/>
            <a:ext cx="4096322" cy="2829320"/>
          </a:xfrm>
        </p:spPr>
      </p:pic>
    </p:spTree>
    <p:extLst>
      <p:ext uri="{BB962C8B-B14F-4D97-AF65-F5344CB8AC3E}">
        <p14:creationId xmlns:p14="http://schemas.microsoft.com/office/powerpoint/2010/main" val="28732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339" y="634702"/>
            <a:ext cx="4191575" cy="776087"/>
          </a:xfrm>
        </p:spPr>
        <p:txBody>
          <a:bodyPr>
            <a:normAutofit/>
          </a:bodyPr>
          <a:lstStyle/>
          <a:p>
            <a:r>
              <a:rPr lang="en-US" b="1" dirty="0" smtClean="0"/>
              <a:t>TEAM MEMBERS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9313" y="1763486"/>
            <a:ext cx="9938070" cy="47156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Rohith Reddy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Avisakula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Raju N, Boddu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hlinkClick r:id="rId2"/>
              </a:rPr>
              <a:t>S538294@nwmissouri.edu</a:t>
            </a:r>
            <a:r>
              <a:rPr lang="en-US" dirty="0" smtClean="0"/>
              <a:t>                                 </a:t>
            </a:r>
            <a:r>
              <a:rPr lang="en-US" dirty="0" smtClean="0">
                <a:hlinkClick r:id="rId3"/>
              </a:rPr>
              <a:t>S538098@nwmissouri.edu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7" y="3278777"/>
            <a:ext cx="2717074" cy="2628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502" y="3278777"/>
            <a:ext cx="2795452" cy="262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596104" cy="68217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Overview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8983" y="1815737"/>
            <a:ext cx="9662749" cy="434993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location-based gaming application that assists the user in finding the treasure.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first compares the device's coordinates to the target position and informs the user whether he or she is inside or outside of it.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clicks/touches the first color, it displays a correct treasure location and also a confirmation message stating that a specific location has been chosen will appear.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after confirmation, the user is given the option to choose a different spot, and if so, the game can be restarted from the beginning.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 user is inside the treasure location and selects or touches the second color, the user will hear information that a treasure has been won; if the user is outside the target location, the user will hear information about help in finding a treasure like direction to walk, how far away from it, or any other clue.</a:t>
            </a:r>
          </a:p>
        </p:txBody>
      </p:sp>
    </p:spTree>
    <p:extLst>
      <p:ext uri="{BB962C8B-B14F-4D97-AF65-F5344CB8AC3E}">
        <p14:creationId xmlns:p14="http://schemas.microsoft.com/office/powerpoint/2010/main" val="28668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97" y="1068247"/>
            <a:ext cx="7452412" cy="6168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 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6" y="2063930"/>
            <a:ext cx="7887199" cy="377516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Web </a:t>
            </a:r>
            <a:r>
              <a:rPr lang="en-US" dirty="0"/>
              <a:t>Framework : </a:t>
            </a:r>
            <a:r>
              <a:rPr lang="en-US" dirty="0" smtClean="0"/>
              <a:t>Express</a:t>
            </a:r>
          </a:p>
          <a:p>
            <a:r>
              <a:rPr lang="en-US" dirty="0"/>
              <a:t>Platform: Node(Version - v15.1.0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View engine : EJS</a:t>
            </a:r>
          </a:p>
          <a:p>
            <a:r>
              <a:rPr lang="en-US" dirty="0"/>
              <a:t>ORM(Object Relational Mapping) : </a:t>
            </a:r>
            <a:r>
              <a:rPr lang="en-US" dirty="0" err="1"/>
              <a:t>Sequelize</a:t>
            </a:r>
            <a:endParaRPr lang="en-US" dirty="0"/>
          </a:p>
          <a:p>
            <a:r>
              <a:rPr lang="en-US" dirty="0"/>
              <a:t>Data store: PostgreSQL</a:t>
            </a:r>
          </a:p>
          <a:p>
            <a:r>
              <a:rPr lang="en-US" dirty="0"/>
              <a:t>API : Google Maps</a:t>
            </a:r>
          </a:p>
          <a:p>
            <a:r>
              <a:rPr lang="en-US" dirty="0"/>
              <a:t>Coding standards : Enforce </a:t>
            </a:r>
            <a:r>
              <a:rPr lang="en-US" dirty="0" err="1"/>
              <a:t>AirBnB</a:t>
            </a:r>
            <a:r>
              <a:rPr lang="en-US" dirty="0"/>
              <a:t>/Prettier/</a:t>
            </a:r>
            <a:r>
              <a:rPr lang="en-US" dirty="0" err="1"/>
              <a:t>ESlint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0" y="627017"/>
            <a:ext cx="9679576" cy="58782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https://grp5-full-stack-app.herokuapp.com/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of Northwest Hunt App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2612571"/>
            <a:ext cx="7550332" cy="389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2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989" y="718457"/>
            <a:ext cx="9771017" cy="56431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clicks on the first color component a random location is selected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89" y="2142308"/>
            <a:ext cx="8817429" cy="433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0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102" y="653141"/>
            <a:ext cx="9757955" cy="55909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clicks on the second color component, it provides the user with clues like the direction to walk, distance from the treasure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38" y="2259877"/>
            <a:ext cx="7955281" cy="420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782" y="548640"/>
            <a:ext cx="9548949" cy="52512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clicks only on the second color component, a timed pop-up notification will appear as shown in the below picture.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23" y="2079853"/>
            <a:ext cx="8895807" cy="385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2674" y="613954"/>
            <a:ext cx="9701938" cy="52972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create a new location, edit a location, read, and delete the location, can perform all the CRUD operations.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957" y="1998617"/>
            <a:ext cx="9013372" cy="441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1527</TotalTime>
  <Words>387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Wingdings</vt:lpstr>
      <vt:lpstr>Wingdings 3</vt:lpstr>
      <vt:lpstr>Ion</vt:lpstr>
      <vt:lpstr>Northwest hunt</vt:lpstr>
      <vt:lpstr>TEAM MEMBERS</vt:lpstr>
      <vt:lpstr>Overview </vt:lpstr>
      <vt:lpstr>   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After the pop up shows, the right box will show the location coordinates and name. Reset button is available to start the game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Northwest hunt</dc:title>
  <dc:creator>Boddu,Nooka Raju</dc:creator>
  <cp:lastModifiedBy>Boddu,Nooka Raju</cp:lastModifiedBy>
  <cp:revision>18</cp:revision>
  <dcterms:created xsi:type="dcterms:W3CDTF">2021-04-15T00:00:17Z</dcterms:created>
  <dcterms:modified xsi:type="dcterms:W3CDTF">2021-04-19T17:04:52Z</dcterms:modified>
</cp:coreProperties>
</file>