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6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65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0676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75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9174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766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3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7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3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95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4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0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13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6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18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0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538098@nwmissouri.edu" TargetMode="External"/><Relationship Id="rId2" Type="http://schemas.openxmlformats.org/officeDocument/2006/relationships/hyperlink" Target="mailto:S538294@nwmissouri.ed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rp5-full-stack-app.herokuapp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1394" y="2129244"/>
            <a:ext cx="6387738" cy="86638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Northwest hunt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76345" y="3618410"/>
            <a:ext cx="3617835" cy="770709"/>
          </a:xfrm>
        </p:spPr>
        <p:txBody>
          <a:bodyPr/>
          <a:lstStyle/>
          <a:p>
            <a:pPr algn="ctr"/>
            <a:r>
              <a:rPr lang="en-US" b="1" dirty="0" smtClean="0"/>
              <a:t>Group_5 full stack app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887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250" y="864060"/>
            <a:ext cx="8490857" cy="5262419"/>
          </a:xfrm>
        </p:spPr>
      </p:pic>
    </p:spTree>
    <p:extLst>
      <p:ext uri="{BB962C8B-B14F-4D97-AF65-F5344CB8AC3E}">
        <p14:creationId xmlns:p14="http://schemas.microsoft.com/office/powerpoint/2010/main" val="287322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339" y="634702"/>
            <a:ext cx="3277175" cy="56708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TEAM MEMBERS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9313" y="1676399"/>
            <a:ext cx="9938069" cy="48027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Rohith Reddy Avisakula                                                Raju N, Boddu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smtClean="0">
                <a:hlinkClick r:id="rId2"/>
              </a:rPr>
              <a:t>S538294@nwmissouri.edu</a:t>
            </a:r>
            <a:r>
              <a:rPr lang="en-US" dirty="0" smtClean="0"/>
              <a:t>                                   </a:t>
            </a:r>
            <a:r>
              <a:rPr lang="en-US" dirty="0" smtClean="0">
                <a:hlinkClick r:id="rId3"/>
              </a:rPr>
              <a:t>S538098@nwmissouri.edu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17" y="3278777"/>
            <a:ext cx="2717074" cy="2628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502" y="3278777"/>
            <a:ext cx="2795452" cy="262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7596104" cy="682176"/>
          </a:xfrm>
        </p:spPr>
        <p:txBody>
          <a:bodyPr/>
          <a:lstStyle/>
          <a:p>
            <a:pPr algn="ctr"/>
            <a:r>
              <a:rPr lang="en-US" b="1" dirty="0" smtClean="0"/>
              <a:t>Overview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8983" y="1815737"/>
            <a:ext cx="9662749" cy="434993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location-based gaming application that assists the user in finding the treasure.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first compares the device's coordinates to the target position and informs the user whether he or she is inside or outside of it.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user clicks/touches the first color, it displays a correct treasure location and also a confirmation message stating that a specific location has been chosen will appear.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after confirmation, the user is given the option to choose a different spot, and if so, the game can be restarted from the beginning.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the user is inside the treasure location and selects or touches the second color, the user will hear information that a treasure has been won; if the user is outside the target location, the user will hear information about help in finding a treasure like direction to walk, how far away from it, or any other clue.</a:t>
            </a:r>
          </a:p>
        </p:txBody>
      </p:sp>
    </p:spTree>
    <p:extLst>
      <p:ext uri="{BB962C8B-B14F-4D97-AF65-F5344CB8AC3E}">
        <p14:creationId xmlns:p14="http://schemas.microsoft.com/office/powerpoint/2010/main" val="286681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0" y="627017"/>
            <a:ext cx="9679576" cy="58782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Hosted app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 of Northwest Hunt app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2612571"/>
            <a:ext cx="7550332" cy="389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26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989" y="718457"/>
            <a:ext cx="9771017" cy="56431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user clicks on the first color component a random location is selected.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89" y="2142308"/>
            <a:ext cx="8817429" cy="433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03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102" y="653141"/>
            <a:ext cx="9757955" cy="55909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user clicks on the second color component, it provides the user with clues like the direction to walk, distance from the treasure etc.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302" y="2037806"/>
            <a:ext cx="7955281" cy="420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8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5553" y="1005840"/>
            <a:ext cx="9548949" cy="52512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user clicks only on the second color component, a timed pop-up notification will appear as shown in the below picture.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53" y="2406426"/>
            <a:ext cx="8895807" cy="385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94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2674" y="613954"/>
            <a:ext cx="9701938" cy="52972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create a new location, edit a location, read, and delete the location, can perform all the CRUD operations.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674" y="2076994"/>
            <a:ext cx="9013372" cy="441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7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4113" y="875211"/>
            <a:ext cx="9731829" cy="56431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user is inside the quest location, a notification will appear on the screen showing that they have reached the location and will be given two options to start the game from the beginning or close the notification.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179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</TotalTime>
  <Words>324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Times New Roman</vt:lpstr>
      <vt:lpstr>Wingdings</vt:lpstr>
      <vt:lpstr>Wingdings 3</vt:lpstr>
      <vt:lpstr>Wisp</vt:lpstr>
      <vt:lpstr>Northwest hunt</vt:lpstr>
      <vt:lpstr>TEAM MEMBERS</vt:lpstr>
      <vt:lpstr>Overview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Northwest hunt</dc:title>
  <dc:creator>Boddu,Nooka Raju</dc:creator>
  <cp:lastModifiedBy>Boddu,Nooka Raju</cp:lastModifiedBy>
  <cp:revision>8</cp:revision>
  <dcterms:created xsi:type="dcterms:W3CDTF">2021-04-15T00:00:17Z</dcterms:created>
  <dcterms:modified xsi:type="dcterms:W3CDTF">2021-04-15T01:19:11Z</dcterms:modified>
</cp:coreProperties>
</file>