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tovoson Clemence" userId="510f3fdb-fea9-4ca3-824a-14f0fe694c6d" providerId="ADAL" clId="{E2F5AF63-CE45-4229-86E8-2EC7E8680093}"/>
    <pc:docChg chg="modSld">
      <pc:chgData name="Ratovoson Clemence" userId="510f3fdb-fea9-4ca3-824a-14f0fe694c6d" providerId="ADAL" clId="{E2F5AF63-CE45-4229-86E8-2EC7E8680093}" dt="2024-06-24T12:59:09.740" v="19" actId="20577"/>
      <pc:docMkLst>
        <pc:docMk/>
      </pc:docMkLst>
      <pc:sldChg chg="modSp mod">
        <pc:chgData name="Ratovoson Clemence" userId="510f3fdb-fea9-4ca3-824a-14f0fe694c6d" providerId="ADAL" clId="{E2F5AF63-CE45-4229-86E8-2EC7E8680093}" dt="2024-06-24T12:59:09.740" v="19" actId="20577"/>
        <pc:sldMkLst>
          <pc:docMk/>
          <pc:sldMk cId="580338828" sldId="259"/>
        </pc:sldMkLst>
        <pc:spChg chg="mod">
          <ac:chgData name="Ratovoson Clemence" userId="510f3fdb-fea9-4ca3-824a-14f0fe694c6d" providerId="ADAL" clId="{E2F5AF63-CE45-4229-86E8-2EC7E8680093}" dt="2024-06-24T12:59:09.740" v="19" actId="20577"/>
          <ac:spMkLst>
            <pc:docMk/>
            <pc:sldMk cId="580338828" sldId="259"/>
            <ac:spMk id="2" creationId="{0D3BD700-665F-3436-A888-43A7678A0EA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3A8C5B-0318-45CD-F2DB-B1F64E3DC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ABD559D-D1EC-DDB8-F18C-FEE807E98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571114-EAA6-D440-92F3-7639CC631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29D5-E106-4C05-AB20-ED3DC72DFCC0}" type="datetimeFigureOut">
              <a:rPr lang="fr-FR" smtClean="0"/>
              <a:t>24/06/2024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1A9383-2B08-C002-347A-A3D57040E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5E52F-7CEB-1580-EB5F-1E7789EA7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886E1-3C6F-4E30-89BD-7E10D4CFC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2131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4C0884-26F8-7FF0-4D4A-3183DDAA8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1FCEAEE-4790-731A-952C-C1084346A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F2CE98-652A-FE51-32D6-602578CE5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29D5-E106-4C05-AB20-ED3DC72DFCC0}" type="datetimeFigureOut">
              <a:rPr lang="fr-FR" smtClean="0"/>
              <a:t>24/06/2024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A82F8A-4BD7-5445-8B87-F624B8ABF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5540B9-4B2D-44D5-204F-6EE3552F8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886E1-3C6F-4E30-89BD-7E10D4CFC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003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D5792FF-4C18-259C-E448-AA4B2DC954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3BDC9E9-BFBB-2827-8539-2C40465BD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DAF53C-4005-5838-13E8-4728C6F6E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29D5-E106-4C05-AB20-ED3DC72DFCC0}" type="datetimeFigureOut">
              <a:rPr lang="fr-FR" smtClean="0"/>
              <a:t>24/06/2024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4C0ED8-1CB5-EDD6-A07C-B099A5DEF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897E56-ED7D-828C-DE1A-C7A49D13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886E1-3C6F-4E30-89BD-7E10D4CFC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325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61067B-66A3-2EB4-DE8F-307F8D999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88BC31-4181-FC05-E223-57B5C0441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EC7625-FEDC-4B94-583D-9EB1C93C2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29D5-E106-4C05-AB20-ED3DC72DFCC0}" type="datetimeFigureOut">
              <a:rPr lang="fr-FR" smtClean="0"/>
              <a:t>24/06/2024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FC54E5-DC67-BC85-B1BA-345C0FBE4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08AC79-16C8-7940-6F6F-1DDB88BC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886E1-3C6F-4E30-89BD-7E10D4CFC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7442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21A9CD-C854-674C-358B-4DAE26175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DD4A13-44C9-6AC0-E0E5-60132BDE1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1DAF5F-85A4-AD81-DD8A-CBD91402B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29D5-E106-4C05-AB20-ED3DC72DFCC0}" type="datetimeFigureOut">
              <a:rPr lang="fr-FR" smtClean="0"/>
              <a:t>24/06/2024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CB5B91-F373-BCF1-23B7-DB11698CC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3DBB0D-4420-3F1E-10CB-61F7EC77F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886E1-3C6F-4E30-89BD-7E10D4CFC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5630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F70A45-032A-0D66-9DAD-2AB7EB9D1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CA279B-50AC-39A1-28FF-E6B7A8AAC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32C7FE-4FC0-F64B-5842-0C6176444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CC6C8A-1152-26BC-F94B-C79039E79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29D5-E106-4C05-AB20-ED3DC72DFCC0}" type="datetimeFigureOut">
              <a:rPr lang="fr-FR" smtClean="0"/>
              <a:t>24/06/2024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680364-7FFB-3B3E-A19C-90E9B00B5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C38DB0-52D6-BE85-2590-45D083844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886E1-3C6F-4E30-89BD-7E10D4CFC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192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8336B3-1CFE-F7C1-13ED-990FC1E67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02C0B3-1E26-C753-BE04-773D37E29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6506234-0991-A7B3-0B74-448FC0A9A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9BAD0A1-CB4E-3D9D-3387-F3E58E74C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55236D3-C841-558D-1B4C-F4E0D7B37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FEA090B-4317-0EF1-21C6-30C102C5B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29D5-E106-4C05-AB20-ED3DC72DFCC0}" type="datetimeFigureOut">
              <a:rPr lang="fr-FR" smtClean="0"/>
              <a:t>24/06/2024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2E2D6D4-B7EB-68D4-9F73-F731613DB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A35B00D-4282-3C28-099E-243758B7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886E1-3C6F-4E30-89BD-7E10D4CFC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57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6B38E6-DDC7-E708-08AF-409B7230D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60C5283-02AA-4BE0-1C04-09E135E45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29D5-E106-4C05-AB20-ED3DC72DFCC0}" type="datetimeFigureOut">
              <a:rPr lang="fr-FR" smtClean="0"/>
              <a:t>24/06/2024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FEEE6FF-A8DB-14B4-9973-753F8A67A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9B1803-7440-C425-606E-F030E787F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886E1-3C6F-4E30-89BD-7E10D4CFC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8349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8647E7B-3A49-90D2-096E-14AC0206F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29D5-E106-4C05-AB20-ED3DC72DFCC0}" type="datetimeFigureOut">
              <a:rPr lang="fr-FR" smtClean="0"/>
              <a:t>24/06/2024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949705C-9CC5-6953-86E4-7A154E1B1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FCC93BC-36AA-8CFA-441B-2C2EED0A1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886E1-3C6F-4E30-89BD-7E10D4CFC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004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886648-9DF4-C5F6-0993-99A46240F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A9EE5E-D222-1F1A-F39E-021782FB1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9F47F9A-EA52-3ED4-3866-B61363AA4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9DBB159-DDF5-1D9B-9093-5871E848F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29D5-E106-4C05-AB20-ED3DC72DFCC0}" type="datetimeFigureOut">
              <a:rPr lang="fr-FR" smtClean="0"/>
              <a:t>24/06/2024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2D7C7B-A1CD-FE02-5DFD-CE1A7D021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1C1388A-826A-775E-53B4-64C9B74ED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886E1-3C6F-4E30-89BD-7E10D4CFC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7592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483A6E-6E60-E5FB-BA74-39296EA59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1168C52-DAD4-4B09-8DF7-74268B717E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E89384-1519-4EA2-B304-F38DCFAFD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7A71AFA-FBC0-C5D8-F061-AD07AA16A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29D5-E106-4C05-AB20-ED3DC72DFCC0}" type="datetimeFigureOut">
              <a:rPr lang="fr-FR" smtClean="0"/>
              <a:t>24/06/2024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403463-474D-D1FF-FC58-EB15A8AE8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EB0D98-A053-BF14-5DD7-7FF691CF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886E1-3C6F-4E30-89BD-7E10D4CFC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58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FA5535C-63DA-9998-B95E-F349F76DE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407015-8EB6-88C2-C0F9-466829EC8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DB0594-C366-212E-DFC8-B1B39D8A1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8B29D5-E106-4C05-AB20-ED3DC72DFCC0}" type="datetimeFigureOut">
              <a:rPr lang="fr-FR" smtClean="0"/>
              <a:t>24/06/2024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4415ED-2E82-7488-155E-34B97061C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9EF4FD-B921-41C7-39D5-DDF704BB7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7886E1-3C6F-4E30-89BD-7E10D4CFC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2958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3BD700-665F-3436-A888-43A7678A0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CBA29E7-702F-1CC9-7C34-4D3C7A9E86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4219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3BD700-665F-3436-A888-43A7678A0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Problème et défis</a:t>
            </a:r>
          </a:p>
        </p:txBody>
      </p:sp>
    </p:spTree>
    <p:extLst>
      <p:ext uri="{BB962C8B-B14F-4D97-AF65-F5344CB8AC3E}">
        <p14:creationId xmlns:p14="http://schemas.microsoft.com/office/powerpoint/2010/main" val="3360297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3BD700-665F-3436-A888-43A7678A0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Innovation et solution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96CB1A-7288-6A0C-73C0-22A2868CB4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Présenter la solution, présenter les avantages, comparaison à des solutions déjà existantes</a:t>
            </a:r>
          </a:p>
        </p:txBody>
      </p:sp>
    </p:spTree>
    <p:extLst>
      <p:ext uri="{BB962C8B-B14F-4D97-AF65-F5344CB8AC3E}">
        <p14:creationId xmlns:p14="http://schemas.microsoft.com/office/powerpoint/2010/main" val="712861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3BD700-665F-3436-A888-43A7678A0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Prototype</a:t>
            </a: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262A6B94-B731-180F-D83D-B8027D3F71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Technologies utilisées, compétences et expertise, preuve de faisabilité (démo ou UX/UI si existant, facultatif) </a:t>
            </a:r>
          </a:p>
        </p:txBody>
      </p:sp>
    </p:spTree>
    <p:extLst>
      <p:ext uri="{BB962C8B-B14F-4D97-AF65-F5344CB8AC3E}">
        <p14:creationId xmlns:p14="http://schemas.microsoft.com/office/powerpoint/2010/main" val="580338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3BD700-665F-3436-A888-43A7678A0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Talents</a:t>
            </a: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262A6B94-B731-180F-D83D-B8027D3F71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Présenter les membres de l’équipe, passion et engagement</a:t>
            </a:r>
          </a:p>
        </p:txBody>
      </p:sp>
    </p:spTree>
    <p:extLst>
      <p:ext uri="{BB962C8B-B14F-4D97-AF65-F5344CB8AC3E}">
        <p14:creationId xmlns:p14="http://schemas.microsoft.com/office/powerpoint/2010/main" val="19831756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53</Words>
  <Application>Microsoft Office PowerPoint</Application>
  <PresentationFormat>Grand écran</PresentationFormat>
  <Paragraphs>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Thème Office</vt:lpstr>
      <vt:lpstr>Titre</vt:lpstr>
      <vt:lpstr>Problème et défis</vt:lpstr>
      <vt:lpstr>Innovation et solution</vt:lpstr>
      <vt:lpstr>Prototype</vt:lpstr>
      <vt:lpstr>Talents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</dc:title>
  <dc:creator>Ratovoson Clemence</dc:creator>
  <cp:lastModifiedBy>Ratovoson Clemence</cp:lastModifiedBy>
  <cp:revision>1</cp:revision>
  <dcterms:created xsi:type="dcterms:W3CDTF">2024-06-24T12:21:54Z</dcterms:created>
  <dcterms:modified xsi:type="dcterms:W3CDTF">2024-06-24T12:59:13Z</dcterms:modified>
</cp:coreProperties>
</file>