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313" r:id="rId3"/>
    <p:sldId id="257" r:id="rId4"/>
    <p:sldId id="26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9144000" cy="5143500" type="screen16x9"/>
  <p:notesSz cx="6858000" cy="9144000"/>
  <p:embeddedFontLst>
    <p:embeddedFont>
      <p:font typeface="Gaegu" panose="020B0604020202020204" charset="0"/>
      <p:regular r:id="rId17"/>
      <p:bold r:id="rId18"/>
    </p:embeddedFont>
    <p:embeddedFont>
      <p:font typeface="Modern Love" panose="04090805081005020601" pitchFamily="8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Varela Round" panose="020B0604020202020204" charset="-79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65811-7418-4049-8064-DAB1D7255F18}">
  <a:tblStyle styleId="{1D565811-7418-4049-8064-DAB1D7255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c8f6cc2c49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c8f6cc2c49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94c3d533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94c3d533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rot="5400000" flipH="1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0"/>
          <p:cNvSpPr txBox="1">
            <a:spLocks noGrp="1"/>
          </p:cNvSpPr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8" name="Google Shape;194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9" name="Google Shape;1949;p22"/>
          <p:cNvSpPr txBox="1">
            <a:spLocks noGrp="1"/>
          </p:cNvSpPr>
          <p:nvPr>
            <p:ph type="title" idx="2" hasCustomPrompt="1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>
            <a:spLocks noGrp="1"/>
          </p:cNvSpPr>
          <p:nvPr>
            <p:ph type="subTitle" idx="1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1" name="Google Shape;1951;p22"/>
          <p:cNvSpPr txBox="1">
            <a:spLocks noGrp="1"/>
          </p:cNvSpPr>
          <p:nvPr>
            <p:ph type="title" idx="3" hasCustomPrompt="1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>
            <a:spLocks noGrp="1"/>
          </p:cNvSpPr>
          <p:nvPr>
            <p:ph type="subTitle" idx="4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5" name="Google Shape;2045;p23"/>
          <p:cNvSpPr txBox="1">
            <a:spLocks noGrp="1"/>
          </p:cNvSpPr>
          <p:nvPr>
            <p:ph type="subTitle" idx="1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8" r:id="rId6"/>
    <p:sldLayoutId id="2147483668" r:id="rId7"/>
    <p:sldLayoutId id="2147483669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tx1">
                    <a:lumMod val="75000"/>
                  </a:schemeClr>
                </a:solidFill>
                <a:latin typeface="Modern Love" panose="04090805081005020601" pitchFamily="82" charset="0"/>
              </a:rPr>
              <a:t>http://amigohijabs.weebly.com</a:t>
            </a:r>
            <a:endParaRPr dirty="0">
              <a:solidFill>
                <a:schemeClr val="tx1">
                  <a:lumMod val="75000"/>
                </a:schemeClr>
              </a:solidFill>
              <a:latin typeface="Modern Love" panose="04090805081005020601" pitchFamily="82" charset="0"/>
            </a:endParaRPr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dern Love" panose="04090805081005020601" pitchFamily="82" charset="0"/>
                <a:sym typeface="Gaegu"/>
              </a:rPr>
              <a:t>AMIG</a:t>
            </a:r>
            <a:r>
              <a:rPr lang="en" dirty="0">
                <a:latin typeface="Modern Love" panose="04090805081005020601" pitchFamily="82" charset="0"/>
              </a:rPr>
              <a:t>O HIJAB</a:t>
            </a:r>
            <a:endParaRPr b="1" dirty="0">
              <a:latin typeface="Modern Love" panose="04090805081005020601" pitchFamily="82" charset="0"/>
              <a:sym typeface="Gaegu"/>
            </a:endParaRPr>
          </a:p>
        </p:txBody>
      </p:sp>
      <p:sp>
        <p:nvSpPr>
          <p:cNvPr id="2744" name="Google Shape;2744;p34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A042-D929-4F64-A07D-F3320C2C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 </a:t>
            </a:r>
            <a:r>
              <a:rPr lang="en-MY" sz="1800" dirty="0">
                <a:latin typeface="Modern Love" panose="04090805081005020601" pitchFamily="82" charset="0"/>
              </a:rPr>
              <a:t>FILE IMAGES ( TYPE OF HIJAB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39441-4871-4DC8-AFC3-358D912E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45" y="1287997"/>
            <a:ext cx="5836710" cy="32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05366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EA6D-D8B3-4044-B740-37136C8D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FILE / IMAGES VIDEO (TOTURIAL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D271-6C33-42CD-B742-F0E9FDBF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23" y="1255207"/>
            <a:ext cx="5879805" cy="330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3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5931-BAEA-49BB-A64B-19AFBE3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FILE IMAGES (CONTACT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D4A33-D67D-4532-8036-25553325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114" y="1339702"/>
            <a:ext cx="5609771" cy="31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7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188B-6862-46D7-8875-84425DEA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OUR WEBSITES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0715A-9387-4774-AD14-BAD15A4D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59" y="1358138"/>
            <a:ext cx="1373150" cy="214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4F2E4-98C2-4248-BDA8-9AFF6E6C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86" y="1260738"/>
            <a:ext cx="1496614" cy="1596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20B16-96B1-42C0-936B-23244548B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777" y="3100139"/>
            <a:ext cx="1617832" cy="1554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02DE9-C621-47C4-9142-CA46BF0F8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016" y="1260738"/>
            <a:ext cx="2073310" cy="1165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95175-F28F-4B7A-8B81-E2E482C3E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261" y="2641855"/>
            <a:ext cx="1591587" cy="2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35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AB75-FA1B-4691-9BDA-039A0406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50" y="1938450"/>
            <a:ext cx="7331100" cy="633300"/>
          </a:xfrm>
        </p:spPr>
        <p:txBody>
          <a:bodyPr/>
          <a:lstStyle/>
          <a:p>
            <a:r>
              <a:rPr lang="en-MY" dirty="0">
                <a:latin typeface="Modern Love" panose="04090805081005020601" pitchFamily="82" charset="0"/>
              </a:rPr>
              <a:t>THANKYOU!! </a:t>
            </a:r>
            <a:r>
              <a:rPr lang="en-MY" dirty="0">
                <a:latin typeface="Modern Love" panose="04090805081005020601" pitchFamily="82" charset="0"/>
                <a:sym typeface="Wingdings" panose="05000000000000000000" pitchFamily="2" charset="2"/>
              </a:rPr>
              <a:t></a:t>
            </a:r>
            <a:endParaRPr lang="en-MY" dirty="0"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0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D8F7-911D-4549-898B-F7E5FAD8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425"/>
            <a:ext cx="7704000" cy="759300"/>
          </a:xfrm>
        </p:spPr>
        <p:txBody>
          <a:bodyPr/>
          <a:lstStyle/>
          <a:p>
            <a:r>
              <a:rPr lang="en-MY" dirty="0"/>
              <a:t> 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5B3F7D-ED3D-40F4-B3AE-31BE5CFD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796" y="3702887"/>
            <a:ext cx="2217600" cy="759300"/>
          </a:xfrm>
        </p:spPr>
        <p:txBody>
          <a:bodyPr numCol="1"/>
          <a:lstStyle/>
          <a:p>
            <a:pPr algn="l"/>
            <a:r>
              <a:rPr lang="en-MY" sz="1100" dirty="0"/>
              <a:t>    NUR AMIRAH SYAZWAN BINTI ABDUL AZIZ</a:t>
            </a:r>
          </a:p>
          <a:p>
            <a:pPr algn="l"/>
            <a:r>
              <a:rPr lang="en-MY" sz="1100" dirty="0"/>
              <a:t>          ( IPJ 200310366 )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61A353-0BBE-45A0-A97D-FF0DBE1001B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36384" y="3702887"/>
            <a:ext cx="2217600" cy="759300"/>
          </a:xfrm>
        </p:spPr>
        <p:txBody>
          <a:bodyPr/>
          <a:lstStyle/>
          <a:p>
            <a:r>
              <a:rPr lang="en-MY" sz="1100" dirty="0"/>
              <a:t>         NUR AYUNI FADYA BINTI MOHD FOAT</a:t>
            </a:r>
          </a:p>
          <a:p>
            <a:r>
              <a:rPr lang="en-MY" sz="1100" dirty="0"/>
              <a:t>           ( IPJ 200301326 )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E1A29-2B22-4D60-95A6-3E2770EF4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" t="5024" r="2960" b="3463"/>
          <a:stretch/>
        </p:blipFill>
        <p:spPr>
          <a:xfrm>
            <a:off x="2108549" y="1043378"/>
            <a:ext cx="1462094" cy="2518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98B52-C098-42FF-A29D-CC25C31C1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0" t="5024" r="3329" b="5024"/>
          <a:stretch/>
        </p:blipFill>
        <p:spPr>
          <a:xfrm>
            <a:off x="5322813" y="1017725"/>
            <a:ext cx="1499057" cy="251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ECBD68-EC32-435F-BF43-D4BB6690F8A7}"/>
              </a:ext>
            </a:extLst>
          </p:cNvPr>
          <p:cNvSpPr txBox="1"/>
          <p:nvPr/>
        </p:nvSpPr>
        <p:spPr>
          <a:xfrm>
            <a:off x="3443053" y="590730"/>
            <a:ext cx="29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1800" b="1" dirty="0">
                <a:solidFill>
                  <a:schemeClr val="tx1">
                    <a:lumMod val="75000"/>
                  </a:schemeClr>
                </a:solidFill>
                <a:latin typeface="Modern Love" panose="04090805081005020601" pitchFamily="82" charset="0"/>
                <a:ea typeface="Gaegu" panose="020B0604020202020204" charset="0"/>
                <a:cs typeface="Varela Round" panose="020B0604020202020204" charset="-79"/>
              </a:rPr>
              <a:t>GROUP MEMBER</a:t>
            </a:r>
          </a:p>
        </p:txBody>
      </p:sp>
    </p:spTree>
    <p:extLst>
      <p:ext uri="{BB962C8B-B14F-4D97-AF65-F5344CB8AC3E}">
        <p14:creationId xmlns:p14="http://schemas.microsoft.com/office/powerpoint/2010/main" val="3478006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35"/>
          <p:cNvSpPr txBox="1">
            <a:spLocks noGrp="1"/>
          </p:cNvSpPr>
          <p:nvPr>
            <p:ph type="title"/>
          </p:nvPr>
        </p:nvSpPr>
        <p:spPr>
          <a:xfrm>
            <a:off x="720000" y="67035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 dirty="0">
                <a:latin typeface="Modern Love" panose="04090805081005020601" pitchFamily="82" charset="0"/>
              </a:rPr>
              <a:t>PURPOSE STATEMENT</a:t>
            </a:r>
            <a:br>
              <a:rPr lang="en-MY" dirty="0"/>
            </a:b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body" idx="1"/>
          </p:nvPr>
        </p:nvSpPr>
        <p:spPr>
          <a:xfrm>
            <a:off x="808074" y="1222744"/>
            <a:ext cx="7474626" cy="3310706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Modern Love" panose="04090805081005020601" pitchFamily="82" charset="0"/>
              </a:rPr>
              <a:t>G o a 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dern Love" panose="04090805081005020601" pitchFamily="82" charset="0"/>
              </a:rPr>
              <a:t>PRIMARY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•	To show different types of hijab fashions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dern Love" panose="04090805081005020601" pitchFamily="82" charset="0"/>
              </a:rPr>
              <a:t>SECONDARY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•	Share how to wear hijab fashion with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toturials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Modern Love" panose="04090805081005020601" pitchFamily="82" charset="0"/>
              </a:rPr>
              <a:t>OBJECTIVES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•	include information and images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•	include videos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toturial</a:t>
            </a: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•	giving tips on how to care and wear hijab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0"/>
          <p:cNvSpPr/>
          <p:nvPr/>
        </p:nvSpPr>
        <p:spPr>
          <a:xfrm>
            <a:off x="4939675" y="2379362"/>
            <a:ext cx="2860500" cy="216993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40"/>
          <p:cNvSpPr/>
          <p:nvPr/>
        </p:nvSpPr>
        <p:spPr>
          <a:xfrm>
            <a:off x="1343800" y="2391429"/>
            <a:ext cx="2860500" cy="216993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dern Love" panose="04090805081005020601" pitchFamily="82" charset="0"/>
              </a:rPr>
              <a:t>TARGET AUDIENCE</a:t>
            </a:r>
            <a:endParaRPr sz="1800" dirty="0">
              <a:solidFill>
                <a:schemeClr val="dk1"/>
              </a:solidFill>
              <a:latin typeface="Modern Love" panose="04090805081005020601" pitchFamily="82" charset="0"/>
            </a:endParaRPr>
          </a:p>
        </p:txBody>
      </p:sp>
      <p:sp>
        <p:nvSpPr>
          <p:cNvPr id="2824" name="Google Shape;2824;p40"/>
          <p:cNvSpPr txBox="1">
            <a:spLocks noGrp="1"/>
          </p:cNvSpPr>
          <p:nvPr>
            <p:ph type="subTitle" idx="1"/>
          </p:nvPr>
        </p:nvSpPr>
        <p:spPr>
          <a:xfrm>
            <a:off x="1514475" y="2428759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dern Love" panose="04090805081005020601" pitchFamily="82" charset="0"/>
              </a:rPr>
              <a:t>DEMOGRAPHIC</a:t>
            </a:r>
            <a:endParaRPr sz="1400" dirty="0">
              <a:latin typeface="Modern Love" panose="04090805081005020601" pitchFamily="82" charset="0"/>
            </a:endParaRPr>
          </a:p>
        </p:txBody>
      </p:sp>
      <p:sp>
        <p:nvSpPr>
          <p:cNvPr id="2825" name="Google Shape;2825;p40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MY" sz="1200" dirty="0"/>
              <a:t>FEMALE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MY" sz="1200" dirty="0"/>
              <a:t>AGE 10-65 YEARS OLD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2826" name="Google Shape;2826;p40"/>
          <p:cNvSpPr txBox="1">
            <a:spLocks noGrp="1"/>
          </p:cNvSpPr>
          <p:nvPr>
            <p:ph type="subTitle" idx="3"/>
          </p:nvPr>
        </p:nvSpPr>
        <p:spPr>
          <a:xfrm>
            <a:off x="5110663" y="2249475"/>
            <a:ext cx="2518500" cy="7441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dern Love" panose="04090805081005020601" pitchFamily="82" charset="0"/>
              </a:rPr>
              <a:t>PSYCOGRAPHIC</a:t>
            </a:r>
            <a:endParaRPr sz="1400" dirty="0">
              <a:latin typeface="Modern Love" panose="04090805081005020601" pitchFamily="82" charset="0"/>
            </a:endParaRPr>
          </a:p>
        </p:txBody>
      </p:sp>
      <p:sp>
        <p:nvSpPr>
          <p:cNvPr id="2827" name="Google Shape;2827;p40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MY" dirty="0"/>
              <a:t>Love about hijab fashions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Love to diversify the fashion of the hijab</a:t>
            </a:r>
            <a:endParaRPr dirty="0"/>
          </a:p>
        </p:txBody>
      </p:sp>
      <p:sp>
        <p:nvSpPr>
          <p:cNvPr id="2828" name="Google Shape;2828;p40"/>
          <p:cNvSpPr/>
          <p:nvPr/>
        </p:nvSpPr>
        <p:spPr>
          <a:xfrm>
            <a:off x="2388487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29" name="Google Shape;2829;p40"/>
          <p:cNvSpPr/>
          <p:nvPr/>
        </p:nvSpPr>
        <p:spPr>
          <a:xfrm>
            <a:off x="5984362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2830" name="Google Shape;2830;p40"/>
          <p:cNvGrpSpPr/>
          <p:nvPr/>
        </p:nvGrpSpPr>
        <p:grpSpPr>
          <a:xfrm>
            <a:off x="2573213" y="1763125"/>
            <a:ext cx="401700" cy="402575"/>
            <a:chOff x="1103450" y="4011300"/>
            <a:chExt cx="401700" cy="402575"/>
          </a:xfrm>
        </p:grpSpPr>
        <p:sp>
          <p:nvSpPr>
            <p:cNvPr id="2831" name="Google Shape;2831;p40"/>
            <p:cNvSpPr/>
            <p:nvPr/>
          </p:nvSpPr>
          <p:spPr>
            <a:xfrm>
              <a:off x="1220100" y="4066600"/>
              <a:ext cx="225275" cy="265425"/>
            </a:xfrm>
            <a:custGeom>
              <a:avLst/>
              <a:gdLst/>
              <a:ahLst/>
              <a:cxnLst/>
              <a:rect l="l" t="t" r="r" b="b"/>
              <a:pathLst>
                <a:path w="9011" h="10617" extrusionOk="0">
                  <a:moveTo>
                    <a:pt x="0" y="1"/>
                  </a:moveTo>
                  <a:lnTo>
                    <a:pt x="0" y="10617"/>
                  </a:lnTo>
                  <a:lnTo>
                    <a:pt x="9011" y="10617"/>
                  </a:lnTo>
                  <a:lnTo>
                    <a:pt x="9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1191775" y="4042075"/>
              <a:ext cx="225275" cy="265425"/>
            </a:xfrm>
            <a:custGeom>
              <a:avLst/>
              <a:gdLst/>
              <a:ahLst/>
              <a:cxnLst/>
              <a:rect l="l" t="t" r="r" b="b"/>
              <a:pathLst>
                <a:path w="9011" h="10617" extrusionOk="0">
                  <a:moveTo>
                    <a:pt x="0" y="0"/>
                  </a:moveTo>
                  <a:lnTo>
                    <a:pt x="0" y="10616"/>
                  </a:lnTo>
                  <a:lnTo>
                    <a:pt x="9011" y="10616"/>
                  </a:lnTo>
                  <a:lnTo>
                    <a:pt x="9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0"/>
            <p:cNvSpPr/>
            <p:nvPr/>
          </p:nvSpPr>
          <p:spPr>
            <a:xfrm>
              <a:off x="1162550" y="4016875"/>
              <a:ext cx="225275" cy="265425"/>
            </a:xfrm>
            <a:custGeom>
              <a:avLst/>
              <a:gdLst/>
              <a:ahLst/>
              <a:cxnLst/>
              <a:rect l="l" t="t" r="r" b="b"/>
              <a:pathLst>
                <a:path w="9011" h="10617" extrusionOk="0">
                  <a:moveTo>
                    <a:pt x="1" y="0"/>
                  </a:moveTo>
                  <a:lnTo>
                    <a:pt x="1" y="10616"/>
                  </a:lnTo>
                  <a:lnTo>
                    <a:pt x="9011" y="10616"/>
                  </a:lnTo>
                  <a:lnTo>
                    <a:pt x="9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0"/>
            <p:cNvSpPr/>
            <p:nvPr/>
          </p:nvSpPr>
          <p:spPr>
            <a:xfrm>
              <a:off x="1109025" y="4124825"/>
              <a:ext cx="389875" cy="283700"/>
            </a:xfrm>
            <a:custGeom>
              <a:avLst/>
              <a:gdLst/>
              <a:ahLst/>
              <a:cxnLst/>
              <a:rect l="l" t="t" r="r" b="b"/>
              <a:pathLst>
                <a:path w="15595" h="11348" extrusionOk="0">
                  <a:moveTo>
                    <a:pt x="1044" y="0"/>
                  </a:moveTo>
                  <a:cubicBezTo>
                    <a:pt x="465" y="0"/>
                    <a:pt x="1" y="473"/>
                    <a:pt x="1" y="1062"/>
                  </a:cubicBezTo>
                  <a:lnTo>
                    <a:pt x="1" y="10286"/>
                  </a:lnTo>
                  <a:cubicBezTo>
                    <a:pt x="1" y="10875"/>
                    <a:pt x="465" y="11348"/>
                    <a:pt x="1044" y="11348"/>
                  </a:cubicBezTo>
                  <a:lnTo>
                    <a:pt x="14551" y="11348"/>
                  </a:lnTo>
                  <a:cubicBezTo>
                    <a:pt x="15131" y="11348"/>
                    <a:pt x="15595" y="10875"/>
                    <a:pt x="15595" y="10286"/>
                  </a:cubicBezTo>
                  <a:lnTo>
                    <a:pt x="15595" y="2480"/>
                  </a:lnTo>
                  <a:cubicBezTo>
                    <a:pt x="15595" y="1891"/>
                    <a:pt x="15122" y="1419"/>
                    <a:pt x="14542" y="1419"/>
                  </a:cubicBezTo>
                  <a:lnTo>
                    <a:pt x="4354" y="1419"/>
                  </a:lnTo>
                  <a:cubicBezTo>
                    <a:pt x="3997" y="1419"/>
                    <a:pt x="3667" y="1240"/>
                    <a:pt x="3471" y="937"/>
                  </a:cubicBezTo>
                  <a:lnTo>
                    <a:pt x="3177" y="482"/>
                  </a:lnTo>
                  <a:cubicBezTo>
                    <a:pt x="2989" y="178"/>
                    <a:pt x="2650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0"/>
            <p:cNvSpPr/>
            <p:nvPr/>
          </p:nvSpPr>
          <p:spPr>
            <a:xfrm>
              <a:off x="1109025" y="4356325"/>
              <a:ext cx="389875" cy="52200"/>
            </a:xfrm>
            <a:custGeom>
              <a:avLst/>
              <a:gdLst/>
              <a:ahLst/>
              <a:cxnLst/>
              <a:rect l="l" t="t" r="r" b="b"/>
              <a:pathLst>
                <a:path w="15595" h="2088" extrusionOk="0">
                  <a:moveTo>
                    <a:pt x="1" y="0"/>
                  </a:moveTo>
                  <a:lnTo>
                    <a:pt x="1" y="1017"/>
                  </a:lnTo>
                  <a:cubicBezTo>
                    <a:pt x="1" y="1606"/>
                    <a:pt x="465" y="2088"/>
                    <a:pt x="1044" y="2088"/>
                  </a:cubicBezTo>
                  <a:lnTo>
                    <a:pt x="14551" y="2088"/>
                  </a:lnTo>
                  <a:cubicBezTo>
                    <a:pt x="15131" y="2088"/>
                    <a:pt x="15595" y="1606"/>
                    <a:pt x="15595" y="1017"/>
                  </a:cubicBezTo>
                  <a:lnTo>
                    <a:pt x="15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0"/>
            <p:cNvSpPr/>
            <p:nvPr/>
          </p:nvSpPr>
          <p:spPr>
            <a:xfrm>
              <a:off x="1441350" y="4356325"/>
              <a:ext cx="57550" cy="52200"/>
            </a:xfrm>
            <a:custGeom>
              <a:avLst/>
              <a:gdLst/>
              <a:ahLst/>
              <a:cxnLst/>
              <a:rect l="l" t="t" r="r" b="b"/>
              <a:pathLst>
                <a:path w="2302" h="2088" extrusionOk="0">
                  <a:moveTo>
                    <a:pt x="1044" y="0"/>
                  </a:moveTo>
                  <a:lnTo>
                    <a:pt x="1044" y="1017"/>
                  </a:lnTo>
                  <a:cubicBezTo>
                    <a:pt x="1044" y="1606"/>
                    <a:pt x="571" y="2088"/>
                    <a:pt x="0" y="2088"/>
                  </a:cubicBezTo>
                  <a:lnTo>
                    <a:pt x="1258" y="2088"/>
                  </a:lnTo>
                  <a:cubicBezTo>
                    <a:pt x="1838" y="2088"/>
                    <a:pt x="2302" y="1606"/>
                    <a:pt x="2302" y="1017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0"/>
            <p:cNvSpPr/>
            <p:nvPr/>
          </p:nvSpPr>
          <p:spPr>
            <a:xfrm>
              <a:off x="1224100" y="4231875"/>
              <a:ext cx="159950" cy="64025"/>
            </a:xfrm>
            <a:custGeom>
              <a:avLst/>
              <a:gdLst/>
              <a:ahLst/>
              <a:cxnLst/>
              <a:rect l="l" t="t" r="r" b="b"/>
              <a:pathLst>
                <a:path w="6398" h="2561" extrusionOk="0">
                  <a:moveTo>
                    <a:pt x="1321" y="0"/>
                  </a:moveTo>
                  <a:cubicBezTo>
                    <a:pt x="590" y="0"/>
                    <a:pt x="1" y="616"/>
                    <a:pt x="46" y="1356"/>
                  </a:cubicBezTo>
                  <a:cubicBezTo>
                    <a:pt x="81" y="2016"/>
                    <a:pt x="679" y="2560"/>
                    <a:pt x="1339" y="2560"/>
                  </a:cubicBezTo>
                  <a:lnTo>
                    <a:pt x="5077" y="2560"/>
                  </a:lnTo>
                  <a:cubicBezTo>
                    <a:pt x="5809" y="2560"/>
                    <a:pt x="6397" y="1945"/>
                    <a:pt x="6353" y="1204"/>
                  </a:cubicBezTo>
                  <a:cubicBezTo>
                    <a:pt x="6317" y="544"/>
                    <a:pt x="5719" y="0"/>
                    <a:pt x="5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1103450" y="4011300"/>
              <a:ext cx="401700" cy="402575"/>
            </a:xfrm>
            <a:custGeom>
              <a:avLst/>
              <a:gdLst/>
              <a:ahLst/>
              <a:cxnLst/>
              <a:rect l="l" t="t" r="r" b="b"/>
              <a:pathLst>
                <a:path w="16068" h="16103" extrusionOk="0">
                  <a:moveTo>
                    <a:pt x="12294" y="1454"/>
                  </a:moveTo>
                  <a:lnTo>
                    <a:pt x="12294" y="5710"/>
                  </a:lnTo>
                  <a:lnTo>
                    <a:pt x="11598" y="5710"/>
                  </a:lnTo>
                  <a:lnTo>
                    <a:pt x="11598" y="1454"/>
                  </a:lnTo>
                  <a:close/>
                  <a:moveTo>
                    <a:pt x="13454" y="2427"/>
                  </a:moveTo>
                  <a:lnTo>
                    <a:pt x="13454" y="5710"/>
                  </a:lnTo>
                  <a:lnTo>
                    <a:pt x="12767" y="5710"/>
                  </a:lnTo>
                  <a:lnTo>
                    <a:pt x="12767" y="2427"/>
                  </a:lnTo>
                  <a:close/>
                  <a:moveTo>
                    <a:pt x="2606" y="4764"/>
                  </a:moveTo>
                  <a:cubicBezTo>
                    <a:pt x="2882" y="4764"/>
                    <a:pt x="3141" y="4898"/>
                    <a:pt x="3284" y="5139"/>
                  </a:cubicBezTo>
                  <a:lnTo>
                    <a:pt x="3578" y="5585"/>
                  </a:lnTo>
                  <a:cubicBezTo>
                    <a:pt x="3819" y="5960"/>
                    <a:pt x="4220" y="6183"/>
                    <a:pt x="4657" y="6183"/>
                  </a:cubicBezTo>
                  <a:lnTo>
                    <a:pt x="14792" y="6183"/>
                  </a:lnTo>
                  <a:cubicBezTo>
                    <a:pt x="15238" y="6183"/>
                    <a:pt x="15595" y="6548"/>
                    <a:pt x="15595" y="7003"/>
                  </a:cubicBezTo>
                  <a:lnTo>
                    <a:pt x="15595" y="13587"/>
                  </a:lnTo>
                  <a:lnTo>
                    <a:pt x="14337" y="13587"/>
                  </a:lnTo>
                  <a:cubicBezTo>
                    <a:pt x="14033" y="13587"/>
                    <a:pt x="14033" y="14060"/>
                    <a:pt x="14337" y="14060"/>
                  </a:cubicBezTo>
                  <a:lnTo>
                    <a:pt x="15595" y="14060"/>
                  </a:lnTo>
                  <a:lnTo>
                    <a:pt x="15595" y="14836"/>
                  </a:lnTo>
                  <a:cubicBezTo>
                    <a:pt x="15595" y="15291"/>
                    <a:pt x="15238" y="15666"/>
                    <a:pt x="14792" y="15666"/>
                  </a:cubicBezTo>
                  <a:lnTo>
                    <a:pt x="1285" y="15666"/>
                  </a:lnTo>
                  <a:cubicBezTo>
                    <a:pt x="839" y="15666"/>
                    <a:pt x="473" y="15291"/>
                    <a:pt x="473" y="14836"/>
                  </a:cubicBezTo>
                  <a:lnTo>
                    <a:pt x="473" y="14060"/>
                  </a:lnTo>
                  <a:lnTo>
                    <a:pt x="13079" y="14060"/>
                  </a:lnTo>
                  <a:cubicBezTo>
                    <a:pt x="13382" y="14060"/>
                    <a:pt x="13382" y="13587"/>
                    <a:pt x="13079" y="13587"/>
                  </a:cubicBezTo>
                  <a:lnTo>
                    <a:pt x="473" y="13587"/>
                  </a:lnTo>
                  <a:lnTo>
                    <a:pt x="473" y="5585"/>
                  </a:lnTo>
                  <a:cubicBezTo>
                    <a:pt x="473" y="5130"/>
                    <a:pt x="839" y="4764"/>
                    <a:pt x="1285" y="4764"/>
                  </a:cubicBezTo>
                  <a:close/>
                  <a:moveTo>
                    <a:pt x="2347" y="0"/>
                  </a:moveTo>
                  <a:cubicBezTo>
                    <a:pt x="2222" y="0"/>
                    <a:pt x="2115" y="107"/>
                    <a:pt x="2115" y="241"/>
                  </a:cubicBezTo>
                  <a:lnTo>
                    <a:pt x="2115" y="1508"/>
                  </a:lnTo>
                  <a:cubicBezTo>
                    <a:pt x="2115" y="1660"/>
                    <a:pt x="2233" y="1735"/>
                    <a:pt x="2351" y="1735"/>
                  </a:cubicBezTo>
                  <a:cubicBezTo>
                    <a:pt x="2470" y="1735"/>
                    <a:pt x="2588" y="1660"/>
                    <a:pt x="2588" y="1508"/>
                  </a:cubicBezTo>
                  <a:lnTo>
                    <a:pt x="2588" y="446"/>
                  </a:lnTo>
                  <a:lnTo>
                    <a:pt x="11125" y="446"/>
                  </a:lnTo>
                  <a:lnTo>
                    <a:pt x="11125" y="5710"/>
                  </a:lnTo>
                  <a:lnTo>
                    <a:pt x="4640" y="5710"/>
                  </a:lnTo>
                  <a:cubicBezTo>
                    <a:pt x="4640" y="5710"/>
                    <a:pt x="4113" y="5576"/>
                    <a:pt x="3962" y="5344"/>
                  </a:cubicBezTo>
                  <a:lnTo>
                    <a:pt x="3676" y="4889"/>
                  </a:lnTo>
                  <a:cubicBezTo>
                    <a:pt x="3435" y="4523"/>
                    <a:pt x="3034" y="4300"/>
                    <a:pt x="2588" y="4300"/>
                  </a:cubicBezTo>
                  <a:lnTo>
                    <a:pt x="2588" y="2748"/>
                  </a:lnTo>
                  <a:cubicBezTo>
                    <a:pt x="2591" y="2647"/>
                    <a:pt x="2542" y="2613"/>
                    <a:pt x="2476" y="2613"/>
                  </a:cubicBezTo>
                  <a:cubicBezTo>
                    <a:pt x="2344" y="2613"/>
                    <a:pt x="2142" y="2748"/>
                    <a:pt x="2142" y="2748"/>
                  </a:cubicBezTo>
                  <a:lnTo>
                    <a:pt x="2142" y="4291"/>
                  </a:lnTo>
                  <a:lnTo>
                    <a:pt x="1285" y="4291"/>
                  </a:lnTo>
                  <a:cubicBezTo>
                    <a:pt x="581" y="4291"/>
                    <a:pt x="1" y="4871"/>
                    <a:pt x="1" y="5585"/>
                  </a:cubicBezTo>
                  <a:lnTo>
                    <a:pt x="1" y="14809"/>
                  </a:lnTo>
                  <a:cubicBezTo>
                    <a:pt x="1" y="15523"/>
                    <a:pt x="581" y="16103"/>
                    <a:pt x="1285" y="16103"/>
                  </a:cubicBezTo>
                  <a:lnTo>
                    <a:pt x="14792" y="16103"/>
                  </a:lnTo>
                  <a:cubicBezTo>
                    <a:pt x="15497" y="16103"/>
                    <a:pt x="16067" y="15523"/>
                    <a:pt x="16067" y="14809"/>
                  </a:cubicBezTo>
                  <a:lnTo>
                    <a:pt x="16067" y="7003"/>
                  </a:lnTo>
                  <a:cubicBezTo>
                    <a:pt x="16067" y="6290"/>
                    <a:pt x="15497" y="5710"/>
                    <a:pt x="14792" y="5710"/>
                  </a:cubicBezTo>
                  <a:lnTo>
                    <a:pt x="13926" y="5710"/>
                  </a:lnTo>
                  <a:lnTo>
                    <a:pt x="13926" y="2195"/>
                  </a:lnTo>
                  <a:cubicBezTo>
                    <a:pt x="13926" y="2061"/>
                    <a:pt x="13819" y="1954"/>
                    <a:pt x="13694" y="1954"/>
                  </a:cubicBezTo>
                  <a:lnTo>
                    <a:pt x="12767" y="1954"/>
                  </a:lnTo>
                  <a:lnTo>
                    <a:pt x="12767" y="1214"/>
                  </a:lnTo>
                  <a:cubicBezTo>
                    <a:pt x="12767" y="1089"/>
                    <a:pt x="12660" y="982"/>
                    <a:pt x="12526" y="982"/>
                  </a:cubicBezTo>
                  <a:lnTo>
                    <a:pt x="11598" y="982"/>
                  </a:lnTo>
                  <a:lnTo>
                    <a:pt x="11598" y="241"/>
                  </a:lnTo>
                  <a:cubicBezTo>
                    <a:pt x="11598" y="107"/>
                    <a:pt x="11491" y="0"/>
                    <a:pt x="1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1218100" y="4225625"/>
              <a:ext cx="171975" cy="75625"/>
            </a:xfrm>
            <a:custGeom>
              <a:avLst/>
              <a:gdLst/>
              <a:ahLst/>
              <a:cxnLst/>
              <a:rect l="l" t="t" r="r" b="b"/>
              <a:pathLst>
                <a:path w="6879" h="3025" extrusionOk="0">
                  <a:moveTo>
                    <a:pt x="5299" y="473"/>
                  </a:moveTo>
                  <a:cubicBezTo>
                    <a:pt x="5834" y="473"/>
                    <a:pt x="6325" y="910"/>
                    <a:pt x="6361" y="1446"/>
                  </a:cubicBezTo>
                  <a:cubicBezTo>
                    <a:pt x="6396" y="2052"/>
                    <a:pt x="5915" y="2552"/>
                    <a:pt x="5317" y="2552"/>
                  </a:cubicBezTo>
                  <a:lnTo>
                    <a:pt x="1579" y="2552"/>
                  </a:lnTo>
                  <a:cubicBezTo>
                    <a:pt x="1044" y="2552"/>
                    <a:pt x="553" y="2115"/>
                    <a:pt x="517" y="1579"/>
                  </a:cubicBezTo>
                  <a:cubicBezTo>
                    <a:pt x="482" y="982"/>
                    <a:pt x="964" y="473"/>
                    <a:pt x="1561" y="473"/>
                  </a:cubicBezTo>
                  <a:close/>
                  <a:moveTo>
                    <a:pt x="1579" y="0"/>
                  </a:moveTo>
                  <a:cubicBezTo>
                    <a:pt x="776" y="0"/>
                    <a:pt x="89" y="625"/>
                    <a:pt x="45" y="1428"/>
                  </a:cubicBezTo>
                  <a:cubicBezTo>
                    <a:pt x="0" y="2302"/>
                    <a:pt x="696" y="3025"/>
                    <a:pt x="1561" y="3025"/>
                  </a:cubicBezTo>
                  <a:lnTo>
                    <a:pt x="5299" y="3025"/>
                  </a:lnTo>
                  <a:cubicBezTo>
                    <a:pt x="6102" y="3025"/>
                    <a:pt x="6789" y="2400"/>
                    <a:pt x="6834" y="1597"/>
                  </a:cubicBezTo>
                  <a:cubicBezTo>
                    <a:pt x="6878" y="723"/>
                    <a:pt x="6182" y="0"/>
                    <a:pt x="5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2840;p40"/>
          <p:cNvGrpSpPr/>
          <p:nvPr/>
        </p:nvGrpSpPr>
        <p:grpSpPr>
          <a:xfrm>
            <a:off x="6168275" y="1762775"/>
            <a:ext cx="403275" cy="403275"/>
            <a:chOff x="6207400" y="1084975"/>
            <a:chExt cx="403275" cy="403275"/>
          </a:xfrm>
        </p:grpSpPr>
        <p:sp>
          <p:nvSpPr>
            <p:cNvPr id="2841" name="Google Shape;2841;p40"/>
            <p:cNvSpPr/>
            <p:nvPr/>
          </p:nvSpPr>
          <p:spPr>
            <a:xfrm>
              <a:off x="6262725" y="1090550"/>
              <a:ext cx="293075" cy="335475"/>
            </a:xfrm>
            <a:custGeom>
              <a:avLst/>
              <a:gdLst/>
              <a:ahLst/>
              <a:cxnLst/>
              <a:rect l="l" t="t" r="r" b="b"/>
              <a:pathLst>
                <a:path w="11723" h="13419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12820"/>
                  </a:lnTo>
                  <a:cubicBezTo>
                    <a:pt x="0" y="13150"/>
                    <a:pt x="268" y="13418"/>
                    <a:pt x="607" y="13418"/>
                  </a:cubicBezTo>
                  <a:lnTo>
                    <a:pt x="11116" y="13418"/>
                  </a:lnTo>
                  <a:cubicBezTo>
                    <a:pt x="11455" y="13418"/>
                    <a:pt x="11722" y="13150"/>
                    <a:pt x="11722" y="12820"/>
                  </a:cubicBez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6509150" y="1090550"/>
              <a:ext cx="46650" cy="335475"/>
            </a:xfrm>
            <a:custGeom>
              <a:avLst/>
              <a:gdLst/>
              <a:ahLst/>
              <a:cxnLst/>
              <a:rect l="l" t="t" r="r" b="b"/>
              <a:pathLst>
                <a:path w="1866" h="13419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12820"/>
                  </a:lnTo>
                  <a:cubicBezTo>
                    <a:pt x="608" y="13150"/>
                    <a:pt x="331" y="13418"/>
                    <a:pt x="1" y="13418"/>
                  </a:cubicBezTo>
                  <a:lnTo>
                    <a:pt x="1259" y="13418"/>
                  </a:lnTo>
                  <a:cubicBezTo>
                    <a:pt x="1598" y="13418"/>
                    <a:pt x="1865" y="13150"/>
                    <a:pt x="1865" y="12820"/>
                  </a:cubicBez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6262725" y="1090550"/>
              <a:ext cx="293075" cy="53550"/>
            </a:xfrm>
            <a:custGeom>
              <a:avLst/>
              <a:gdLst/>
              <a:ahLst/>
              <a:cxnLst/>
              <a:rect l="l" t="t" r="r" b="b"/>
              <a:pathLst>
                <a:path w="11723" h="2142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2142"/>
                  </a:lnTo>
                  <a:lnTo>
                    <a:pt x="11722" y="2142"/>
                  </a:ln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6509150" y="1090550"/>
              <a:ext cx="46650" cy="53550"/>
            </a:xfrm>
            <a:custGeom>
              <a:avLst/>
              <a:gdLst/>
              <a:ahLst/>
              <a:cxnLst/>
              <a:rect l="l" t="t" r="r" b="b"/>
              <a:pathLst>
                <a:path w="1866" h="2142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2142"/>
                  </a:lnTo>
                  <a:lnTo>
                    <a:pt x="1865" y="2142"/>
                  </a:ln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6212525" y="1394550"/>
              <a:ext cx="393000" cy="87450"/>
            </a:xfrm>
            <a:custGeom>
              <a:avLst/>
              <a:gdLst/>
              <a:ahLst/>
              <a:cxnLst/>
              <a:rect l="l" t="t" r="r" b="b"/>
              <a:pathLst>
                <a:path w="15720" h="3498" extrusionOk="0">
                  <a:moveTo>
                    <a:pt x="1803" y="0"/>
                  </a:moveTo>
                  <a:cubicBezTo>
                    <a:pt x="866" y="0"/>
                    <a:pt x="108" y="732"/>
                    <a:pt x="54" y="1651"/>
                  </a:cubicBezTo>
                  <a:cubicBezTo>
                    <a:pt x="1" y="2659"/>
                    <a:pt x="822" y="3497"/>
                    <a:pt x="1830" y="3497"/>
                  </a:cubicBezTo>
                  <a:lnTo>
                    <a:pt x="13918" y="3497"/>
                  </a:lnTo>
                  <a:cubicBezTo>
                    <a:pt x="14846" y="3497"/>
                    <a:pt x="15613" y="2766"/>
                    <a:pt x="15666" y="1847"/>
                  </a:cubicBezTo>
                  <a:cubicBezTo>
                    <a:pt x="15720" y="839"/>
                    <a:pt x="14890" y="0"/>
                    <a:pt x="13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6529450" y="1394550"/>
              <a:ext cx="76525" cy="87450"/>
            </a:xfrm>
            <a:custGeom>
              <a:avLst/>
              <a:gdLst/>
              <a:ahLst/>
              <a:cxnLst/>
              <a:rect l="l" t="t" r="r" b="b"/>
              <a:pathLst>
                <a:path w="3061" h="3498" extrusionOk="0">
                  <a:moveTo>
                    <a:pt x="1" y="0"/>
                  </a:moveTo>
                  <a:cubicBezTo>
                    <a:pt x="964" y="0"/>
                    <a:pt x="1749" y="785"/>
                    <a:pt x="1749" y="1749"/>
                  </a:cubicBezTo>
                  <a:cubicBezTo>
                    <a:pt x="1749" y="2712"/>
                    <a:pt x="964" y="3497"/>
                    <a:pt x="1" y="3497"/>
                  </a:cubicBezTo>
                  <a:lnTo>
                    <a:pt x="1259" y="3497"/>
                  </a:lnTo>
                  <a:cubicBezTo>
                    <a:pt x="2195" y="3497"/>
                    <a:pt x="2954" y="2766"/>
                    <a:pt x="3007" y="1847"/>
                  </a:cubicBezTo>
                  <a:cubicBezTo>
                    <a:pt x="3061" y="839"/>
                    <a:pt x="2231" y="0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6286125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" y="1"/>
                    <a:pt x="1" y="473"/>
                    <a:pt x="313" y="473"/>
                  </a:cubicBezTo>
                  <a:cubicBezTo>
                    <a:pt x="616" y="473"/>
                    <a:pt x="61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6311550" y="1111300"/>
              <a:ext cx="15200" cy="11850"/>
            </a:xfrm>
            <a:custGeom>
              <a:avLst/>
              <a:gdLst/>
              <a:ahLst/>
              <a:cxnLst/>
              <a:rect l="l" t="t" r="r" b="b"/>
              <a:pathLst>
                <a:path w="608" h="474" extrusionOk="0">
                  <a:moveTo>
                    <a:pt x="304" y="1"/>
                  </a:moveTo>
                  <a:cubicBezTo>
                    <a:pt x="1" y="1"/>
                    <a:pt x="1" y="473"/>
                    <a:pt x="304" y="473"/>
                  </a:cubicBezTo>
                  <a:cubicBezTo>
                    <a:pt x="608" y="473"/>
                    <a:pt x="608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6336750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0" y="1"/>
                    <a:pt x="1" y="473"/>
                    <a:pt x="313" y="473"/>
                  </a:cubicBezTo>
                  <a:cubicBezTo>
                    <a:pt x="617" y="473"/>
                    <a:pt x="61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6207400" y="1084975"/>
              <a:ext cx="403275" cy="403275"/>
            </a:xfrm>
            <a:custGeom>
              <a:avLst/>
              <a:gdLst/>
              <a:ahLst/>
              <a:cxnLst/>
              <a:rect l="l" t="t" r="r" b="b"/>
              <a:pathLst>
                <a:path w="16131" h="16131" extrusionOk="0">
                  <a:moveTo>
                    <a:pt x="13320" y="474"/>
                  </a:moveTo>
                  <a:cubicBezTo>
                    <a:pt x="13516" y="474"/>
                    <a:pt x="13686" y="634"/>
                    <a:pt x="13686" y="839"/>
                  </a:cubicBezTo>
                  <a:lnTo>
                    <a:pt x="13686" y="2142"/>
                  </a:lnTo>
                  <a:lnTo>
                    <a:pt x="2436" y="2142"/>
                  </a:lnTo>
                  <a:lnTo>
                    <a:pt x="2436" y="839"/>
                  </a:lnTo>
                  <a:cubicBezTo>
                    <a:pt x="2436" y="634"/>
                    <a:pt x="2597" y="474"/>
                    <a:pt x="2802" y="474"/>
                  </a:cubicBezTo>
                  <a:close/>
                  <a:moveTo>
                    <a:pt x="2213" y="1"/>
                  </a:moveTo>
                  <a:cubicBezTo>
                    <a:pt x="2070" y="1"/>
                    <a:pt x="1963" y="108"/>
                    <a:pt x="1963" y="251"/>
                  </a:cubicBezTo>
                  <a:lnTo>
                    <a:pt x="1963" y="3676"/>
                  </a:lnTo>
                  <a:cubicBezTo>
                    <a:pt x="1963" y="3694"/>
                    <a:pt x="1963" y="3712"/>
                    <a:pt x="1981" y="3730"/>
                  </a:cubicBezTo>
                  <a:cubicBezTo>
                    <a:pt x="2052" y="3800"/>
                    <a:pt x="2127" y="3830"/>
                    <a:pt x="2196" y="3830"/>
                  </a:cubicBezTo>
                  <a:cubicBezTo>
                    <a:pt x="2328" y="3830"/>
                    <a:pt x="2436" y="3722"/>
                    <a:pt x="2436" y="3587"/>
                  </a:cubicBezTo>
                  <a:lnTo>
                    <a:pt x="2436" y="2615"/>
                  </a:lnTo>
                  <a:lnTo>
                    <a:pt x="13686" y="2615"/>
                  </a:lnTo>
                  <a:lnTo>
                    <a:pt x="13686" y="12133"/>
                  </a:lnTo>
                  <a:lnTo>
                    <a:pt x="2436" y="12133"/>
                  </a:lnTo>
                  <a:lnTo>
                    <a:pt x="2436" y="4925"/>
                  </a:lnTo>
                  <a:cubicBezTo>
                    <a:pt x="2436" y="4925"/>
                    <a:pt x="2338" y="4693"/>
                    <a:pt x="2204" y="4693"/>
                  </a:cubicBezTo>
                  <a:cubicBezTo>
                    <a:pt x="2070" y="4693"/>
                    <a:pt x="1972" y="4800"/>
                    <a:pt x="1963" y="4925"/>
                  </a:cubicBezTo>
                  <a:lnTo>
                    <a:pt x="1963" y="12133"/>
                  </a:lnTo>
                  <a:cubicBezTo>
                    <a:pt x="884" y="12151"/>
                    <a:pt x="1" y="13034"/>
                    <a:pt x="1" y="14132"/>
                  </a:cubicBezTo>
                  <a:cubicBezTo>
                    <a:pt x="1" y="15229"/>
                    <a:pt x="893" y="16121"/>
                    <a:pt x="1990" y="16130"/>
                  </a:cubicBezTo>
                  <a:lnTo>
                    <a:pt x="10617" y="16130"/>
                  </a:lnTo>
                  <a:cubicBezTo>
                    <a:pt x="10920" y="16121"/>
                    <a:pt x="10617" y="15630"/>
                    <a:pt x="10617" y="15630"/>
                  </a:cubicBezTo>
                  <a:lnTo>
                    <a:pt x="2035" y="15630"/>
                  </a:lnTo>
                  <a:cubicBezTo>
                    <a:pt x="1205" y="15630"/>
                    <a:pt x="509" y="14970"/>
                    <a:pt x="500" y="14141"/>
                  </a:cubicBezTo>
                  <a:cubicBezTo>
                    <a:pt x="483" y="13293"/>
                    <a:pt x="1169" y="12606"/>
                    <a:pt x="2008" y="12606"/>
                  </a:cubicBezTo>
                  <a:lnTo>
                    <a:pt x="14096" y="12606"/>
                  </a:lnTo>
                  <a:cubicBezTo>
                    <a:pt x="14917" y="12606"/>
                    <a:pt x="15613" y="13257"/>
                    <a:pt x="15630" y="14087"/>
                  </a:cubicBezTo>
                  <a:cubicBezTo>
                    <a:pt x="15648" y="14935"/>
                    <a:pt x="14961" y="15630"/>
                    <a:pt x="14123" y="15630"/>
                  </a:cubicBezTo>
                  <a:lnTo>
                    <a:pt x="11875" y="15630"/>
                  </a:lnTo>
                  <a:cubicBezTo>
                    <a:pt x="11875" y="15630"/>
                    <a:pt x="11571" y="16121"/>
                    <a:pt x="11875" y="16130"/>
                  </a:cubicBezTo>
                  <a:lnTo>
                    <a:pt x="14141" y="16130"/>
                  </a:lnTo>
                  <a:cubicBezTo>
                    <a:pt x="15238" y="16121"/>
                    <a:pt x="16130" y="15229"/>
                    <a:pt x="16130" y="14132"/>
                  </a:cubicBezTo>
                  <a:cubicBezTo>
                    <a:pt x="16130" y="13034"/>
                    <a:pt x="15247" y="12151"/>
                    <a:pt x="14158" y="12133"/>
                  </a:cubicBezTo>
                  <a:lnTo>
                    <a:pt x="14158" y="839"/>
                  </a:lnTo>
                  <a:cubicBezTo>
                    <a:pt x="14158" y="376"/>
                    <a:pt x="13784" y="1"/>
                    <a:pt x="13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6525000" y="1411725"/>
              <a:ext cx="54725" cy="51250"/>
            </a:xfrm>
            <a:custGeom>
              <a:avLst/>
              <a:gdLst/>
              <a:ahLst/>
              <a:cxnLst/>
              <a:rect l="l" t="t" r="r" b="b"/>
              <a:pathLst>
                <a:path w="2189" h="2050" extrusionOk="0">
                  <a:moveTo>
                    <a:pt x="875" y="473"/>
                  </a:moveTo>
                  <a:cubicBezTo>
                    <a:pt x="1098" y="473"/>
                    <a:pt x="1276" y="660"/>
                    <a:pt x="1276" y="874"/>
                  </a:cubicBezTo>
                  <a:cubicBezTo>
                    <a:pt x="1276" y="1097"/>
                    <a:pt x="1098" y="1285"/>
                    <a:pt x="875" y="1285"/>
                  </a:cubicBezTo>
                  <a:cubicBezTo>
                    <a:pt x="652" y="1285"/>
                    <a:pt x="473" y="1097"/>
                    <a:pt x="473" y="874"/>
                  </a:cubicBezTo>
                  <a:cubicBezTo>
                    <a:pt x="473" y="660"/>
                    <a:pt x="652" y="473"/>
                    <a:pt x="875" y="473"/>
                  </a:cubicBezTo>
                  <a:close/>
                  <a:moveTo>
                    <a:pt x="875" y="0"/>
                  </a:moveTo>
                  <a:cubicBezTo>
                    <a:pt x="393" y="0"/>
                    <a:pt x="0" y="393"/>
                    <a:pt x="0" y="874"/>
                  </a:cubicBezTo>
                  <a:cubicBezTo>
                    <a:pt x="0" y="1365"/>
                    <a:pt x="393" y="1758"/>
                    <a:pt x="875" y="1758"/>
                  </a:cubicBezTo>
                  <a:cubicBezTo>
                    <a:pt x="1044" y="1758"/>
                    <a:pt x="1196" y="1704"/>
                    <a:pt x="1330" y="1624"/>
                  </a:cubicBezTo>
                  <a:lnTo>
                    <a:pt x="1686" y="1981"/>
                  </a:lnTo>
                  <a:cubicBezTo>
                    <a:pt x="1735" y="2029"/>
                    <a:pt x="1790" y="2050"/>
                    <a:pt x="1844" y="2050"/>
                  </a:cubicBezTo>
                  <a:cubicBezTo>
                    <a:pt x="2026" y="2050"/>
                    <a:pt x="2189" y="1814"/>
                    <a:pt x="2017" y="1642"/>
                  </a:cubicBezTo>
                  <a:lnTo>
                    <a:pt x="1651" y="1276"/>
                  </a:lnTo>
                  <a:cubicBezTo>
                    <a:pt x="1713" y="1160"/>
                    <a:pt x="1749" y="1026"/>
                    <a:pt x="1749" y="874"/>
                  </a:cubicBezTo>
                  <a:cubicBezTo>
                    <a:pt x="1749" y="393"/>
                    <a:pt x="1356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6334075" y="1243675"/>
              <a:ext cx="39625" cy="61200"/>
            </a:xfrm>
            <a:custGeom>
              <a:avLst/>
              <a:gdLst/>
              <a:ahLst/>
              <a:cxnLst/>
              <a:rect l="l" t="t" r="r" b="b"/>
              <a:pathLst>
                <a:path w="1585" h="2448" extrusionOk="0">
                  <a:moveTo>
                    <a:pt x="1250" y="0"/>
                  </a:moveTo>
                  <a:cubicBezTo>
                    <a:pt x="1190" y="0"/>
                    <a:pt x="1129" y="22"/>
                    <a:pt x="1080" y="67"/>
                  </a:cubicBezTo>
                  <a:lnTo>
                    <a:pt x="99" y="1057"/>
                  </a:lnTo>
                  <a:cubicBezTo>
                    <a:pt x="1" y="1164"/>
                    <a:pt x="1" y="1280"/>
                    <a:pt x="99" y="1387"/>
                  </a:cubicBezTo>
                  <a:lnTo>
                    <a:pt x="1080" y="2378"/>
                  </a:lnTo>
                  <a:cubicBezTo>
                    <a:pt x="1131" y="2427"/>
                    <a:pt x="1188" y="2447"/>
                    <a:pt x="1242" y="2447"/>
                  </a:cubicBezTo>
                  <a:cubicBezTo>
                    <a:pt x="1426" y="2447"/>
                    <a:pt x="1585" y="2213"/>
                    <a:pt x="1419" y="2048"/>
                  </a:cubicBezTo>
                  <a:lnTo>
                    <a:pt x="599" y="1227"/>
                  </a:lnTo>
                  <a:lnTo>
                    <a:pt x="1419" y="397"/>
                  </a:lnTo>
                  <a:cubicBezTo>
                    <a:pt x="1509" y="308"/>
                    <a:pt x="1509" y="156"/>
                    <a:pt x="1419" y="67"/>
                  </a:cubicBezTo>
                  <a:cubicBezTo>
                    <a:pt x="1370" y="22"/>
                    <a:pt x="1310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444375" y="1243600"/>
              <a:ext cx="39375" cy="61200"/>
            </a:xfrm>
            <a:custGeom>
              <a:avLst/>
              <a:gdLst/>
              <a:ahLst/>
              <a:cxnLst/>
              <a:rect l="l" t="t" r="r" b="b"/>
              <a:pathLst>
                <a:path w="1575" h="2448" extrusionOk="0">
                  <a:moveTo>
                    <a:pt x="339" y="1"/>
                  </a:moveTo>
                  <a:cubicBezTo>
                    <a:pt x="159" y="1"/>
                    <a:pt x="0" y="235"/>
                    <a:pt x="165" y="400"/>
                  </a:cubicBezTo>
                  <a:lnTo>
                    <a:pt x="986" y="1230"/>
                  </a:lnTo>
                  <a:lnTo>
                    <a:pt x="165" y="2051"/>
                  </a:lnTo>
                  <a:cubicBezTo>
                    <a:pt x="67" y="2140"/>
                    <a:pt x="67" y="2291"/>
                    <a:pt x="165" y="2381"/>
                  </a:cubicBezTo>
                  <a:cubicBezTo>
                    <a:pt x="219" y="2425"/>
                    <a:pt x="275" y="2448"/>
                    <a:pt x="330" y="2448"/>
                  </a:cubicBezTo>
                  <a:cubicBezTo>
                    <a:pt x="386" y="2448"/>
                    <a:pt x="442" y="2425"/>
                    <a:pt x="496" y="2381"/>
                  </a:cubicBezTo>
                  <a:lnTo>
                    <a:pt x="1486" y="1390"/>
                  </a:lnTo>
                  <a:cubicBezTo>
                    <a:pt x="1575" y="1283"/>
                    <a:pt x="1575" y="1167"/>
                    <a:pt x="1486" y="1060"/>
                  </a:cubicBezTo>
                  <a:lnTo>
                    <a:pt x="496" y="70"/>
                  </a:lnTo>
                  <a:cubicBezTo>
                    <a:pt x="447" y="21"/>
                    <a:pt x="392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386500" y="1215125"/>
              <a:ext cx="45325" cy="118325"/>
            </a:xfrm>
            <a:custGeom>
              <a:avLst/>
              <a:gdLst/>
              <a:ahLst/>
              <a:cxnLst/>
              <a:rect l="l" t="t" r="r" b="b"/>
              <a:pathLst>
                <a:path w="1813" h="4733" extrusionOk="0">
                  <a:moveTo>
                    <a:pt x="1521" y="0"/>
                  </a:moveTo>
                  <a:cubicBezTo>
                    <a:pt x="1429" y="0"/>
                    <a:pt x="1338" y="50"/>
                    <a:pt x="1303" y="165"/>
                  </a:cubicBezTo>
                  <a:lnTo>
                    <a:pt x="36" y="4430"/>
                  </a:lnTo>
                  <a:cubicBezTo>
                    <a:pt x="0" y="4572"/>
                    <a:pt x="125" y="4733"/>
                    <a:pt x="268" y="4733"/>
                  </a:cubicBezTo>
                  <a:cubicBezTo>
                    <a:pt x="366" y="4733"/>
                    <a:pt x="464" y="4670"/>
                    <a:pt x="491" y="4563"/>
                  </a:cubicBezTo>
                  <a:lnTo>
                    <a:pt x="1758" y="299"/>
                  </a:lnTo>
                  <a:cubicBezTo>
                    <a:pt x="1812" y="120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40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56" name="Google Shape;2856;p40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40"/>
          <p:cNvSpPr/>
          <p:nvPr/>
        </p:nvSpPr>
        <p:spPr>
          <a:xfrm>
            <a:off x="4095939" y="1077873"/>
            <a:ext cx="952106" cy="82080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40"/>
          <p:cNvGrpSpPr/>
          <p:nvPr/>
        </p:nvGrpSpPr>
        <p:grpSpPr>
          <a:xfrm rot="-1544681">
            <a:off x="7784165" y="1330387"/>
            <a:ext cx="483213" cy="561331"/>
            <a:chOff x="5151000" y="2658925"/>
            <a:chExt cx="176600" cy="205150"/>
          </a:xfrm>
        </p:grpSpPr>
        <p:sp>
          <p:nvSpPr>
            <p:cNvPr id="2860" name="Google Shape;2860;p40"/>
            <p:cNvSpPr/>
            <p:nvPr/>
          </p:nvSpPr>
          <p:spPr>
            <a:xfrm>
              <a:off x="5151000" y="26589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182325" y="2678900"/>
              <a:ext cx="128850" cy="33225"/>
            </a:xfrm>
            <a:custGeom>
              <a:avLst/>
              <a:gdLst/>
              <a:ahLst/>
              <a:cxnLst/>
              <a:rect l="l" t="t" r="r" b="b"/>
              <a:pathLst>
                <a:path w="5154" h="1329" extrusionOk="0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5154975" y="2732625"/>
              <a:ext cx="166150" cy="24500"/>
            </a:xfrm>
            <a:custGeom>
              <a:avLst/>
              <a:gdLst/>
              <a:ahLst/>
              <a:cxnLst/>
              <a:rect l="l" t="t" r="r" b="b"/>
              <a:pathLst>
                <a:path w="6646" h="980" extrusionOk="0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151500" y="27585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158950" y="2810225"/>
              <a:ext cx="165675" cy="29700"/>
            </a:xfrm>
            <a:custGeom>
              <a:avLst/>
              <a:gdLst/>
              <a:ahLst/>
              <a:cxnLst/>
              <a:rect l="l" t="t" r="r" b="b"/>
              <a:pathLst>
                <a:path w="6627" h="1188" extrusionOk="0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165425" y="2707250"/>
              <a:ext cx="151225" cy="26175"/>
            </a:xfrm>
            <a:custGeom>
              <a:avLst/>
              <a:gdLst/>
              <a:ahLst/>
              <a:cxnLst/>
              <a:rect l="l" t="t" r="r" b="b"/>
              <a:pathLst>
                <a:path w="6049" h="1047" extrusionOk="0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151500" y="2790325"/>
              <a:ext cx="176100" cy="25650"/>
            </a:xfrm>
            <a:custGeom>
              <a:avLst/>
              <a:gdLst/>
              <a:ahLst/>
              <a:cxnLst/>
              <a:rect l="l" t="t" r="r" b="b"/>
              <a:pathLst>
                <a:path w="7044" h="1026" extrusionOk="0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5AC4-0046-4742-B6B5-C5FD078D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PROJECT PROFILE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79EF8-9238-4A9B-A506-20990C2F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297" y="1616049"/>
            <a:ext cx="7070651" cy="2679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we have discussed to choose fashions for the title of our websites and the fashions we want to show are hijab fashions.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We divide the tasks for our group members as follows, the task for Nur Amirah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Syazwan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Binti Abdul Aziz is to be thorough, find resources (pictures, information), (hijab care) Website (Contact Page) Documentation (Mind map, main navigation, Storyboard) . For the job of Nur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Ayuni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Fadya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Binti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Mohd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Foat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 is Website (Main Page, Gallery Page), (hijab tutorial) Documentation (Mind map, Introduction, Information, conclusion), Presentation slides</a:t>
            </a:r>
          </a:p>
          <a:p>
            <a:pPr marL="12700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01362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4216-FC33-43C4-A1D4-881E15D5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NAVIGATION STRUCTURE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9FBF13-EB2D-44CB-BD31-6B374B6A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03" y="1244076"/>
            <a:ext cx="5821932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9B2-557F-4E6E-BFBF-6905D40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FILE ORGANISATION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94870-53E4-40A6-ACEE-ADA1CD1A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88" y="1251813"/>
            <a:ext cx="5901070" cy="33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93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86CC-9716-4541-991D-52E63FD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FILE IMAGES ( HOME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C3720-325D-4D3C-B4D4-C14F0995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96" y="1244009"/>
            <a:ext cx="5914951" cy="33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4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4D95-A86E-423D-8D6D-EC5FFA0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1800" dirty="0">
                <a:latin typeface="Modern Love" panose="04090805081005020601" pitchFamily="82" charset="0"/>
              </a:rPr>
              <a:t>FILE IMAGES ( HIJAB CARE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2AD67-6076-4EF2-AF5F-E9C6D600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0" y="1158205"/>
            <a:ext cx="5821325" cy="32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993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261</Words>
  <Application>Microsoft Office PowerPoint</Application>
  <PresentationFormat>On-screen Show (16:9)</PresentationFormat>
  <Paragraphs>38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Varela Round</vt:lpstr>
      <vt:lpstr>Wingdings</vt:lpstr>
      <vt:lpstr>Gaegu;300</vt:lpstr>
      <vt:lpstr>Gaegu</vt:lpstr>
      <vt:lpstr>Arial</vt:lpstr>
      <vt:lpstr>Modern Love</vt:lpstr>
      <vt:lpstr>Roboto Condensed Light</vt:lpstr>
      <vt:lpstr>Kawaii Interface for Marketing by Slidesgo</vt:lpstr>
      <vt:lpstr>AMIGO HIJAB</vt:lpstr>
      <vt:lpstr>   </vt:lpstr>
      <vt:lpstr>PURPOSE STATEMENT </vt:lpstr>
      <vt:lpstr>TARGET AUDIENCE</vt:lpstr>
      <vt:lpstr>PROJECT PROFILE </vt:lpstr>
      <vt:lpstr>NAVIGATION STRUCTURE</vt:lpstr>
      <vt:lpstr>FILE ORGANISATION</vt:lpstr>
      <vt:lpstr>FILE IMAGES ( HOME )</vt:lpstr>
      <vt:lpstr>FILE IMAGES ( HIJAB CARE )</vt:lpstr>
      <vt:lpstr> FILE IMAGES ( TYPE OF HIJAB )</vt:lpstr>
      <vt:lpstr>FILE / IMAGES VIDEO (TOTURIAL )</vt:lpstr>
      <vt:lpstr>FILE IMAGES (CONTACT )</vt:lpstr>
      <vt:lpstr>OUR WEBSITES </vt:lpstr>
      <vt:lpstr>THANKYOU!!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KAWAII INTERFACE FOR MARKETING</dc:title>
  <dc:creator>AYUNI FOAT</dc:creator>
  <cp:lastModifiedBy>AYUNI FOAT</cp:lastModifiedBy>
  <cp:revision>14</cp:revision>
  <dcterms:modified xsi:type="dcterms:W3CDTF">2021-06-15T12:20:52Z</dcterms:modified>
</cp:coreProperties>
</file>