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64D5F-9EAA-4A2A-BAAE-5E66CC049F79}" v="981" dt="2022-02-10T21:18:35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28" autoAdjust="0"/>
  </p:normalViewPr>
  <p:slideViewPr>
    <p:cSldViewPr snapToGrid="0">
      <p:cViewPr>
        <p:scale>
          <a:sx n="73" d="100"/>
          <a:sy n="73" d="100"/>
        </p:scale>
        <p:origin x="103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Ranabhat" userId="a95a8ce074c01689" providerId="LiveId" clId="{1A064D5F-9EAA-4A2A-BAAE-5E66CC049F79}"/>
    <pc:docChg chg="undo custSel addSld modSld">
      <pc:chgData name="Nico Ranabhat" userId="a95a8ce074c01689" providerId="LiveId" clId="{1A064D5F-9EAA-4A2A-BAAE-5E66CC049F79}" dt="2022-02-10T21:18:35.666" v="2955"/>
      <pc:docMkLst>
        <pc:docMk/>
      </pc:docMkLst>
      <pc:sldChg chg="addSp delSp modSp new mod modNotesTx">
        <pc:chgData name="Nico Ranabhat" userId="a95a8ce074c01689" providerId="LiveId" clId="{1A064D5F-9EAA-4A2A-BAAE-5E66CC049F79}" dt="2022-02-10T21:13:24.766" v="2944" actId="113"/>
        <pc:sldMkLst>
          <pc:docMk/>
          <pc:sldMk cId="867315099" sldId="256"/>
        </pc:sldMkLst>
        <pc:spChg chg="del mod">
          <ac:chgData name="Nico Ranabhat" userId="a95a8ce074c01689" providerId="LiveId" clId="{1A064D5F-9EAA-4A2A-BAAE-5E66CC049F79}" dt="2022-02-07T21:49:28.912" v="78" actId="478"/>
          <ac:spMkLst>
            <pc:docMk/>
            <pc:sldMk cId="867315099" sldId="256"/>
            <ac:spMk id="2" creationId="{BB98053F-C6AE-4111-9803-04760BE4AC5C}"/>
          </ac:spMkLst>
        </pc:spChg>
        <pc:spChg chg="del mod">
          <ac:chgData name="Nico Ranabhat" userId="a95a8ce074c01689" providerId="LiveId" clId="{1A064D5F-9EAA-4A2A-BAAE-5E66CC049F79}" dt="2022-02-07T21:49:08.169" v="72" actId="478"/>
          <ac:spMkLst>
            <pc:docMk/>
            <pc:sldMk cId="867315099" sldId="256"/>
            <ac:spMk id="3" creationId="{961B12C9-55D5-44F1-9375-77E9D5F834FB}"/>
          </ac:spMkLst>
        </pc:spChg>
        <pc:spChg chg="add mod">
          <ac:chgData name="Nico Ranabhat" userId="a95a8ce074c01689" providerId="LiveId" clId="{1A064D5F-9EAA-4A2A-BAAE-5E66CC049F79}" dt="2022-02-10T21:13:24.766" v="2944" actId="113"/>
          <ac:spMkLst>
            <pc:docMk/>
            <pc:sldMk cId="867315099" sldId="256"/>
            <ac:spMk id="4" creationId="{C4920487-A430-4878-9890-EDC7568F85B6}"/>
          </ac:spMkLst>
        </pc:spChg>
        <pc:spChg chg="add mod">
          <ac:chgData name="Nico Ranabhat" userId="a95a8ce074c01689" providerId="LiveId" clId="{1A064D5F-9EAA-4A2A-BAAE-5E66CC049F79}" dt="2022-02-10T20:11:55.895" v="1704" actId="208"/>
          <ac:spMkLst>
            <pc:docMk/>
            <pc:sldMk cId="867315099" sldId="256"/>
            <ac:spMk id="5" creationId="{D291757B-2077-44C4-B2CD-0F8415AB3542}"/>
          </ac:spMkLst>
        </pc:spChg>
        <pc:spChg chg="add mod">
          <ac:chgData name="Nico Ranabhat" userId="a95a8ce074c01689" providerId="LiveId" clId="{1A064D5F-9EAA-4A2A-BAAE-5E66CC049F79}" dt="2022-02-10T20:19:32.615" v="1738" actId="1076"/>
          <ac:spMkLst>
            <pc:docMk/>
            <pc:sldMk cId="867315099" sldId="256"/>
            <ac:spMk id="8" creationId="{3FF9FC03-6F2D-4559-A8CF-6EADD0D08AAA}"/>
          </ac:spMkLst>
        </pc:spChg>
        <pc:spChg chg="add mod">
          <ac:chgData name="Nico Ranabhat" userId="a95a8ce074c01689" providerId="LiveId" clId="{1A064D5F-9EAA-4A2A-BAAE-5E66CC049F79}" dt="2022-02-10T20:25:18.288" v="1841" actId="164"/>
          <ac:spMkLst>
            <pc:docMk/>
            <pc:sldMk cId="867315099" sldId="256"/>
            <ac:spMk id="9" creationId="{D978898F-BBF3-4EA8-86AE-0F1E4B5AC299}"/>
          </ac:spMkLst>
        </pc:spChg>
        <pc:spChg chg="add del mod">
          <ac:chgData name="Nico Ranabhat" userId="a95a8ce074c01689" providerId="LiveId" clId="{1A064D5F-9EAA-4A2A-BAAE-5E66CC049F79}" dt="2022-02-07T22:20:48.478" v="1119" actId="478"/>
          <ac:spMkLst>
            <pc:docMk/>
            <pc:sldMk cId="867315099" sldId="256"/>
            <ac:spMk id="12" creationId="{17EBD98A-DCCF-4598-BCDB-33EC6C39AD37}"/>
          </ac:spMkLst>
        </pc:spChg>
        <pc:grpChg chg="add mod">
          <ac:chgData name="Nico Ranabhat" userId="a95a8ce074c01689" providerId="LiveId" clId="{1A064D5F-9EAA-4A2A-BAAE-5E66CC049F79}" dt="2022-02-10T20:25:18.288" v="1841" actId="164"/>
          <ac:grpSpMkLst>
            <pc:docMk/>
            <pc:sldMk cId="867315099" sldId="256"/>
            <ac:grpSpMk id="10" creationId="{72D33D0E-9D1A-4E62-8D92-9DC163774651}"/>
          </ac:grpSpMkLst>
        </pc:grpChg>
        <pc:picChg chg="add mod">
          <ac:chgData name="Nico Ranabhat" userId="a95a8ce074c01689" providerId="LiveId" clId="{1A064D5F-9EAA-4A2A-BAAE-5E66CC049F79}" dt="2022-02-10T20:10:26.645" v="1660" actId="14100"/>
          <ac:picMkLst>
            <pc:docMk/>
            <pc:sldMk cId="867315099" sldId="256"/>
            <ac:picMk id="3" creationId="{20BB6B51-90AF-493C-B322-CE5BA6BB7FFD}"/>
          </ac:picMkLst>
        </pc:picChg>
        <pc:picChg chg="add del mod">
          <ac:chgData name="Nico Ranabhat" userId="a95a8ce074c01689" providerId="LiveId" clId="{1A064D5F-9EAA-4A2A-BAAE-5E66CC049F79}" dt="2022-02-07T21:50:28.400" v="86" actId="478"/>
          <ac:picMkLst>
            <pc:docMk/>
            <pc:sldMk cId="867315099" sldId="256"/>
            <ac:picMk id="6" creationId="{29762FE8-79F8-43A9-83DC-B4A976043279}"/>
          </ac:picMkLst>
        </pc:picChg>
        <pc:picChg chg="add mod">
          <ac:chgData name="Nico Ranabhat" userId="a95a8ce074c01689" providerId="LiveId" clId="{1A064D5F-9EAA-4A2A-BAAE-5E66CC049F79}" dt="2022-02-10T20:25:18.288" v="1841" actId="164"/>
          <ac:picMkLst>
            <pc:docMk/>
            <pc:sldMk cId="867315099" sldId="256"/>
            <ac:picMk id="7" creationId="{96997684-0198-4F84-9CB8-8BA804FD0305}"/>
          </ac:picMkLst>
        </pc:picChg>
        <pc:picChg chg="add del mod">
          <ac:chgData name="Nico Ranabhat" userId="a95a8ce074c01689" providerId="LiveId" clId="{1A064D5F-9EAA-4A2A-BAAE-5E66CC049F79}" dt="2022-02-07T21:50:42.843" v="88" actId="478"/>
          <ac:picMkLst>
            <pc:docMk/>
            <pc:sldMk cId="867315099" sldId="256"/>
            <ac:picMk id="8" creationId="{275D23BC-49FD-42AE-86ED-B8491B3FE405}"/>
          </ac:picMkLst>
        </pc:picChg>
        <pc:picChg chg="add del mod">
          <ac:chgData name="Nico Ranabhat" userId="a95a8ce074c01689" providerId="LiveId" clId="{1A064D5F-9EAA-4A2A-BAAE-5E66CC049F79}" dt="2022-02-07T21:55:17.146" v="322" actId="478"/>
          <ac:picMkLst>
            <pc:docMk/>
            <pc:sldMk cId="867315099" sldId="256"/>
            <ac:picMk id="10" creationId="{8F28D783-68FD-4534-806A-9E417F47DEA1}"/>
          </ac:picMkLst>
        </pc:picChg>
        <pc:picChg chg="add mod">
          <ac:chgData name="Nico Ranabhat" userId="a95a8ce074c01689" providerId="LiveId" clId="{1A064D5F-9EAA-4A2A-BAAE-5E66CC049F79}" dt="2022-02-10T20:16:36.062" v="1717" actId="1076"/>
          <ac:picMkLst>
            <pc:docMk/>
            <pc:sldMk cId="867315099" sldId="256"/>
            <ac:picMk id="11" creationId="{7D01B21D-2B48-442A-B41C-89641195E1C4}"/>
          </ac:picMkLst>
        </pc:picChg>
        <pc:picChg chg="add del mod">
          <ac:chgData name="Nico Ranabhat" userId="a95a8ce074c01689" providerId="LiveId" clId="{1A064D5F-9EAA-4A2A-BAAE-5E66CC049F79}" dt="2022-02-10T20:16:41.445" v="1718" actId="1076"/>
          <ac:picMkLst>
            <pc:docMk/>
            <pc:sldMk cId="867315099" sldId="256"/>
            <ac:picMk id="14" creationId="{8B93B003-24BF-40CD-B4C3-DDF0E4C0B83A}"/>
          </ac:picMkLst>
        </pc:picChg>
      </pc:sldChg>
      <pc:sldChg chg="delSp modSp add mod">
        <pc:chgData name="Nico Ranabhat" userId="a95a8ce074c01689" providerId="LiveId" clId="{1A064D5F-9EAA-4A2A-BAAE-5E66CC049F79}" dt="2022-02-10T21:18:35.666" v="2955"/>
        <pc:sldMkLst>
          <pc:docMk/>
          <pc:sldMk cId="1843735082" sldId="257"/>
        </pc:sldMkLst>
        <pc:spChg chg="mod">
          <ac:chgData name="Nico Ranabhat" userId="a95a8ce074c01689" providerId="LiveId" clId="{1A064D5F-9EAA-4A2A-BAAE-5E66CC049F79}" dt="2022-02-10T21:18:35.666" v="2955"/>
          <ac:spMkLst>
            <pc:docMk/>
            <pc:sldMk cId="1843735082" sldId="257"/>
            <ac:spMk id="4" creationId="{C4920487-A430-4878-9890-EDC7568F85B6}"/>
          </ac:spMkLst>
        </pc:spChg>
        <pc:picChg chg="del">
          <ac:chgData name="Nico Ranabhat" userId="a95a8ce074c01689" providerId="LiveId" clId="{1A064D5F-9EAA-4A2A-BAAE-5E66CC049F79}" dt="2022-02-07T22:12:40.209" v="900" actId="478"/>
          <ac:picMkLst>
            <pc:docMk/>
            <pc:sldMk cId="1843735082" sldId="257"/>
            <ac:picMk id="10" creationId="{8F28D783-68FD-4534-806A-9E417F47DE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FF8E2-E5ED-4E20-83B4-7C4D54A9BA6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E77F7-7FCE-4DA6-BBA1-5334CF6F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6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Issues with least-squares: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 in noise results in bias towards smaller ellipses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 depends on ellipse parameters and cannot be simply corrected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not fit well near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quantum projection noise is minimized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Issues with least-squares: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 in noise results in bias towards smaller ellipses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 depends on ellipse parameters and cannot be simply corrected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not fit well near </a:t>
                </a:r>
                <a:r>
                  <a:rPr lang="en-US" sz="1200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𝜙=0, π</a:t>
                </a:r>
                <a:r>
                  <a:rPr lang="en-US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quantum projection noise is minimized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E77F7-7FCE-4DA6-BBA1-5334CF6F49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4F29-3049-4756-AA32-483C49DB1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ADA2-6813-4224-9815-20FE5A8CF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E620-FF96-4AD8-82FD-0F1CDF82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8ACF7-B717-44AD-9B14-DAD113B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B25B-A27A-4E07-A337-307115B0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EF2-DEE8-4A71-B7C0-EBFEC785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C39F3-03EC-4829-ABA5-B2A8D4474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D7C5-78A0-4B75-BCCB-C20C0543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DFCD-36BC-4989-9B63-7C4009D6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4F0E-767C-4636-99E4-3D9E6C4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2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02763-3A25-4D47-9F16-ECA17A903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3B741-55F9-4C5B-A146-756209652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B063-0FFB-4774-BBF5-D1A98C26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10EE-4959-46FA-8B67-20CAC706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9737-B929-4B38-B597-B95751D3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1F57-CE2D-4381-838B-E3FE8579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E024-DA8E-4E33-A164-4BEFC5C3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4575-25FC-4373-9725-BE630533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2439-899F-49AE-8D9E-93E31B11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F083-F3BF-4F3C-847D-F842F0DE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8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7F17-DDD4-4CAA-BD05-779A1F24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98E48-23D4-4186-85B7-79261FA0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28A8-934C-4745-8F34-A86105A8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5A8C-F959-4836-83ED-B9AFCC88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00D3-3E4F-4489-9FD3-FB094104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310-A5D8-454D-9E60-664F8E1D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1113-C677-4621-A61D-AC94A8DEB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9EC22-A5C1-44F0-A7F4-3FCB8584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E1B72-901F-473F-824E-6AFAAAA1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6D103-73C9-402B-A6C0-78E48810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BE98B-243E-4A68-8384-C5DCF97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8082-FB2A-4792-896E-59A2068F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C0BB2-9FED-4B6A-BD43-8AAEF9E9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9FDC-9CCF-435B-BABB-BDF9FE684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0F4CB-14E9-4152-9533-2D1D9296D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C9036-C3A9-4166-A0CE-7F063F1EC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07B7C-1731-404F-87D5-9C90543A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BBDEE-81DC-4CDC-9FB8-C646AAE4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AF89F-0635-4025-881E-D6CF2659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29E8-8239-4B25-BD65-4E00CEE6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F6382-8855-400C-955A-B98552B4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692C-91D9-4699-A6FA-7A2AB66B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30BE5-248D-468B-87A0-7B96D6E1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837B3-1031-4EF5-9126-1A2C63F2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11E0-17D3-4D0B-9766-61E81EB2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B32A-A8F1-46FA-AF04-71336577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79B4-F04E-4BB9-9C82-A88C67D7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59F2-D0AA-4BA6-B1D8-10483AC6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E9C6A-E7C4-4C6F-ADDE-20549C46C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A9447-F0A2-4ED4-9461-A5CBEA4B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0A6D-D263-4029-94ED-751D94EA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E1A74-53D5-472C-9A50-46A16F4E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437E-DAC6-421D-BE6B-378FD521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6D847-EC73-4595-846E-03300D235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98FA3-F7DE-42B6-9416-179A21B67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49E39-9978-4621-A07E-28BEEED5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9E87-1A17-46EC-BF1E-49F712D5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1F17F-CFA6-4E3F-949D-CF5DB160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5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6D9D6-BF49-4BF6-9564-2D46FA3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ED37E-3F08-426C-8922-70B78E59C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710A-220B-459C-9B59-E5EC10280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53D8-44D2-4D21-A8B5-95836CB444E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3A6FD-D81E-4089-97E9-65BFCD9D7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69A5-032D-46CF-9EDE-B47E2829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0691-1735-4DEF-8421-5464640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920487-A430-4878-9890-EDC7568F85B6}"/>
                  </a:ext>
                </a:extLst>
              </p:cNvPr>
              <p:cNvSpPr txBox="1"/>
              <p:nvPr/>
            </p:nvSpPr>
            <p:spPr>
              <a:xfrm>
                <a:off x="424456" y="146424"/>
                <a:ext cx="6281709" cy="710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Ellipse Refresher</a:t>
                </a:r>
                <a:r>
                  <a:rPr 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form of a conic: 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Ellipse specific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constraint: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Problem</a:t>
                </a:r>
                <a:r>
                  <a: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Want to extract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elliptical plot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Least Squares Method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1]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920487-A430-4878-9890-EDC7568F8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6" y="146424"/>
                <a:ext cx="6281709" cy="7109639"/>
              </a:xfrm>
              <a:prstGeom prst="rect">
                <a:avLst/>
              </a:prstGeom>
              <a:blipFill>
                <a:blip r:embed="rId3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D01B21D-2B48-442A-B41C-89641195E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6" y="377419"/>
            <a:ext cx="2780366" cy="2849875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B93B003-24BF-40CD-B4C3-DDF0E4C0B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4" y="1469864"/>
            <a:ext cx="2534462" cy="664983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0BB6B51-90AF-493C-B322-CE5BA6BB7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5" y="5259012"/>
            <a:ext cx="2999415" cy="9027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91757B-2077-44C4-B2CD-0F8415AB3542}"/>
              </a:ext>
            </a:extLst>
          </p:cNvPr>
          <p:cNvSpPr/>
          <p:nvPr/>
        </p:nvSpPr>
        <p:spPr>
          <a:xfrm>
            <a:off x="412376" y="5205506"/>
            <a:ext cx="3269130" cy="15060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9FC03-6F2D-4559-A8CF-6EADD0D08AAA}"/>
              </a:ext>
            </a:extLst>
          </p:cNvPr>
          <p:cNvSpPr/>
          <p:nvPr/>
        </p:nvSpPr>
        <p:spPr>
          <a:xfrm>
            <a:off x="322729" y="3280800"/>
            <a:ext cx="11701929" cy="6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D33D0E-9D1A-4E62-8D92-9DC163774651}"/>
              </a:ext>
            </a:extLst>
          </p:cNvPr>
          <p:cNvGrpSpPr/>
          <p:nvPr/>
        </p:nvGrpSpPr>
        <p:grpSpPr>
          <a:xfrm>
            <a:off x="6003282" y="3630707"/>
            <a:ext cx="6233458" cy="2848716"/>
            <a:chOff x="6003282" y="3630707"/>
            <a:chExt cx="6233458" cy="2848716"/>
          </a:xfrm>
        </p:grpSpPr>
        <p:pic>
          <p:nvPicPr>
            <p:cNvPr id="7" name="Picture 6" descr="Chart, shape&#10;&#10;Description automatically generated">
              <a:extLst>
                <a:ext uri="{FF2B5EF4-FFF2-40B4-BE49-F238E27FC236}">
                  <a16:creationId xmlns:a16="http://schemas.microsoft.com/office/drawing/2014/main" id="{96997684-0198-4F84-9CB8-8BA804FD0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630707"/>
              <a:ext cx="6048023" cy="20440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78898F-BBF3-4EA8-86AE-0F1E4B5AC299}"/>
                </a:ext>
              </a:extLst>
            </p:cNvPr>
            <p:cNvSpPr txBox="1"/>
            <p:nvPr/>
          </p:nvSpPr>
          <p:spPr>
            <a:xfrm>
              <a:off x="6003282" y="5740759"/>
              <a:ext cx="6233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Least-squares method applied to 12 sets of 20 points representing the same elliptical arc (center (4, 3), semiaxes (4, 2) tilt 30 degrees). Noise to signal ratio (snr) is included [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Halır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et al. 1998].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731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920487-A430-4878-9890-EDC7568F85B6}"/>
                  </a:ext>
                </a:extLst>
              </p:cNvPr>
              <p:cNvSpPr txBox="1"/>
              <p:nvPr/>
            </p:nvSpPr>
            <p:spPr>
              <a:xfrm>
                <a:off x="755357" y="809160"/>
                <a:ext cx="11021926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 promising because we can simulate lots of training data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choose some known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Simulate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x_i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y_i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pairs that satisfy 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noise to each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x_i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y_i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randomly sampling a binomial distribution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question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ML algorithm could be used to perform better than least squares (especially in the phi = 0, pi range)? 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typical procedure for implementing a ML method?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simple neural networks:</a:t>
                </a:r>
              </a:p>
              <a:p>
                <a:pPr marL="342900" indent="-342900"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neural net with training data outlined above </a:t>
                </a:r>
              </a:p>
              <a:p>
                <a:pPr marL="342900" indent="-342900"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 known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only share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l-G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neural net because only those 3 are used for </a:t>
                </a:r>
                <a:r>
                  <a:rPr lang="el-G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training data only with </a:t>
                </a:r>
                <a:r>
                  <a:rPr lang="el-G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 to 0, pi (where noise is limited)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920487-A430-4878-9890-EDC7568F8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57" y="809160"/>
                <a:ext cx="11021926" cy="5509200"/>
              </a:xfrm>
              <a:prstGeom prst="rect">
                <a:avLst/>
              </a:prstGeom>
              <a:blipFill>
                <a:blip r:embed="rId2"/>
                <a:stretch>
                  <a:fillRect l="-608" t="-664" b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73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376</Words>
  <Application>Microsoft Office PowerPoint</Application>
  <PresentationFormat>Widescreen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Ranabhat</dc:creator>
  <cp:lastModifiedBy>Nico Ranabhat</cp:lastModifiedBy>
  <cp:revision>1</cp:revision>
  <dcterms:created xsi:type="dcterms:W3CDTF">2022-02-07T21:43:27Z</dcterms:created>
  <dcterms:modified xsi:type="dcterms:W3CDTF">2022-02-10T21:18:41Z</dcterms:modified>
</cp:coreProperties>
</file>