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Questrial"/>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Questrial-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http://www.coolgeography.co.uk/A-level/AQA/Year%2013/Plate%20Tectonics/Volcanoes/Iceland%20Tectonic%20Map.jpg</a:t>
            </a: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Image: http://icelandmag.visir.is/sites/default/files/styles/lightbox/public/thumbnails/image/myrdalsjokull_2014.jpg?itok=2PH5jDTr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Image: http://www.abc.net.au/news/image/399132-3x2-940x627.jpg</a:t>
            </a: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US"/>
              <a:t>Image: http://www.thisiscolossal.com/wp-content/uploads/2012/09/andre-3.jpg</a:t>
            </a:r>
          </a:p>
        </p:txBody>
      </p:sp>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p:nvPr/>
        </p:nvSpPr>
        <p:spPr>
          <a:xfrm>
            <a:off x="0" y="0"/>
            <a:ext cx="12192000" cy="4572000"/>
          </a:xfrm>
          <a:prstGeom prst="rect">
            <a:avLst/>
          </a:prstGeom>
          <a:solidFill>
            <a:srgbClr val="9D4933"/>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23" y="7"/>
            <a:ext cx="12191977" cy="4571994"/>
          </a:xfrm>
          <a:custGeom>
            <a:pathLst>
              <a:path extrusionOk="0" h="120000" w="120000">
                <a:moveTo>
                  <a:pt x="0" y="113284"/>
                </a:moveTo>
                <a:lnTo>
                  <a:pt x="2518" y="119999"/>
                </a:lnTo>
                <a:lnTo>
                  <a:pt x="2004" y="119999"/>
                </a:lnTo>
                <a:lnTo>
                  <a:pt x="0" y="114655"/>
                </a:lnTo>
                <a:close/>
                <a:moveTo>
                  <a:pt x="119999" y="113197"/>
                </a:moveTo>
                <a:lnTo>
                  <a:pt x="119999" y="114569"/>
                </a:lnTo>
                <a:lnTo>
                  <a:pt x="117963" y="119999"/>
                </a:lnTo>
                <a:lnTo>
                  <a:pt x="117449" y="119999"/>
                </a:lnTo>
                <a:close/>
                <a:moveTo>
                  <a:pt x="116311" y="107003"/>
                </a:moveTo>
                <a:lnTo>
                  <a:pt x="117402" y="107003"/>
                </a:lnTo>
                <a:lnTo>
                  <a:pt x="117402" y="109911"/>
                </a:lnTo>
                <a:lnTo>
                  <a:pt x="116311" y="109911"/>
                </a:lnTo>
                <a:close/>
                <a:moveTo>
                  <a:pt x="105969" y="107003"/>
                </a:moveTo>
                <a:lnTo>
                  <a:pt x="107059" y="107003"/>
                </a:lnTo>
                <a:lnTo>
                  <a:pt x="107059" y="109911"/>
                </a:lnTo>
                <a:lnTo>
                  <a:pt x="105969" y="109911"/>
                </a:lnTo>
                <a:close/>
                <a:moveTo>
                  <a:pt x="95626" y="107003"/>
                </a:moveTo>
                <a:lnTo>
                  <a:pt x="96717" y="107003"/>
                </a:lnTo>
                <a:lnTo>
                  <a:pt x="96717" y="109911"/>
                </a:lnTo>
                <a:lnTo>
                  <a:pt x="95626" y="109911"/>
                </a:lnTo>
                <a:close/>
                <a:moveTo>
                  <a:pt x="85283" y="107003"/>
                </a:moveTo>
                <a:lnTo>
                  <a:pt x="86374" y="107003"/>
                </a:lnTo>
                <a:lnTo>
                  <a:pt x="86374" y="109911"/>
                </a:lnTo>
                <a:lnTo>
                  <a:pt x="85283" y="109911"/>
                </a:lnTo>
                <a:close/>
                <a:moveTo>
                  <a:pt x="74941" y="107003"/>
                </a:moveTo>
                <a:lnTo>
                  <a:pt x="76032" y="107003"/>
                </a:lnTo>
                <a:lnTo>
                  <a:pt x="76032" y="109911"/>
                </a:lnTo>
                <a:lnTo>
                  <a:pt x="74941" y="109911"/>
                </a:lnTo>
                <a:close/>
                <a:moveTo>
                  <a:pt x="64598" y="107003"/>
                </a:moveTo>
                <a:lnTo>
                  <a:pt x="65689" y="107003"/>
                </a:lnTo>
                <a:lnTo>
                  <a:pt x="65689" y="109911"/>
                </a:lnTo>
                <a:lnTo>
                  <a:pt x="64598" y="109911"/>
                </a:lnTo>
                <a:close/>
                <a:moveTo>
                  <a:pt x="54255" y="107003"/>
                </a:moveTo>
                <a:lnTo>
                  <a:pt x="55346" y="107003"/>
                </a:lnTo>
                <a:lnTo>
                  <a:pt x="55346" y="109911"/>
                </a:lnTo>
                <a:lnTo>
                  <a:pt x="54255" y="109911"/>
                </a:lnTo>
                <a:close/>
                <a:moveTo>
                  <a:pt x="43913" y="107003"/>
                </a:moveTo>
                <a:lnTo>
                  <a:pt x="45004" y="107003"/>
                </a:lnTo>
                <a:lnTo>
                  <a:pt x="45004" y="109911"/>
                </a:lnTo>
                <a:lnTo>
                  <a:pt x="43913" y="109911"/>
                </a:lnTo>
                <a:close/>
                <a:moveTo>
                  <a:pt x="33570" y="107003"/>
                </a:moveTo>
                <a:lnTo>
                  <a:pt x="34661" y="107003"/>
                </a:lnTo>
                <a:lnTo>
                  <a:pt x="34661" y="109911"/>
                </a:lnTo>
                <a:lnTo>
                  <a:pt x="33570" y="109911"/>
                </a:lnTo>
                <a:close/>
                <a:moveTo>
                  <a:pt x="23228" y="107003"/>
                </a:moveTo>
                <a:lnTo>
                  <a:pt x="24318" y="107003"/>
                </a:lnTo>
                <a:lnTo>
                  <a:pt x="24318" y="109911"/>
                </a:lnTo>
                <a:lnTo>
                  <a:pt x="23228" y="109911"/>
                </a:lnTo>
                <a:close/>
                <a:moveTo>
                  <a:pt x="12885" y="107003"/>
                </a:moveTo>
                <a:lnTo>
                  <a:pt x="13976" y="107003"/>
                </a:lnTo>
                <a:lnTo>
                  <a:pt x="13976" y="109911"/>
                </a:lnTo>
                <a:lnTo>
                  <a:pt x="12885" y="109911"/>
                </a:lnTo>
                <a:close/>
                <a:moveTo>
                  <a:pt x="2542" y="107003"/>
                </a:moveTo>
                <a:lnTo>
                  <a:pt x="3633" y="107003"/>
                </a:lnTo>
                <a:lnTo>
                  <a:pt x="3633" y="109911"/>
                </a:lnTo>
                <a:lnTo>
                  <a:pt x="2542" y="109911"/>
                </a:lnTo>
                <a:close/>
                <a:moveTo>
                  <a:pt x="111140" y="93207"/>
                </a:moveTo>
                <a:lnTo>
                  <a:pt x="112231" y="93207"/>
                </a:lnTo>
                <a:lnTo>
                  <a:pt x="112231" y="96116"/>
                </a:lnTo>
                <a:lnTo>
                  <a:pt x="111140" y="96116"/>
                </a:lnTo>
                <a:close/>
                <a:moveTo>
                  <a:pt x="100797" y="93207"/>
                </a:moveTo>
                <a:lnTo>
                  <a:pt x="101888" y="93207"/>
                </a:lnTo>
                <a:lnTo>
                  <a:pt x="101888" y="96116"/>
                </a:lnTo>
                <a:lnTo>
                  <a:pt x="100797" y="96116"/>
                </a:lnTo>
                <a:close/>
                <a:moveTo>
                  <a:pt x="90455" y="93207"/>
                </a:moveTo>
                <a:lnTo>
                  <a:pt x="91545" y="93207"/>
                </a:lnTo>
                <a:lnTo>
                  <a:pt x="91545" y="96116"/>
                </a:lnTo>
                <a:lnTo>
                  <a:pt x="90455" y="96116"/>
                </a:lnTo>
                <a:close/>
                <a:moveTo>
                  <a:pt x="80112" y="93207"/>
                </a:moveTo>
                <a:lnTo>
                  <a:pt x="81203" y="93207"/>
                </a:lnTo>
                <a:lnTo>
                  <a:pt x="81203" y="96116"/>
                </a:lnTo>
                <a:lnTo>
                  <a:pt x="80112" y="96116"/>
                </a:lnTo>
                <a:close/>
                <a:moveTo>
                  <a:pt x="69769" y="93207"/>
                </a:moveTo>
                <a:lnTo>
                  <a:pt x="70860" y="93207"/>
                </a:lnTo>
                <a:lnTo>
                  <a:pt x="70860" y="96116"/>
                </a:lnTo>
                <a:lnTo>
                  <a:pt x="69769" y="96116"/>
                </a:lnTo>
                <a:close/>
                <a:moveTo>
                  <a:pt x="59427" y="93207"/>
                </a:moveTo>
                <a:lnTo>
                  <a:pt x="60518" y="93207"/>
                </a:lnTo>
                <a:lnTo>
                  <a:pt x="60518" y="96116"/>
                </a:lnTo>
                <a:lnTo>
                  <a:pt x="59427" y="96116"/>
                </a:lnTo>
                <a:close/>
                <a:moveTo>
                  <a:pt x="49084" y="93207"/>
                </a:moveTo>
                <a:lnTo>
                  <a:pt x="50175" y="93207"/>
                </a:lnTo>
                <a:lnTo>
                  <a:pt x="50175" y="96116"/>
                </a:lnTo>
                <a:lnTo>
                  <a:pt x="49084" y="96116"/>
                </a:lnTo>
                <a:close/>
                <a:moveTo>
                  <a:pt x="38742" y="93207"/>
                </a:moveTo>
                <a:lnTo>
                  <a:pt x="39832" y="93207"/>
                </a:lnTo>
                <a:lnTo>
                  <a:pt x="39832" y="96116"/>
                </a:lnTo>
                <a:lnTo>
                  <a:pt x="38742" y="96116"/>
                </a:lnTo>
                <a:close/>
                <a:moveTo>
                  <a:pt x="28399" y="93207"/>
                </a:moveTo>
                <a:lnTo>
                  <a:pt x="29490" y="93207"/>
                </a:lnTo>
                <a:lnTo>
                  <a:pt x="29490" y="96116"/>
                </a:lnTo>
                <a:lnTo>
                  <a:pt x="28399" y="96116"/>
                </a:lnTo>
                <a:close/>
                <a:moveTo>
                  <a:pt x="18056" y="93207"/>
                </a:moveTo>
                <a:lnTo>
                  <a:pt x="19147" y="93207"/>
                </a:lnTo>
                <a:lnTo>
                  <a:pt x="19147" y="96116"/>
                </a:lnTo>
                <a:lnTo>
                  <a:pt x="18056" y="96116"/>
                </a:lnTo>
                <a:close/>
                <a:moveTo>
                  <a:pt x="7714" y="93207"/>
                </a:moveTo>
                <a:lnTo>
                  <a:pt x="8805" y="93207"/>
                </a:lnTo>
                <a:lnTo>
                  <a:pt x="8805" y="96116"/>
                </a:lnTo>
                <a:lnTo>
                  <a:pt x="7714" y="96116"/>
                </a:lnTo>
                <a:close/>
                <a:moveTo>
                  <a:pt x="28959" y="81573"/>
                </a:moveTo>
                <a:lnTo>
                  <a:pt x="24319" y="93949"/>
                </a:lnTo>
                <a:lnTo>
                  <a:pt x="24319" y="95404"/>
                </a:lnTo>
                <a:lnTo>
                  <a:pt x="28959" y="107779"/>
                </a:lnTo>
                <a:lnTo>
                  <a:pt x="33570" y="95483"/>
                </a:lnTo>
                <a:lnTo>
                  <a:pt x="33570" y="93869"/>
                </a:lnTo>
                <a:close/>
                <a:moveTo>
                  <a:pt x="8277" y="81573"/>
                </a:moveTo>
                <a:lnTo>
                  <a:pt x="3633" y="93955"/>
                </a:lnTo>
                <a:lnTo>
                  <a:pt x="3633" y="95397"/>
                </a:lnTo>
                <a:lnTo>
                  <a:pt x="8277" y="107779"/>
                </a:lnTo>
                <a:lnTo>
                  <a:pt x="12885" y="95490"/>
                </a:lnTo>
                <a:lnTo>
                  <a:pt x="12885" y="93863"/>
                </a:lnTo>
                <a:close/>
                <a:moveTo>
                  <a:pt x="39301" y="81573"/>
                </a:moveTo>
                <a:lnTo>
                  <a:pt x="34661" y="93945"/>
                </a:lnTo>
                <a:lnTo>
                  <a:pt x="34661" y="95407"/>
                </a:lnTo>
                <a:lnTo>
                  <a:pt x="39301" y="107779"/>
                </a:lnTo>
                <a:lnTo>
                  <a:pt x="43913" y="95479"/>
                </a:lnTo>
                <a:lnTo>
                  <a:pt x="43913" y="93873"/>
                </a:lnTo>
                <a:close/>
                <a:moveTo>
                  <a:pt x="18618" y="81573"/>
                </a:moveTo>
                <a:lnTo>
                  <a:pt x="13976" y="93952"/>
                </a:lnTo>
                <a:lnTo>
                  <a:pt x="13976" y="95401"/>
                </a:lnTo>
                <a:lnTo>
                  <a:pt x="18618" y="107779"/>
                </a:lnTo>
                <a:lnTo>
                  <a:pt x="23228" y="95486"/>
                </a:lnTo>
                <a:lnTo>
                  <a:pt x="23228" y="93866"/>
                </a:lnTo>
                <a:close/>
                <a:moveTo>
                  <a:pt x="80666" y="81573"/>
                </a:moveTo>
                <a:lnTo>
                  <a:pt x="76032" y="93932"/>
                </a:lnTo>
                <a:lnTo>
                  <a:pt x="76032" y="95421"/>
                </a:lnTo>
                <a:lnTo>
                  <a:pt x="80666" y="107779"/>
                </a:lnTo>
                <a:lnTo>
                  <a:pt x="85283" y="95466"/>
                </a:lnTo>
                <a:lnTo>
                  <a:pt x="85283" y="93887"/>
                </a:lnTo>
                <a:close/>
                <a:moveTo>
                  <a:pt x="49642" y="81573"/>
                </a:moveTo>
                <a:lnTo>
                  <a:pt x="45004" y="93942"/>
                </a:lnTo>
                <a:lnTo>
                  <a:pt x="45004" y="95411"/>
                </a:lnTo>
                <a:lnTo>
                  <a:pt x="49642" y="107779"/>
                </a:lnTo>
                <a:lnTo>
                  <a:pt x="54256" y="95476"/>
                </a:lnTo>
                <a:lnTo>
                  <a:pt x="54256" y="93876"/>
                </a:lnTo>
                <a:close/>
                <a:moveTo>
                  <a:pt x="59983" y="81573"/>
                </a:moveTo>
                <a:lnTo>
                  <a:pt x="55346" y="93938"/>
                </a:lnTo>
                <a:lnTo>
                  <a:pt x="55346" y="95414"/>
                </a:lnTo>
                <a:lnTo>
                  <a:pt x="59983" y="107779"/>
                </a:lnTo>
                <a:lnTo>
                  <a:pt x="64598" y="95473"/>
                </a:lnTo>
                <a:lnTo>
                  <a:pt x="64598" y="93880"/>
                </a:lnTo>
                <a:close/>
                <a:moveTo>
                  <a:pt x="91007" y="81573"/>
                </a:moveTo>
                <a:lnTo>
                  <a:pt x="86374" y="93928"/>
                </a:lnTo>
                <a:lnTo>
                  <a:pt x="86374" y="95424"/>
                </a:lnTo>
                <a:lnTo>
                  <a:pt x="91007" y="107779"/>
                </a:lnTo>
                <a:lnTo>
                  <a:pt x="95626" y="95462"/>
                </a:lnTo>
                <a:lnTo>
                  <a:pt x="95626" y="93890"/>
                </a:lnTo>
                <a:close/>
                <a:moveTo>
                  <a:pt x="70325" y="81573"/>
                </a:moveTo>
                <a:lnTo>
                  <a:pt x="65689" y="93935"/>
                </a:lnTo>
                <a:lnTo>
                  <a:pt x="65689" y="95417"/>
                </a:lnTo>
                <a:lnTo>
                  <a:pt x="70324" y="107779"/>
                </a:lnTo>
                <a:lnTo>
                  <a:pt x="74941" y="95469"/>
                </a:lnTo>
                <a:lnTo>
                  <a:pt x="74941" y="93883"/>
                </a:lnTo>
                <a:close/>
                <a:moveTo>
                  <a:pt x="111690" y="81573"/>
                </a:moveTo>
                <a:lnTo>
                  <a:pt x="107059" y="93922"/>
                </a:lnTo>
                <a:lnTo>
                  <a:pt x="107059" y="95431"/>
                </a:lnTo>
                <a:lnTo>
                  <a:pt x="111690" y="107779"/>
                </a:lnTo>
                <a:lnTo>
                  <a:pt x="116311" y="95456"/>
                </a:lnTo>
                <a:lnTo>
                  <a:pt x="116311" y="93897"/>
                </a:lnTo>
                <a:close/>
                <a:moveTo>
                  <a:pt x="101349" y="81573"/>
                </a:moveTo>
                <a:lnTo>
                  <a:pt x="96717" y="93925"/>
                </a:lnTo>
                <a:lnTo>
                  <a:pt x="96717" y="95427"/>
                </a:lnTo>
                <a:lnTo>
                  <a:pt x="101349" y="107779"/>
                </a:lnTo>
                <a:lnTo>
                  <a:pt x="105969" y="95459"/>
                </a:lnTo>
                <a:lnTo>
                  <a:pt x="105969" y="93893"/>
                </a:lnTo>
                <a:close/>
                <a:moveTo>
                  <a:pt x="116311" y="79457"/>
                </a:moveTo>
                <a:lnTo>
                  <a:pt x="117402" y="79457"/>
                </a:lnTo>
                <a:lnTo>
                  <a:pt x="117402" y="82366"/>
                </a:lnTo>
                <a:lnTo>
                  <a:pt x="116311" y="82366"/>
                </a:lnTo>
                <a:close/>
                <a:moveTo>
                  <a:pt x="105969" y="79457"/>
                </a:moveTo>
                <a:lnTo>
                  <a:pt x="107059" y="79457"/>
                </a:lnTo>
                <a:lnTo>
                  <a:pt x="107059" y="82366"/>
                </a:lnTo>
                <a:lnTo>
                  <a:pt x="105969" y="82366"/>
                </a:lnTo>
                <a:close/>
                <a:moveTo>
                  <a:pt x="95626" y="79457"/>
                </a:moveTo>
                <a:lnTo>
                  <a:pt x="96717" y="79457"/>
                </a:lnTo>
                <a:lnTo>
                  <a:pt x="96717" y="82366"/>
                </a:lnTo>
                <a:lnTo>
                  <a:pt x="95626" y="82366"/>
                </a:lnTo>
                <a:close/>
                <a:moveTo>
                  <a:pt x="85283" y="79457"/>
                </a:moveTo>
                <a:lnTo>
                  <a:pt x="86374" y="79457"/>
                </a:lnTo>
                <a:lnTo>
                  <a:pt x="86374" y="82366"/>
                </a:lnTo>
                <a:lnTo>
                  <a:pt x="85283" y="82366"/>
                </a:lnTo>
                <a:close/>
                <a:moveTo>
                  <a:pt x="74941" y="79457"/>
                </a:moveTo>
                <a:lnTo>
                  <a:pt x="76032" y="79457"/>
                </a:lnTo>
                <a:lnTo>
                  <a:pt x="76032" y="82366"/>
                </a:lnTo>
                <a:lnTo>
                  <a:pt x="74941" y="82366"/>
                </a:lnTo>
                <a:close/>
                <a:moveTo>
                  <a:pt x="64598" y="79457"/>
                </a:moveTo>
                <a:lnTo>
                  <a:pt x="65689" y="79457"/>
                </a:lnTo>
                <a:lnTo>
                  <a:pt x="65689" y="82366"/>
                </a:lnTo>
                <a:lnTo>
                  <a:pt x="64598" y="82366"/>
                </a:lnTo>
                <a:close/>
                <a:moveTo>
                  <a:pt x="54256" y="79457"/>
                </a:moveTo>
                <a:lnTo>
                  <a:pt x="55346" y="79457"/>
                </a:lnTo>
                <a:lnTo>
                  <a:pt x="55346" y="82366"/>
                </a:lnTo>
                <a:lnTo>
                  <a:pt x="54256" y="82366"/>
                </a:lnTo>
                <a:close/>
                <a:moveTo>
                  <a:pt x="43913" y="79457"/>
                </a:moveTo>
                <a:lnTo>
                  <a:pt x="45004" y="79457"/>
                </a:lnTo>
                <a:lnTo>
                  <a:pt x="45004" y="82366"/>
                </a:lnTo>
                <a:lnTo>
                  <a:pt x="43913" y="82366"/>
                </a:lnTo>
                <a:close/>
                <a:moveTo>
                  <a:pt x="33570" y="79457"/>
                </a:moveTo>
                <a:lnTo>
                  <a:pt x="34661" y="79457"/>
                </a:lnTo>
                <a:lnTo>
                  <a:pt x="34661" y="82366"/>
                </a:lnTo>
                <a:lnTo>
                  <a:pt x="33570" y="82366"/>
                </a:lnTo>
                <a:close/>
                <a:moveTo>
                  <a:pt x="23228" y="79457"/>
                </a:moveTo>
                <a:lnTo>
                  <a:pt x="24319" y="79457"/>
                </a:lnTo>
                <a:lnTo>
                  <a:pt x="24319" y="82366"/>
                </a:lnTo>
                <a:lnTo>
                  <a:pt x="23228" y="82366"/>
                </a:lnTo>
                <a:close/>
                <a:moveTo>
                  <a:pt x="12885" y="79457"/>
                </a:moveTo>
                <a:lnTo>
                  <a:pt x="13976" y="79457"/>
                </a:lnTo>
                <a:lnTo>
                  <a:pt x="13976" y="82366"/>
                </a:lnTo>
                <a:lnTo>
                  <a:pt x="12885" y="82366"/>
                </a:lnTo>
                <a:close/>
                <a:moveTo>
                  <a:pt x="2542" y="79457"/>
                </a:moveTo>
                <a:lnTo>
                  <a:pt x="3633" y="79457"/>
                </a:lnTo>
                <a:lnTo>
                  <a:pt x="3633" y="82366"/>
                </a:lnTo>
                <a:lnTo>
                  <a:pt x="2542" y="82366"/>
                </a:lnTo>
                <a:close/>
                <a:moveTo>
                  <a:pt x="106241" y="68527"/>
                </a:moveTo>
                <a:lnTo>
                  <a:pt x="101606" y="80888"/>
                </a:lnTo>
                <a:lnTo>
                  <a:pt x="106226" y="93207"/>
                </a:lnTo>
                <a:lnTo>
                  <a:pt x="106813" y="93207"/>
                </a:lnTo>
                <a:lnTo>
                  <a:pt x="111433" y="80888"/>
                </a:lnTo>
                <a:lnTo>
                  <a:pt x="106798" y="68527"/>
                </a:lnTo>
                <a:close/>
                <a:moveTo>
                  <a:pt x="95900" y="68527"/>
                </a:moveTo>
                <a:lnTo>
                  <a:pt x="91264" y="80888"/>
                </a:lnTo>
                <a:lnTo>
                  <a:pt x="95884" y="93207"/>
                </a:lnTo>
                <a:lnTo>
                  <a:pt x="96472" y="93207"/>
                </a:lnTo>
                <a:lnTo>
                  <a:pt x="101092" y="80888"/>
                </a:lnTo>
                <a:lnTo>
                  <a:pt x="96456" y="68527"/>
                </a:lnTo>
                <a:close/>
                <a:moveTo>
                  <a:pt x="85558" y="68527"/>
                </a:moveTo>
                <a:lnTo>
                  <a:pt x="80923" y="80888"/>
                </a:lnTo>
                <a:lnTo>
                  <a:pt x="85543" y="93207"/>
                </a:lnTo>
                <a:lnTo>
                  <a:pt x="86130" y="93207"/>
                </a:lnTo>
                <a:lnTo>
                  <a:pt x="90750" y="80888"/>
                </a:lnTo>
                <a:lnTo>
                  <a:pt x="86115" y="68527"/>
                </a:lnTo>
                <a:close/>
                <a:moveTo>
                  <a:pt x="75217" y="68527"/>
                </a:moveTo>
                <a:lnTo>
                  <a:pt x="70582" y="80888"/>
                </a:lnTo>
                <a:lnTo>
                  <a:pt x="75201" y="93207"/>
                </a:lnTo>
                <a:lnTo>
                  <a:pt x="75789" y="93207"/>
                </a:lnTo>
                <a:lnTo>
                  <a:pt x="80409" y="80888"/>
                </a:lnTo>
                <a:lnTo>
                  <a:pt x="75774" y="68527"/>
                </a:lnTo>
                <a:close/>
                <a:moveTo>
                  <a:pt x="64875" y="68527"/>
                </a:moveTo>
                <a:lnTo>
                  <a:pt x="60240" y="80888"/>
                </a:lnTo>
                <a:lnTo>
                  <a:pt x="64860" y="93207"/>
                </a:lnTo>
                <a:lnTo>
                  <a:pt x="65448" y="93207"/>
                </a:lnTo>
                <a:lnTo>
                  <a:pt x="70067" y="80888"/>
                </a:lnTo>
                <a:lnTo>
                  <a:pt x="65432" y="68527"/>
                </a:lnTo>
                <a:close/>
                <a:moveTo>
                  <a:pt x="54534" y="68527"/>
                </a:moveTo>
                <a:lnTo>
                  <a:pt x="49899" y="80888"/>
                </a:lnTo>
                <a:lnTo>
                  <a:pt x="54519" y="93207"/>
                </a:lnTo>
                <a:lnTo>
                  <a:pt x="55106" y="93207"/>
                </a:lnTo>
                <a:lnTo>
                  <a:pt x="59726" y="80888"/>
                </a:lnTo>
                <a:lnTo>
                  <a:pt x="55091" y="68527"/>
                </a:lnTo>
                <a:close/>
                <a:moveTo>
                  <a:pt x="44193" y="68527"/>
                </a:moveTo>
                <a:lnTo>
                  <a:pt x="39558" y="80888"/>
                </a:lnTo>
                <a:lnTo>
                  <a:pt x="44177" y="93207"/>
                </a:lnTo>
                <a:lnTo>
                  <a:pt x="44765" y="93207"/>
                </a:lnTo>
                <a:lnTo>
                  <a:pt x="49385" y="80888"/>
                </a:lnTo>
                <a:lnTo>
                  <a:pt x="44749" y="68527"/>
                </a:lnTo>
                <a:close/>
                <a:moveTo>
                  <a:pt x="33852" y="68527"/>
                </a:moveTo>
                <a:lnTo>
                  <a:pt x="29216" y="80888"/>
                </a:lnTo>
                <a:lnTo>
                  <a:pt x="33836" y="93207"/>
                </a:lnTo>
                <a:lnTo>
                  <a:pt x="34424" y="93207"/>
                </a:lnTo>
                <a:lnTo>
                  <a:pt x="39044" y="80888"/>
                </a:lnTo>
                <a:lnTo>
                  <a:pt x="34408" y="68527"/>
                </a:lnTo>
                <a:close/>
                <a:moveTo>
                  <a:pt x="23510" y="68527"/>
                </a:moveTo>
                <a:lnTo>
                  <a:pt x="18875" y="80888"/>
                </a:lnTo>
                <a:lnTo>
                  <a:pt x="23495" y="93207"/>
                </a:lnTo>
                <a:lnTo>
                  <a:pt x="24082" y="93207"/>
                </a:lnTo>
                <a:lnTo>
                  <a:pt x="28702" y="80888"/>
                </a:lnTo>
                <a:lnTo>
                  <a:pt x="24067" y="68527"/>
                </a:lnTo>
                <a:close/>
                <a:moveTo>
                  <a:pt x="13169" y="68527"/>
                </a:moveTo>
                <a:lnTo>
                  <a:pt x="8534" y="80888"/>
                </a:lnTo>
                <a:lnTo>
                  <a:pt x="13153" y="93207"/>
                </a:lnTo>
                <a:lnTo>
                  <a:pt x="13741" y="93207"/>
                </a:lnTo>
                <a:lnTo>
                  <a:pt x="18361" y="80888"/>
                </a:lnTo>
                <a:lnTo>
                  <a:pt x="13726" y="68527"/>
                </a:lnTo>
                <a:close/>
                <a:moveTo>
                  <a:pt x="111140" y="65618"/>
                </a:moveTo>
                <a:lnTo>
                  <a:pt x="112231" y="65618"/>
                </a:lnTo>
                <a:lnTo>
                  <a:pt x="112231" y="68527"/>
                </a:lnTo>
                <a:lnTo>
                  <a:pt x="111140" y="68527"/>
                </a:lnTo>
                <a:close/>
                <a:moveTo>
                  <a:pt x="100797" y="65618"/>
                </a:moveTo>
                <a:lnTo>
                  <a:pt x="101888" y="65618"/>
                </a:lnTo>
                <a:lnTo>
                  <a:pt x="101888" y="68527"/>
                </a:lnTo>
                <a:lnTo>
                  <a:pt x="100797" y="68527"/>
                </a:lnTo>
                <a:close/>
                <a:moveTo>
                  <a:pt x="90455" y="65618"/>
                </a:moveTo>
                <a:lnTo>
                  <a:pt x="91545" y="65618"/>
                </a:lnTo>
                <a:lnTo>
                  <a:pt x="91545" y="68527"/>
                </a:lnTo>
                <a:lnTo>
                  <a:pt x="90455" y="68527"/>
                </a:lnTo>
                <a:close/>
                <a:moveTo>
                  <a:pt x="80112" y="65618"/>
                </a:moveTo>
                <a:lnTo>
                  <a:pt x="81203" y="65618"/>
                </a:lnTo>
                <a:lnTo>
                  <a:pt x="81203" y="68527"/>
                </a:lnTo>
                <a:lnTo>
                  <a:pt x="80112" y="68527"/>
                </a:lnTo>
                <a:close/>
                <a:moveTo>
                  <a:pt x="69769" y="65618"/>
                </a:moveTo>
                <a:lnTo>
                  <a:pt x="70860" y="65618"/>
                </a:lnTo>
                <a:lnTo>
                  <a:pt x="70860" y="68527"/>
                </a:lnTo>
                <a:lnTo>
                  <a:pt x="69769" y="68527"/>
                </a:lnTo>
                <a:close/>
                <a:moveTo>
                  <a:pt x="59427" y="65618"/>
                </a:moveTo>
                <a:lnTo>
                  <a:pt x="60518" y="65618"/>
                </a:lnTo>
                <a:lnTo>
                  <a:pt x="60518" y="68527"/>
                </a:lnTo>
                <a:lnTo>
                  <a:pt x="59427" y="68527"/>
                </a:lnTo>
                <a:close/>
                <a:moveTo>
                  <a:pt x="49084" y="65618"/>
                </a:moveTo>
                <a:lnTo>
                  <a:pt x="50175" y="65618"/>
                </a:lnTo>
                <a:lnTo>
                  <a:pt x="50175" y="68527"/>
                </a:lnTo>
                <a:lnTo>
                  <a:pt x="49084" y="68527"/>
                </a:lnTo>
                <a:close/>
                <a:moveTo>
                  <a:pt x="38742" y="65618"/>
                </a:moveTo>
                <a:lnTo>
                  <a:pt x="39832" y="65618"/>
                </a:lnTo>
                <a:lnTo>
                  <a:pt x="39832" y="68527"/>
                </a:lnTo>
                <a:lnTo>
                  <a:pt x="38742" y="68527"/>
                </a:lnTo>
                <a:close/>
                <a:moveTo>
                  <a:pt x="28399" y="65618"/>
                </a:moveTo>
                <a:lnTo>
                  <a:pt x="29490" y="65618"/>
                </a:lnTo>
                <a:lnTo>
                  <a:pt x="29490" y="68527"/>
                </a:lnTo>
                <a:lnTo>
                  <a:pt x="28399" y="68527"/>
                </a:lnTo>
                <a:close/>
                <a:moveTo>
                  <a:pt x="18056" y="65618"/>
                </a:moveTo>
                <a:lnTo>
                  <a:pt x="19147" y="65618"/>
                </a:lnTo>
                <a:lnTo>
                  <a:pt x="19147" y="68527"/>
                </a:lnTo>
                <a:lnTo>
                  <a:pt x="18056" y="68527"/>
                </a:lnTo>
                <a:close/>
                <a:moveTo>
                  <a:pt x="7714" y="65618"/>
                </a:moveTo>
                <a:lnTo>
                  <a:pt x="8805" y="65618"/>
                </a:lnTo>
                <a:lnTo>
                  <a:pt x="8805" y="68527"/>
                </a:lnTo>
                <a:lnTo>
                  <a:pt x="7714" y="68527"/>
                </a:lnTo>
                <a:close/>
                <a:moveTo>
                  <a:pt x="18618" y="53997"/>
                </a:moveTo>
                <a:lnTo>
                  <a:pt x="13976" y="66375"/>
                </a:lnTo>
                <a:lnTo>
                  <a:pt x="13976" y="67824"/>
                </a:lnTo>
                <a:lnTo>
                  <a:pt x="18618" y="80202"/>
                </a:lnTo>
                <a:lnTo>
                  <a:pt x="23228" y="67909"/>
                </a:lnTo>
                <a:lnTo>
                  <a:pt x="23228" y="66289"/>
                </a:lnTo>
                <a:close/>
                <a:moveTo>
                  <a:pt x="28959" y="53997"/>
                </a:moveTo>
                <a:lnTo>
                  <a:pt x="24319" y="66372"/>
                </a:lnTo>
                <a:lnTo>
                  <a:pt x="24319" y="67827"/>
                </a:lnTo>
                <a:lnTo>
                  <a:pt x="28959" y="80202"/>
                </a:lnTo>
                <a:lnTo>
                  <a:pt x="33570" y="67906"/>
                </a:lnTo>
                <a:lnTo>
                  <a:pt x="33570" y="66293"/>
                </a:lnTo>
                <a:close/>
                <a:moveTo>
                  <a:pt x="39301" y="53997"/>
                </a:moveTo>
                <a:lnTo>
                  <a:pt x="34661" y="66368"/>
                </a:lnTo>
                <a:lnTo>
                  <a:pt x="34661" y="67830"/>
                </a:lnTo>
                <a:lnTo>
                  <a:pt x="39301" y="80202"/>
                </a:lnTo>
                <a:lnTo>
                  <a:pt x="43913" y="67902"/>
                </a:lnTo>
                <a:lnTo>
                  <a:pt x="43913" y="66296"/>
                </a:lnTo>
                <a:close/>
                <a:moveTo>
                  <a:pt x="8277" y="53997"/>
                </a:moveTo>
                <a:lnTo>
                  <a:pt x="3633" y="66378"/>
                </a:lnTo>
                <a:lnTo>
                  <a:pt x="3633" y="67820"/>
                </a:lnTo>
                <a:lnTo>
                  <a:pt x="8277" y="80202"/>
                </a:lnTo>
                <a:lnTo>
                  <a:pt x="12885" y="67912"/>
                </a:lnTo>
                <a:lnTo>
                  <a:pt x="12885" y="66286"/>
                </a:lnTo>
                <a:close/>
                <a:moveTo>
                  <a:pt x="70324" y="53997"/>
                </a:moveTo>
                <a:lnTo>
                  <a:pt x="65689" y="66358"/>
                </a:lnTo>
                <a:lnTo>
                  <a:pt x="65689" y="67840"/>
                </a:lnTo>
                <a:lnTo>
                  <a:pt x="70325" y="80202"/>
                </a:lnTo>
                <a:lnTo>
                  <a:pt x="74941" y="67892"/>
                </a:lnTo>
                <a:lnTo>
                  <a:pt x="74941" y="66306"/>
                </a:lnTo>
                <a:close/>
                <a:moveTo>
                  <a:pt x="49642" y="53997"/>
                </a:moveTo>
                <a:lnTo>
                  <a:pt x="45004" y="66365"/>
                </a:lnTo>
                <a:lnTo>
                  <a:pt x="45004" y="67834"/>
                </a:lnTo>
                <a:lnTo>
                  <a:pt x="49642" y="80202"/>
                </a:lnTo>
                <a:lnTo>
                  <a:pt x="54256" y="67899"/>
                </a:lnTo>
                <a:lnTo>
                  <a:pt x="54256" y="66299"/>
                </a:lnTo>
                <a:close/>
                <a:moveTo>
                  <a:pt x="101349" y="53997"/>
                </a:moveTo>
                <a:lnTo>
                  <a:pt x="96717" y="66348"/>
                </a:lnTo>
                <a:lnTo>
                  <a:pt x="96717" y="67850"/>
                </a:lnTo>
                <a:lnTo>
                  <a:pt x="101349" y="80202"/>
                </a:lnTo>
                <a:lnTo>
                  <a:pt x="105969" y="67882"/>
                </a:lnTo>
                <a:lnTo>
                  <a:pt x="105969" y="66316"/>
                </a:lnTo>
                <a:close/>
                <a:moveTo>
                  <a:pt x="91007" y="53997"/>
                </a:moveTo>
                <a:lnTo>
                  <a:pt x="86374" y="66351"/>
                </a:lnTo>
                <a:lnTo>
                  <a:pt x="86374" y="67847"/>
                </a:lnTo>
                <a:lnTo>
                  <a:pt x="91007" y="80202"/>
                </a:lnTo>
                <a:lnTo>
                  <a:pt x="95626" y="67886"/>
                </a:lnTo>
                <a:lnTo>
                  <a:pt x="95626" y="66313"/>
                </a:lnTo>
                <a:close/>
                <a:moveTo>
                  <a:pt x="80666" y="53997"/>
                </a:moveTo>
                <a:lnTo>
                  <a:pt x="76032" y="66355"/>
                </a:lnTo>
                <a:lnTo>
                  <a:pt x="76032" y="67844"/>
                </a:lnTo>
                <a:lnTo>
                  <a:pt x="80666" y="80202"/>
                </a:lnTo>
                <a:lnTo>
                  <a:pt x="85283" y="67889"/>
                </a:lnTo>
                <a:lnTo>
                  <a:pt x="85283" y="66309"/>
                </a:lnTo>
                <a:close/>
                <a:moveTo>
                  <a:pt x="59983" y="53997"/>
                </a:moveTo>
                <a:lnTo>
                  <a:pt x="55346" y="66361"/>
                </a:lnTo>
                <a:lnTo>
                  <a:pt x="55346" y="67837"/>
                </a:lnTo>
                <a:lnTo>
                  <a:pt x="59983" y="80202"/>
                </a:lnTo>
                <a:lnTo>
                  <a:pt x="64598" y="67896"/>
                </a:lnTo>
                <a:lnTo>
                  <a:pt x="64598" y="66303"/>
                </a:lnTo>
                <a:close/>
                <a:moveTo>
                  <a:pt x="111690" y="53997"/>
                </a:moveTo>
                <a:lnTo>
                  <a:pt x="107059" y="66345"/>
                </a:lnTo>
                <a:lnTo>
                  <a:pt x="107059" y="67854"/>
                </a:lnTo>
                <a:lnTo>
                  <a:pt x="111690" y="80202"/>
                </a:lnTo>
                <a:lnTo>
                  <a:pt x="116311" y="67879"/>
                </a:lnTo>
                <a:lnTo>
                  <a:pt x="116311" y="66319"/>
                </a:lnTo>
                <a:close/>
                <a:moveTo>
                  <a:pt x="2542" y="51796"/>
                </a:moveTo>
                <a:lnTo>
                  <a:pt x="3633" y="51796"/>
                </a:lnTo>
                <a:lnTo>
                  <a:pt x="3633" y="54705"/>
                </a:lnTo>
                <a:lnTo>
                  <a:pt x="2542" y="54705"/>
                </a:lnTo>
                <a:close/>
                <a:moveTo>
                  <a:pt x="23228" y="51796"/>
                </a:moveTo>
                <a:lnTo>
                  <a:pt x="24318" y="51796"/>
                </a:lnTo>
                <a:lnTo>
                  <a:pt x="24318" y="54705"/>
                </a:lnTo>
                <a:lnTo>
                  <a:pt x="23228" y="54705"/>
                </a:lnTo>
                <a:close/>
                <a:moveTo>
                  <a:pt x="12885" y="51796"/>
                </a:moveTo>
                <a:lnTo>
                  <a:pt x="13976" y="51796"/>
                </a:lnTo>
                <a:lnTo>
                  <a:pt x="13976" y="54705"/>
                </a:lnTo>
                <a:lnTo>
                  <a:pt x="12885" y="54705"/>
                </a:lnTo>
                <a:close/>
                <a:moveTo>
                  <a:pt x="43913" y="51796"/>
                </a:moveTo>
                <a:lnTo>
                  <a:pt x="45004" y="51796"/>
                </a:lnTo>
                <a:lnTo>
                  <a:pt x="45004" y="54705"/>
                </a:lnTo>
                <a:lnTo>
                  <a:pt x="43913" y="54705"/>
                </a:lnTo>
                <a:close/>
                <a:moveTo>
                  <a:pt x="33570" y="51796"/>
                </a:moveTo>
                <a:lnTo>
                  <a:pt x="34661" y="51796"/>
                </a:lnTo>
                <a:lnTo>
                  <a:pt x="34661" y="54705"/>
                </a:lnTo>
                <a:lnTo>
                  <a:pt x="33570" y="54705"/>
                </a:lnTo>
                <a:close/>
                <a:moveTo>
                  <a:pt x="64598" y="51796"/>
                </a:moveTo>
                <a:lnTo>
                  <a:pt x="65689" y="51796"/>
                </a:lnTo>
                <a:lnTo>
                  <a:pt x="65689" y="54705"/>
                </a:lnTo>
                <a:lnTo>
                  <a:pt x="64598" y="54705"/>
                </a:lnTo>
                <a:close/>
                <a:moveTo>
                  <a:pt x="54255" y="51796"/>
                </a:moveTo>
                <a:lnTo>
                  <a:pt x="55346" y="51796"/>
                </a:lnTo>
                <a:lnTo>
                  <a:pt x="55346" y="54705"/>
                </a:lnTo>
                <a:lnTo>
                  <a:pt x="54255" y="54705"/>
                </a:lnTo>
                <a:close/>
                <a:moveTo>
                  <a:pt x="74941" y="51796"/>
                </a:moveTo>
                <a:lnTo>
                  <a:pt x="76032" y="51796"/>
                </a:lnTo>
                <a:lnTo>
                  <a:pt x="76032" y="54705"/>
                </a:lnTo>
                <a:lnTo>
                  <a:pt x="74941" y="54705"/>
                </a:lnTo>
                <a:close/>
                <a:moveTo>
                  <a:pt x="95626" y="51796"/>
                </a:moveTo>
                <a:lnTo>
                  <a:pt x="96717" y="51796"/>
                </a:lnTo>
                <a:lnTo>
                  <a:pt x="96717" y="54705"/>
                </a:lnTo>
                <a:lnTo>
                  <a:pt x="95626" y="54705"/>
                </a:lnTo>
                <a:close/>
                <a:moveTo>
                  <a:pt x="85283" y="51796"/>
                </a:moveTo>
                <a:lnTo>
                  <a:pt x="86374" y="51796"/>
                </a:lnTo>
                <a:lnTo>
                  <a:pt x="86374" y="54705"/>
                </a:lnTo>
                <a:lnTo>
                  <a:pt x="85283" y="54705"/>
                </a:lnTo>
                <a:close/>
                <a:moveTo>
                  <a:pt x="116311" y="51796"/>
                </a:moveTo>
                <a:lnTo>
                  <a:pt x="117402" y="51796"/>
                </a:lnTo>
                <a:lnTo>
                  <a:pt x="117402" y="54705"/>
                </a:lnTo>
                <a:lnTo>
                  <a:pt x="116311" y="54705"/>
                </a:lnTo>
                <a:close/>
                <a:moveTo>
                  <a:pt x="105969" y="51796"/>
                </a:moveTo>
                <a:lnTo>
                  <a:pt x="107059" y="51796"/>
                </a:lnTo>
                <a:lnTo>
                  <a:pt x="107059" y="54705"/>
                </a:lnTo>
                <a:lnTo>
                  <a:pt x="105969" y="54705"/>
                </a:lnTo>
                <a:close/>
                <a:moveTo>
                  <a:pt x="33874" y="40891"/>
                </a:moveTo>
                <a:lnTo>
                  <a:pt x="29216" y="53311"/>
                </a:lnTo>
                <a:lnTo>
                  <a:pt x="33832" y="65618"/>
                </a:lnTo>
                <a:lnTo>
                  <a:pt x="34428" y="65618"/>
                </a:lnTo>
                <a:lnTo>
                  <a:pt x="39044" y="53311"/>
                </a:lnTo>
                <a:lnTo>
                  <a:pt x="34386" y="40891"/>
                </a:lnTo>
                <a:close/>
                <a:moveTo>
                  <a:pt x="23533" y="40891"/>
                </a:moveTo>
                <a:lnTo>
                  <a:pt x="18875" y="53311"/>
                </a:lnTo>
                <a:lnTo>
                  <a:pt x="23490" y="65618"/>
                </a:lnTo>
                <a:lnTo>
                  <a:pt x="24087" y="65618"/>
                </a:lnTo>
                <a:lnTo>
                  <a:pt x="28702" y="53311"/>
                </a:lnTo>
                <a:lnTo>
                  <a:pt x="24045" y="40891"/>
                </a:lnTo>
                <a:close/>
                <a:moveTo>
                  <a:pt x="13191" y="40891"/>
                </a:moveTo>
                <a:lnTo>
                  <a:pt x="8534" y="53311"/>
                </a:lnTo>
                <a:lnTo>
                  <a:pt x="13149" y="65618"/>
                </a:lnTo>
                <a:lnTo>
                  <a:pt x="13745" y="65618"/>
                </a:lnTo>
                <a:lnTo>
                  <a:pt x="18361" y="53311"/>
                </a:lnTo>
                <a:lnTo>
                  <a:pt x="13703" y="40891"/>
                </a:lnTo>
                <a:close/>
                <a:moveTo>
                  <a:pt x="54557" y="40891"/>
                </a:moveTo>
                <a:lnTo>
                  <a:pt x="49899" y="53311"/>
                </a:lnTo>
                <a:lnTo>
                  <a:pt x="54514" y="65618"/>
                </a:lnTo>
                <a:lnTo>
                  <a:pt x="55111" y="65618"/>
                </a:lnTo>
                <a:lnTo>
                  <a:pt x="59726" y="53311"/>
                </a:lnTo>
                <a:lnTo>
                  <a:pt x="55069" y="40891"/>
                </a:lnTo>
                <a:close/>
                <a:moveTo>
                  <a:pt x="44215" y="40891"/>
                </a:moveTo>
                <a:lnTo>
                  <a:pt x="39558" y="53311"/>
                </a:lnTo>
                <a:lnTo>
                  <a:pt x="44173" y="65618"/>
                </a:lnTo>
                <a:lnTo>
                  <a:pt x="44769" y="65618"/>
                </a:lnTo>
                <a:lnTo>
                  <a:pt x="49385" y="53311"/>
                </a:lnTo>
                <a:lnTo>
                  <a:pt x="44727" y="40891"/>
                </a:lnTo>
                <a:close/>
                <a:moveTo>
                  <a:pt x="75239" y="40891"/>
                </a:moveTo>
                <a:lnTo>
                  <a:pt x="70582" y="53311"/>
                </a:lnTo>
                <a:lnTo>
                  <a:pt x="75197" y="65618"/>
                </a:lnTo>
                <a:lnTo>
                  <a:pt x="75793" y="65618"/>
                </a:lnTo>
                <a:lnTo>
                  <a:pt x="80409" y="53311"/>
                </a:lnTo>
                <a:lnTo>
                  <a:pt x="75751" y="40891"/>
                </a:lnTo>
                <a:close/>
                <a:moveTo>
                  <a:pt x="64898" y="40891"/>
                </a:moveTo>
                <a:lnTo>
                  <a:pt x="60240" y="53311"/>
                </a:lnTo>
                <a:lnTo>
                  <a:pt x="64856" y="65618"/>
                </a:lnTo>
                <a:lnTo>
                  <a:pt x="65452" y="65618"/>
                </a:lnTo>
                <a:lnTo>
                  <a:pt x="70067" y="53311"/>
                </a:lnTo>
                <a:lnTo>
                  <a:pt x="65410" y="40891"/>
                </a:lnTo>
                <a:close/>
                <a:moveTo>
                  <a:pt x="95922" y="40891"/>
                </a:moveTo>
                <a:lnTo>
                  <a:pt x="91264" y="53311"/>
                </a:lnTo>
                <a:lnTo>
                  <a:pt x="95880" y="65618"/>
                </a:lnTo>
                <a:lnTo>
                  <a:pt x="96476" y="65618"/>
                </a:lnTo>
                <a:lnTo>
                  <a:pt x="101092" y="53311"/>
                </a:lnTo>
                <a:lnTo>
                  <a:pt x="96434" y="40891"/>
                </a:lnTo>
                <a:close/>
                <a:moveTo>
                  <a:pt x="85581" y="40891"/>
                </a:moveTo>
                <a:lnTo>
                  <a:pt x="80923" y="53311"/>
                </a:lnTo>
                <a:lnTo>
                  <a:pt x="85538" y="65618"/>
                </a:lnTo>
                <a:lnTo>
                  <a:pt x="86135" y="65618"/>
                </a:lnTo>
                <a:lnTo>
                  <a:pt x="90750" y="53311"/>
                </a:lnTo>
                <a:lnTo>
                  <a:pt x="86093" y="40891"/>
                </a:lnTo>
                <a:close/>
                <a:moveTo>
                  <a:pt x="106263" y="40891"/>
                </a:moveTo>
                <a:lnTo>
                  <a:pt x="101606" y="53311"/>
                </a:lnTo>
                <a:lnTo>
                  <a:pt x="106221" y="65618"/>
                </a:lnTo>
                <a:lnTo>
                  <a:pt x="106818" y="65618"/>
                </a:lnTo>
                <a:lnTo>
                  <a:pt x="111433" y="53311"/>
                </a:lnTo>
                <a:lnTo>
                  <a:pt x="106775" y="40891"/>
                </a:lnTo>
                <a:close/>
                <a:moveTo>
                  <a:pt x="7714" y="37982"/>
                </a:moveTo>
                <a:lnTo>
                  <a:pt x="8805" y="37982"/>
                </a:lnTo>
                <a:lnTo>
                  <a:pt x="8805" y="40891"/>
                </a:lnTo>
                <a:lnTo>
                  <a:pt x="7714" y="40891"/>
                </a:lnTo>
                <a:close/>
                <a:moveTo>
                  <a:pt x="18056" y="37982"/>
                </a:moveTo>
                <a:lnTo>
                  <a:pt x="19147" y="37982"/>
                </a:lnTo>
                <a:lnTo>
                  <a:pt x="19147" y="40891"/>
                </a:lnTo>
                <a:lnTo>
                  <a:pt x="18056" y="40891"/>
                </a:lnTo>
                <a:close/>
                <a:moveTo>
                  <a:pt x="49084" y="37982"/>
                </a:moveTo>
                <a:lnTo>
                  <a:pt x="50175" y="37982"/>
                </a:lnTo>
                <a:lnTo>
                  <a:pt x="50175" y="40891"/>
                </a:lnTo>
                <a:lnTo>
                  <a:pt x="49084" y="40891"/>
                </a:lnTo>
                <a:close/>
                <a:moveTo>
                  <a:pt x="38742" y="37982"/>
                </a:moveTo>
                <a:lnTo>
                  <a:pt x="39833" y="37982"/>
                </a:lnTo>
                <a:lnTo>
                  <a:pt x="39833" y="40891"/>
                </a:lnTo>
                <a:lnTo>
                  <a:pt x="38742" y="40891"/>
                </a:lnTo>
                <a:close/>
                <a:moveTo>
                  <a:pt x="28399" y="37982"/>
                </a:moveTo>
                <a:lnTo>
                  <a:pt x="29490" y="37982"/>
                </a:lnTo>
                <a:lnTo>
                  <a:pt x="29490" y="40891"/>
                </a:lnTo>
                <a:lnTo>
                  <a:pt x="28399" y="40891"/>
                </a:lnTo>
                <a:close/>
                <a:moveTo>
                  <a:pt x="59427" y="37982"/>
                </a:moveTo>
                <a:lnTo>
                  <a:pt x="60518" y="37982"/>
                </a:lnTo>
                <a:lnTo>
                  <a:pt x="60518" y="40891"/>
                </a:lnTo>
                <a:lnTo>
                  <a:pt x="59427" y="40891"/>
                </a:lnTo>
                <a:close/>
                <a:moveTo>
                  <a:pt x="90455" y="37982"/>
                </a:moveTo>
                <a:lnTo>
                  <a:pt x="91545" y="37982"/>
                </a:lnTo>
                <a:lnTo>
                  <a:pt x="91545" y="40891"/>
                </a:lnTo>
                <a:lnTo>
                  <a:pt x="90455" y="40891"/>
                </a:lnTo>
                <a:close/>
                <a:moveTo>
                  <a:pt x="80112" y="37982"/>
                </a:moveTo>
                <a:lnTo>
                  <a:pt x="81203" y="37982"/>
                </a:lnTo>
                <a:lnTo>
                  <a:pt x="81203" y="40891"/>
                </a:lnTo>
                <a:lnTo>
                  <a:pt x="80112" y="40891"/>
                </a:lnTo>
                <a:close/>
                <a:moveTo>
                  <a:pt x="69769" y="37982"/>
                </a:moveTo>
                <a:lnTo>
                  <a:pt x="70860" y="37982"/>
                </a:lnTo>
                <a:lnTo>
                  <a:pt x="70860" y="40891"/>
                </a:lnTo>
                <a:lnTo>
                  <a:pt x="69769" y="40891"/>
                </a:lnTo>
                <a:close/>
                <a:moveTo>
                  <a:pt x="100797" y="37982"/>
                </a:moveTo>
                <a:lnTo>
                  <a:pt x="101888" y="37982"/>
                </a:lnTo>
                <a:lnTo>
                  <a:pt x="101888" y="40891"/>
                </a:lnTo>
                <a:lnTo>
                  <a:pt x="100797" y="40891"/>
                </a:lnTo>
                <a:close/>
                <a:moveTo>
                  <a:pt x="111140" y="37982"/>
                </a:moveTo>
                <a:lnTo>
                  <a:pt x="112231" y="37982"/>
                </a:lnTo>
                <a:lnTo>
                  <a:pt x="112231" y="40891"/>
                </a:lnTo>
                <a:lnTo>
                  <a:pt x="111140" y="40891"/>
                </a:lnTo>
                <a:close/>
                <a:moveTo>
                  <a:pt x="28959" y="26420"/>
                </a:moveTo>
                <a:lnTo>
                  <a:pt x="24319" y="38795"/>
                </a:lnTo>
                <a:lnTo>
                  <a:pt x="24319" y="40250"/>
                </a:lnTo>
                <a:lnTo>
                  <a:pt x="28959" y="52625"/>
                </a:lnTo>
                <a:lnTo>
                  <a:pt x="33570" y="40329"/>
                </a:lnTo>
                <a:lnTo>
                  <a:pt x="33570" y="38716"/>
                </a:lnTo>
                <a:close/>
                <a:moveTo>
                  <a:pt x="18618" y="26420"/>
                </a:moveTo>
                <a:lnTo>
                  <a:pt x="13976" y="38798"/>
                </a:lnTo>
                <a:lnTo>
                  <a:pt x="13976" y="40247"/>
                </a:lnTo>
                <a:lnTo>
                  <a:pt x="18618" y="52625"/>
                </a:lnTo>
                <a:lnTo>
                  <a:pt x="23228" y="40332"/>
                </a:lnTo>
                <a:lnTo>
                  <a:pt x="23228" y="38713"/>
                </a:lnTo>
                <a:close/>
                <a:moveTo>
                  <a:pt x="8277" y="26420"/>
                </a:moveTo>
                <a:lnTo>
                  <a:pt x="3633" y="38801"/>
                </a:lnTo>
                <a:lnTo>
                  <a:pt x="3633" y="40244"/>
                </a:lnTo>
                <a:lnTo>
                  <a:pt x="8277" y="52625"/>
                </a:lnTo>
                <a:lnTo>
                  <a:pt x="12885" y="40336"/>
                </a:lnTo>
                <a:lnTo>
                  <a:pt x="12885" y="38710"/>
                </a:lnTo>
                <a:close/>
                <a:moveTo>
                  <a:pt x="39301" y="26420"/>
                </a:moveTo>
                <a:lnTo>
                  <a:pt x="34661" y="38792"/>
                </a:lnTo>
                <a:lnTo>
                  <a:pt x="34661" y="40254"/>
                </a:lnTo>
                <a:lnTo>
                  <a:pt x="39301" y="52625"/>
                </a:lnTo>
                <a:lnTo>
                  <a:pt x="43913" y="40326"/>
                </a:lnTo>
                <a:lnTo>
                  <a:pt x="43913" y="38719"/>
                </a:lnTo>
                <a:close/>
                <a:moveTo>
                  <a:pt x="59983" y="26420"/>
                </a:moveTo>
                <a:lnTo>
                  <a:pt x="55346" y="38785"/>
                </a:lnTo>
                <a:lnTo>
                  <a:pt x="55346" y="40260"/>
                </a:lnTo>
                <a:lnTo>
                  <a:pt x="59983" y="52625"/>
                </a:lnTo>
                <a:lnTo>
                  <a:pt x="64598" y="40319"/>
                </a:lnTo>
                <a:lnTo>
                  <a:pt x="64598" y="38726"/>
                </a:lnTo>
                <a:close/>
                <a:moveTo>
                  <a:pt x="91007" y="26420"/>
                </a:moveTo>
                <a:lnTo>
                  <a:pt x="86374" y="38775"/>
                </a:lnTo>
                <a:lnTo>
                  <a:pt x="86374" y="40270"/>
                </a:lnTo>
                <a:lnTo>
                  <a:pt x="91007" y="52625"/>
                </a:lnTo>
                <a:lnTo>
                  <a:pt x="95626" y="40309"/>
                </a:lnTo>
                <a:lnTo>
                  <a:pt x="95626" y="38736"/>
                </a:lnTo>
                <a:close/>
                <a:moveTo>
                  <a:pt x="49642" y="26420"/>
                </a:moveTo>
                <a:lnTo>
                  <a:pt x="45004" y="38788"/>
                </a:lnTo>
                <a:lnTo>
                  <a:pt x="45004" y="40257"/>
                </a:lnTo>
                <a:lnTo>
                  <a:pt x="49642" y="52625"/>
                </a:lnTo>
                <a:lnTo>
                  <a:pt x="54256" y="40322"/>
                </a:lnTo>
                <a:lnTo>
                  <a:pt x="54256" y="38723"/>
                </a:lnTo>
                <a:close/>
                <a:moveTo>
                  <a:pt x="111690" y="26420"/>
                </a:moveTo>
                <a:lnTo>
                  <a:pt x="107059" y="38768"/>
                </a:lnTo>
                <a:lnTo>
                  <a:pt x="107059" y="40277"/>
                </a:lnTo>
                <a:lnTo>
                  <a:pt x="111690" y="52625"/>
                </a:lnTo>
                <a:lnTo>
                  <a:pt x="116311" y="40302"/>
                </a:lnTo>
                <a:lnTo>
                  <a:pt x="116311" y="38743"/>
                </a:lnTo>
                <a:close/>
                <a:moveTo>
                  <a:pt x="80666" y="26420"/>
                </a:moveTo>
                <a:lnTo>
                  <a:pt x="76032" y="38778"/>
                </a:lnTo>
                <a:lnTo>
                  <a:pt x="76032" y="40267"/>
                </a:lnTo>
                <a:lnTo>
                  <a:pt x="80666" y="52625"/>
                </a:lnTo>
                <a:lnTo>
                  <a:pt x="85283" y="40312"/>
                </a:lnTo>
                <a:lnTo>
                  <a:pt x="85283" y="38733"/>
                </a:lnTo>
                <a:close/>
                <a:moveTo>
                  <a:pt x="70325" y="26420"/>
                </a:moveTo>
                <a:lnTo>
                  <a:pt x="65689" y="38781"/>
                </a:lnTo>
                <a:lnTo>
                  <a:pt x="65689" y="40264"/>
                </a:lnTo>
                <a:lnTo>
                  <a:pt x="70324" y="52625"/>
                </a:lnTo>
                <a:lnTo>
                  <a:pt x="74941" y="40316"/>
                </a:lnTo>
                <a:lnTo>
                  <a:pt x="74941" y="38729"/>
                </a:lnTo>
                <a:close/>
                <a:moveTo>
                  <a:pt x="101349" y="26420"/>
                </a:moveTo>
                <a:lnTo>
                  <a:pt x="96717" y="38771"/>
                </a:lnTo>
                <a:lnTo>
                  <a:pt x="96717" y="40274"/>
                </a:lnTo>
                <a:lnTo>
                  <a:pt x="101349" y="52625"/>
                </a:lnTo>
                <a:lnTo>
                  <a:pt x="105969" y="40306"/>
                </a:lnTo>
                <a:lnTo>
                  <a:pt x="105969" y="38739"/>
                </a:lnTo>
                <a:close/>
                <a:moveTo>
                  <a:pt x="2542" y="24216"/>
                </a:moveTo>
                <a:lnTo>
                  <a:pt x="3633" y="24216"/>
                </a:lnTo>
                <a:lnTo>
                  <a:pt x="3633" y="27124"/>
                </a:lnTo>
                <a:lnTo>
                  <a:pt x="2542" y="27124"/>
                </a:lnTo>
                <a:close/>
                <a:moveTo>
                  <a:pt x="23228" y="24216"/>
                </a:moveTo>
                <a:lnTo>
                  <a:pt x="24318" y="24216"/>
                </a:lnTo>
                <a:lnTo>
                  <a:pt x="24318" y="27124"/>
                </a:lnTo>
                <a:lnTo>
                  <a:pt x="23228" y="27124"/>
                </a:lnTo>
                <a:close/>
                <a:moveTo>
                  <a:pt x="12885" y="24216"/>
                </a:moveTo>
                <a:lnTo>
                  <a:pt x="13976" y="24216"/>
                </a:lnTo>
                <a:lnTo>
                  <a:pt x="13976" y="27124"/>
                </a:lnTo>
                <a:lnTo>
                  <a:pt x="12885" y="27124"/>
                </a:lnTo>
                <a:close/>
                <a:moveTo>
                  <a:pt x="54255" y="24216"/>
                </a:moveTo>
                <a:lnTo>
                  <a:pt x="55346" y="24216"/>
                </a:lnTo>
                <a:lnTo>
                  <a:pt x="55346" y="27124"/>
                </a:lnTo>
                <a:lnTo>
                  <a:pt x="54255" y="27124"/>
                </a:lnTo>
                <a:close/>
                <a:moveTo>
                  <a:pt x="43913" y="24216"/>
                </a:moveTo>
                <a:lnTo>
                  <a:pt x="45004" y="24216"/>
                </a:lnTo>
                <a:lnTo>
                  <a:pt x="45004" y="27124"/>
                </a:lnTo>
                <a:lnTo>
                  <a:pt x="43913" y="27124"/>
                </a:lnTo>
                <a:close/>
                <a:moveTo>
                  <a:pt x="33570" y="24216"/>
                </a:moveTo>
                <a:lnTo>
                  <a:pt x="34661" y="24216"/>
                </a:lnTo>
                <a:lnTo>
                  <a:pt x="34661" y="27124"/>
                </a:lnTo>
                <a:lnTo>
                  <a:pt x="33570" y="27124"/>
                </a:lnTo>
                <a:close/>
                <a:moveTo>
                  <a:pt x="74941" y="24216"/>
                </a:moveTo>
                <a:lnTo>
                  <a:pt x="76032" y="24216"/>
                </a:lnTo>
                <a:lnTo>
                  <a:pt x="76032" y="27124"/>
                </a:lnTo>
                <a:lnTo>
                  <a:pt x="74941" y="27124"/>
                </a:lnTo>
                <a:close/>
                <a:moveTo>
                  <a:pt x="64598" y="24216"/>
                </a:moveTo>
                <a:lnTo>
                  <a:pt x="65689" y="24216"/>
                </a:lnTo>
                <a:lnTo>
                  <a:pt x="65689" y="27124"/>
                </a:lnTo>
                <a:lnTo>
                  <a:pt x="64598" y="27124"/>
                </a:lnTo>
                <a:close/>
                <a:moveTo>
                  <a:pt x="105969" y="24216"/>
                </a:moveTo>
                <a:lnTo>
                  <a:pt x="107059" y="24216"/>
                </a:lnTo>
                <a:lnTo>
                  <a:pt x="107059" y="27124"/>
                </a:lnTo>
                <a:lnTo>
                  <a:pt x="105969" y="27124"/>
                </a:lnTo>
                <a:close/>
                <a:moveTo>
                  <a:pt x="95626" y="24216"/>
                </a:moveTo>
                <a:lnTo>
                  <a:pt x="96717" y="24216"/>
                </a:lnTo>
                <a:lnTo>
                  <a:pt x="96717" y="27124"/>
                </a:lnTo>
                <a:lnTo>
                  <a:pt x="95626" y="27124"/>
                </a:lnTo>
                <a:close/>
                <a:moveTo>
                  <a:pt x="85283" y="24216"/>
                </a:moveTo>
                <a:lnTo>
                  <a:pt x="86374" y="24216"/>
                </a:lnTo>
                <a:lnTo>
                  <a:pt x="86374" y="27124"/>
                </a:lnTo>
                <a:lnTo>
                  <a:pt x="85283" y="27124"/>
                </a:lnTo>
                <a:close/>
                <a:moveTo>
                  <a:pt x="116311" y="24216"/>
                </a:moveTo>
                <a:lnTo>
                  <a:pt x="117402" y="24216"/>
                </a:lnTo>
                <a:lnTo>
                  <a:pt x="117402" y="27124"/>
                </a:lnTo>
                <a:lnTo>
                  <a:pt x="116311" y="27124"/>
                </a:lnTo>
                <a:close/>
                <a:moveTo>
                  <a:pt x="13164" y="13387"/>
                </a:moveTo>
                <a:lnTo>
                  <a:pt x="8534" y="25734"/>
                </a:lnTo>
                <a:lnTo>
                  <a:pt x="13127" y="37982"/>
                </a:lnTo>
                <a:lnTo>
                  <a:pt x="13768" y="37982"/>
                </a:lnTo>
                <a:lnTo>
                  <a:pt x="18361" y="25734"/>
                </a:lnTo>
                <a:lnTo>
                  <a:pt x="13731" y="13387"/>
                </a:lnTo>
                <a:close/>
                <a:moveTo>
                  <a:pt x="23505" y="13387"/>
                </a:moveTo>
                <a:lnTo>
                  <a:pt x="18875" y="25734"/>
                </a:lnTo>
                <a:lnTo>
                  <a:pt x="23468" y="37982"/>
                </a:lnTo>
                <a:lnTo>
                  <a:pt x="24109" y="37982"/>
                </a:lnTo>
                <a:lnTo>
                  <a:pt x="28702" y="25734"/>
                </a:lnTo>
                <a:lnTo>
                  <a:pt x="24072" y="13387"/>
                </a:lnTo>
                <a:close/>
                <a:moveTo>
                  <a:pt x="33847" y="13387"/>
                </a:moveTo>
                <a:lnTo>
                  <a:pt x="29216" y="25734"/>
                </a:lnTo>
                <a:lnTo>
                  <a:pt x="33809" y="37982"/>
                </a:lnTo>
                <a:lnTo>
                  <a:pt x="34451" y="37982"/>
                </a:lnTo>
                <a:lnTo>
                  <a:pt x="39044" y="25734"/>
                </a:lnTo>
                <a:lnTo>
                  <a:pt x="34413" y="13387"/>
                </a:lnTo>
                <a:close/>
                <a:moveTo>
                  <a:pt x="44188" y="13387"/>
                </a:moveTo>
                <a:lnTo>
                  <a:pt x="39558" y="25734"/>
                </a:lnTo>
                <a:lnTo>
                  <a:pt x="44151" y="37982"/>
                </a:lnTo>
                <a:lnTo>
                  <a:pt x="44792" y="37982"/>
                </a:lnTo>
                <a:lnTo>
                  <a:pt x="49385" y="25734"/>
                </a:lnTo>
                <a:lnTo>
                  <a:pt x="44755" y="13387"/>
                </a:lnTo>
                <a:close/>
                <a:moveTo>
                  <a:pt x="54529" y="13387"/>
                </a:moveTo>
                <a:lnTo>
                  <a:pt x="49899" y="25734"/>
                </a:lnTo>
                <a:lnTo>
                  <a:pt x="54492" y="37982"/>
                </a:lnTo>
                <a:lnTo>
                  <a:pt x="55133" y="37982"/>
                </a:lnTo>
                <a:lnTo>
                  <a:pt x="59726" y="25734"/>
                </a:lnTo>
                <a:lnTo>
                  <a:pt x="55096" y="13387"/>
                </a:lnTo>
                <a:close/>
                <a:moveTo>
                  <a:pt x="64870" y="13387"/>
                </a:moveTo>
                <a:lnTo>
                  <a:pt x="60240" y="25734"/>
                </a:lnTo>
                <a:lnTo>
                  <a:pt x="64833" y="37982"/>
                </a:lnTo>
                <a:lnTo>
                  <a:pt x="65474" y="37982"/>
                </a:lnTo>
                <a:lnTo>
                  <a:pt x="70067" y="25734"/>
                </a:lnTo>
                <a:lnTo>
                  <a:pt x="65437" y="13387"/>
                </a:lnTo>
                <a:close/>
                <a:moveTo>
                  <a:pt x="75212" y="13387"/>
                </a:moveTo>
                <a:lnTo>
                  <a:pt x="70582" y="25734"/>
                </a:lnTo>
                <a:lnTo>
                  <a:pt x="75175" y="37982"/>
                </a:lnTo>
                <a:lnTo>
                  <a:pt x="75816" y="37982"/>
                </a:lnTo>
                <a:lnTo>
                  <a:pt x="80409" y="25734"/>
                </a:lnTo>
                <a:lnTo>
                  <a:pt x="75779" y="13387"/>
                </a:lnTo>
                <a:close/>
                <a:moveTo>
                  <a:pt x="85553" y="13387"/>
                </a:moveTo>
                <a:lnTo>
                  <a:pt x="80923" y="25734"/>
                </a:lnTo>
                <a:lnTo>
                  <a:pt x="85516" y="37982"/>
                </a:lnTo>
                <a:lnTo>
                  <a:pt x="86157" y="37982"/>
                </a:lnTo>
                <a:lnTo>
                  <a:pt x="90750" y="25734"/>
                </a:lnTo>
                <a:lnTo>
                  <a:pt x="86120" y="13387"/>
                </a:lnTo>
                <a:close/>
                <a:moveTo>
                  <a:pt x="106236" y="13387"/>
                </a:moveTo>
                <a:lnTo>
                  <a:pt x="101606" y="25734"/>
                </a:lnTo>
                <a:lnTo>
                  <a:pt x="106199" y="37982"/>
                </a:lnTo>
                <a:lnTo>
                  <a:pt x="106840" y="37982"/>
                </a:lnTo>
                <a:lnTo>
                  <a:pt x="111433" y="25734"/>
                </a:lnTo>
                <a:lnTo>
                  <a:pt x="106803" y="13387"/>
                </a:lnTo>
                <a:close/>
                <a:moveTo>
                  <a:pt x="95894" y="13387"/>
                </a:moveTo>
                <a:lnTo>
                  <a:pt x="91264" y="25734"/>
                </a:lnTo>
                <a:lnTo>
                  <a:pt x="95857" y="37982"/>
                </a:lnTo>
                <a:lnTo>
                  <a:pt x="96499" y="37982"/>
                </a:lnTo>
                <a:lnTo>
                  <a:pt x="101092" y="25734"/>
                </a:lnTo>
                <a:lnTo>
                  <a:pt x="96461" y="13387"/>
                </a:lnTo>
                <a:close/>
                <a:moveTo>
                  <a:pt x="7714" y="10478"/>
                </a:moveTo>
                <a:lnTo>
                  <a:pt x="8805" y="10478"/>
                </a:lnTo>
                <a:lnTo>
                  <a:pt x="8805" y="13387"/>
                </a:lnTo>
                <a:lnTo>
                  <a:pt x="7714" y="13387"/>
                </a:lnTo>
                <a:close/>
                <a:moveTo>
                  <a:pt x="28399" y="10478"/>
                </a:moveTo>
                <a:lnTo>
                  <a:pt x="29490" y="10478"/>
                </a:lnTo>
                <a:lnTo>
                  <a:pt x="29490" y="13387"/>
                </a:lnTo>
                <a:lnTo>
                  <a:pt x="28399" y="13387"/>
                </a:lnTo>
                <a:close/>
                <a:moveTo>
                  <a:pt x="18057" y="10478"/>
                </a:moveTo>
                <a:lnTo>
                  <a:pt x="19147" y="10478"/>
                </a:lnTo>
                <a:lnTo>
                  <a:pt x="19147" y="13387"/>
                </a:lnTo>
                <a:lnTo>
                  <a:pt x="18057" y="13387"/>
                </a:lnTo>
                <a:close/>
                <a:moveTo>
                  <a:pt x="38742" y="10478"/>
                </a:moveTo>
                <a:lnTo>
                  <a:pt x="39833" y="10478"/>
                </a:lnTo>
                <a:lnTo>
                  <a:pt x="39833" y="13387"/>
                </a:lnTo>
                <a:lnTo>
                  <a:pt x="38742" y="13387"/>
                </a:lnTo>
                <a:close/>
                <a:moveTo>
                  <a:pt x="49084" y="10478"/>
                </a:moveTo>
                <a:lnTo>
                  <a:pt x="50175" y="10478"/>
                </a:lnTo>
                <a:lnTo>
                  <a:pt x="50175" y="13387"/>
                </a:lnTo>
                <a:lnTo>
                  <a:pt x="49084" y="13387"/>
                </a:lnTo>
                <a:close/>
                <a:moveTo>
                  <a:pt x="59427" y="10478"/>
                </a:moveTo>
                <a:lnTo>
                  <a:pt x="60518" y="10478"/>
                </a:lnTo>
                <a:lnTo>
                  <a:pt x="60518" y="13387"/>
                </a:lnTo>
                <a:lnTo>
                  <a:pt x="59427" y="13387"/>
                </a:lnTo>
                <a:close/>
                <a:moveTo>
                  <a:pt x="69769" y="10478"/>
                </a:moveTo>
                <a:lnTo>
                  <a:pt x="70860" y="10478"/>
                </a:lnTo>
                <a:lnTo>
                  <a:pt x="70860" y="13387"/>
                </a:lnTo>
                <a:lnTo>
                  <a:pt x="69769" y="13387"/>
                </a:lnTo>
                <a:close/>
                <a:moveTo>
                  <a:pt x="80112" y="10478"/>
                </a:moveTo>
                <a:lnTo>
                  <a:pt x="81203" y="10478"/>
                </a:lnTo>
                <a:lnTo>
                  <a:pt x="81203" y="13387"/>
                </a:lnTo>
                <a:lnTo>
                  <a:pt x="80112" y="13387"/>
                </a:lnTo>
                <a:close/>
                <a:moveTo>
                  <a:pt x="90455" y="10478"/>
                </a:moveTo>
                <a:lnTo>
                  <a:pt x="91545" y="10478"/>
                </a:lnTo>
                <a:lnTo>
                  <a:pt x="91545" y="13387"/>
                </a:lnTo>
                <a:lnTo>
                  <a:pt x="90455" y="13387"/>
                </a:lnTo>
                <a:close/>
                <a:moveTo>
                  <a:pt x="100797" y="10478"/>
                </a:moveTo>
                <a:lnTo>
                  <a:pt x="101888" y="10478"/>
                </a:lnTo>
                <a:lnTo>
                  <a:pt x="101888" y="13387"/>
                </a:lnTo>
                <a:lnTo>
                  <a:pt x="100797" y="13387"/>
                </a:lnTo>
                <a:close/>
                <a:moveTo>
                  <a:pt x="111140" y="10478"/>
                </a:moveTo>
                <a:lnTo>
                  <a:pt x="112231" y="10478"/>
                </a:lnTo>
                <a:lnTo>
                  <a:pt x="112231" y="13387"/>
                </a:lnTo>
                <a:lnTo>
                  <a:pt x="111140" y="13387"/>
                </a:lnTo>
                <a:close/>
                <a:moveTo>
                  <a:pt x="60417" y="0"/>
                </a:moveTo>
                <a:lnTo>
                  <a:pt x="60931" y="0"/>
                </a:lnTo>
                <a:lnTo>
                  <a:pt x="64861" y="10478"/>
                </a:lnTo>
                <a:lnTo>
                  <a:pt x="65447" y="10478"/>
                </a:lnTo>
                <a:lnTo>
                  <a:pt x="69376" y="0"/>
                </a:lnTo>
                <a:lnTo>
                  <a:pt x="69891" y="0"/>
                </a:lnTo>
                <a:lnTo>
                  <a:pt x="65689" y="11204"/>
                </a:lnTo>
                <a:lnTo>
                  <a:pt x="65689" y="12687"/>
                </a:lnTo>
                <a:lnTo>
                  <a:pt x="70325" y="25048"/>
                </a:lnTo>
                <a:lnTo>
                  <a:pt x="74941" y="12738"/>
                </a:lnTo>
                <a:lnTo>
                  <a:pt x="74941" y="11152"/>
                </a:lnTo>
                <a:lnTo>
                  <a:pt x="70758" y="0"/>
                </a:lnTo>
                <a:lnTo>
                  <a:pt x="71273" y="0"/>
                </a:lnTo>
                <a:lnTo>
                  <a:pt x="75202" y="10478"/>
                </a:lnTo>
                <a:lnTo>
                  <a:pt x="75788" y="10478"/>
                </a:lnTo>
                <a:lnTo>
                  <a:pt x="79718" y="0"/>
                </a:lnTo>
                <a:lnTo>
                  <a:pt x="80232" y="0"/>
                </a:lnTo>
                <a:lnTo>
                  <a:pt x="76032" y="11201"/>
                </a:lnTo>
                <a:lnTo>
                  <a:pt x="76032" y="12690"/>
                </a:lnTo>
                <a:lnTo>
                  <a:pt x="80666" y="25048"/>
                </a:lnTo>
                <a:lnTo>
                  <a:pt x="85283" y="12735"/>
                </a:lnTo>
                <a:lnTo>
                  <a:pt x="85283" y="11156"/>
                </a:lnTo>
                <a:lnTo>
                  <a:pt x="81100" y="0"/>
                </a:lnTo>
                <a:lnTo>
                  <a:pt x="81614" y="0"/>
                </a:lnTo>
                <a:lnTo>
                  <a:pt x="85543" y="10478"/>
                </a:lnTo>
                <a:lnTo>
                  <a:pt x="86130" y="10478"/>
                </a:lnTo>
                <a:lnTo>
                  <a:pt x="90059" y="0"/>
                </a:lnTo>
                <a:lnTo>
                  <a:pt x="90573" y="0"/>
                </a:lnTo>
                <a:lnTo>
                  <a:pt x="86374" y="11198"/>
                </a:lnTo>
                <a:lnTo>
                  <a:pt x="86374" y="12693"/>
                </a:lnTo>
                <a:lnTo>
                  <a:pt x="91007" y="25048"/>
                </a:lnTo>
                <a:lnTo>
                  <a:pt x="95626" y="12732"/>
                </a:lnTo>
                <a:lnTo>
                  <a:pt x="95626" y="11159"/>
                </a:lnTo>
                <a:lnTo>
                  <a:pt x="91441" y="0"/>
                </a:lnTo>
                <a:lnTo>
                  <a:pt x="91955" y="0"/>
                </a:lnTo>
                <a:lnTo>
                  <a:pt x="95885" y="10478"/>
                </a:lnTo>
                <a:lnTo>
                  <a:pt x="96471" y="10478"/>
                </a:lnTo>
                <a:lnTo>
                  <a:pt x="100401" y="0"/>
                </a:lnTo>
                <a:lnTo>
                  <a:pt x="100915" y="0"/>
                </a:lnTo>
                <a:lnTo>
                  <a:pt x="96717" y="11194"/>
                </a:lnTo>
                <a:lnTo>
                  <a:pt x="96717" y="12697"/>
                </a:lnTo>
                <a:lnTo>
                  <a:pt x="101349" y="25048"/>
                </a:lnTo>
                <a:lnTo>
                  <a:pt x="105969" y="12729"/>
                </a:lnTo>
                <a:lnTo>
                  <a:pt x="105969" y="11162"/>
                </a:lnTo>
                <a:lnTo>
                  <a:pt x="101782" y="0"/>
                </a:lnTo>
                <a:lnTo>
                  <a:pt x="102297" y="0"/>
                </a:lnTo>
                <a:lnTo>
                  <a:pt x="106226" y="10478"/>
                </a:lnTo>
                <a:lnTo>
                  <a:pt x="106812" y="10478"/>
                </a:lnTo>
                <a:lnTo>
                  <a:pt x="110742" y="0"/>
                </a:lnTo>
                <a:lnTo>
                  <a:pt x="111256" y="0"/>
                </a:lnTo>
                <a:lnTo>
                  <a:pt x="107059" y="11191"/>
                </a:lnTo>
                <a:lnTo>
                  <a:pt x="107059" y="12700"/>
                </a:lnTo>
                <a:lnTo>
                  <a:pt x="111690" y="25048"/>
                </a:lnTo>
                <a:lnTo>
                  <a:pt x="116311" y="12725"/>
                </a:lnTo>
                <a:lnTo>
                  <a:pt x="116311" y="11166"/>
                </a:lnTo>
                <a:lnTo>
                  <a:pt x="112124" y="0"/>
                </a:lnTo>
                <a:lnTo>
                  <a:pt x="112638" y="0"/>
                </a:lnTo>
                <a:lnTo>
                  <a:pt x="116568" y="10478"/>
                </a:lnTo>
                <a:lnTo>
                  <a:pt x="117154" y="10478"/>
                </a:lnTo>
                <a:lnTo>
                  <a:pt x="119999" y="2890"/>
                </a:lnTo>
                <a:lnTo>
                  <a:pt x="119999" y="4261"/>
                </a:lnTo>
                <a:lnTo>
                  <a:pt x="117402" y="11188"/>
                </a:lnTo>
                <a:lnTo>
                  <a:pt x="117402" y="12703"/>
                </a:lnTo>
                <a:lnTo>
                  <a:pt x="119999" y="19630"/>
                </a:lnTo>
                <a:lnTo>
                  <a:pt x="119999" y="21001"/>
                </a:lnTo>
                <a:lnTo>
                  <a:pt x="117144" y="13387"/>
                </a:lnTo>
                <a:lnTo>
                  <a:pt x="116577" y="13387"/>
                </a:lnTo>
                <a:lnTo>
                  <a:pt x="111947" y="25734"/>
                </a:lnTo>
                <a:lnTo>
                  <a:pt x="116540" y="37982"/>
                </a:lnTo>
                <a:lnTo>
                  <a:pt x="117181" y="37982"/>
                </a:lnTo>
                <a:lnTo>
                  <a:pt x="119999" y="30467"/>
                </a:lnTo>
                <a:lnTo>
                  <a:pt x="119999" y="31838"/>
                </a:lnTo>
                <a:lnTo>
                  <a:pt x="117402" y="38765"/>
                </a:lnTo>
                <a:lnTo>
                  <a:pt x="117402" y="40280"/>
                </a:lnTo>
                <a:lnTo>
                  <a:pt x="119999" y="47207"/>
                </a:lnTo>
                <a:lnTo>
                  <a:pt x="119999" y="48578"/>
                </a:lnTo>
                <a:lnTo>
                  <a:pt x="117117" y="40891"/>
                </a:lnTo>
                <a:lnTo>
                  <a:pt x="116605" y="40891"/>
                </a:lnTo>
                <a:lnTo>
                  <a:pt x="111947" y="53311"/>
                </a:lnTo>
                <a:lnTo>
                  <a:pt x="116562" y="65618"/>
                </a:lnTo>
                <a:lnTo>
                  <a:pt x="117159" y="65618"/>
                </a:lnTo>
                <a:lnTo>
                  <a:pt x="119999" y="58043"/>
                </a:lnTo>
                <a:lnTo>
                  <a:pt x="119999" y="59415"/>
                </a:lnTo>
                <a:lnTo>
                  <a:pt x="117402" y="66341"/>
                </a:lnTo>
                <a:lnTo>
                  <a:pt x="117402" y="67857"/>
                </a:lnTo>
                <a:lnTo>
                  <a:pt x="120000" y="74784"/>
                </a:lnTo>
                <a:lnTo>
                  <a:pt x="119999" y="76155"/>
                </a:lnTo>
                <a:lnTo>
                  <a:pt x="117139" y="68527"/>
                </a:lnTo>
                <a:lnTo>
                  <a:pt x="116582" y="68527"/>
                </a:lnTo>
                <a:lnTo>
                  <a:pt x="111947" y="80888"/>
                </a:lnTo>
                <a:lnTo>
                  <a:pt x="116567" y="93207"/>
                </a:lnTo>
                <a:lnTo>
                  <a:pt x="117154" y="93207"/>
                </a:lnTo>
                <a:lnTo>
                  <a:pt x="119999" y="85621"/>
                </a:lnTo>
                <a:lnTo>
                  <a:pt x="119999" y="86992"/>
                </a:lnTo>
                <a:lnTo>
                  <a:pt x="117402" y="93918"/>
                </a:lnTo>
                <a:lnTo>
                  <a:pt x="117402" y="95434"/>
                </a:lnTo>
                <a:lnTo>
                  <a:pt x="119999" y="102361"/>
                </a:lnTo>
                <a:lnTo>
                  <a:pt x="119999" y="103732"/>
                </a:lnTo>
                <a:lnTo>
                  <a:pt x="117144" y="96116"/>
                </a:lnTo>
                <a:lnTo>
                  <a:pt x="116578" y="96116"/>
                </a:lnTo>
                <a:lnTo>
                  <a:pt x="111947" y="108465"/>
                </a:lnTo>
                <a:lnTo>
                  <a:pt x="116273" y="119999"/>
                </a:lnTo>
                <a:lnTo>
                  <a:pt x="115758" y="119999"/>
                </a:lnTo>
                <a:lnTo>
                  <a:pt x="111690" y="109150"/>
                </a:lnTo>
                <a:lnTo>
                  <a:pt x="107622" y="119999"/>
                </a:lnTo>
                <a:lnTo>
                  <a:pt x="107107" y="119999"/>
                </a:lnTo>
                <a:lnTo>
                  <a:pt x="111433" y="108465"/>
                </a:lnTo>
                <a:lnTo>
                  <a:pt x="106802" y="96116"/>
                </a:lnTo>
                <a:lnTo>
                  <a:pt x="106236" y="96116"/>
                </a:lnTo>
                <a:lnTo>
                  <a:pt x="101606" y="108465"/>
                </a:lnTo>
                <a:lnTo>
                  <a:pt x="105931" y="119999"/>
                </a:lnTo>
                <a:lnTo>
                  <a:pt x="105417" y="119999"/>
                </a:lnTo>
                <a:lnTo>
                  <a:pt x="101349" y="109150"/>
                </a:lnTo>
                <a:lnTo>
                  <a:pt x="97280" y="119999"/>
                </a:lnTo>
                <a:lnTo>
                  <a:pt x="96766" y="119999"/>
                </a:lnTo>
                <a:lnTo>
                  <a:pt x="101092" y="108465"/>
                </a:lnTo>
                <a:lnTo>
                  <a:pt x="96461" y="96116"/>
                </a:lnTo>
                <a:lnTo>
                  <a:pt x="95895" y="96116"/>
                </a:lnTo>
                <a:lnTo>
                  <a:pt x="91264" y="108465"/>
                </a:lnTo>
                <a:lnTo>
                  <a:pt x="95590" y="119999"/>
                </a:lnTo>
                <a:lnTo>
                  <a:pt x="95076" y="119999"/>
                </a:lnTo>
                <a:lnTo>
                  <a:pt x="91007" y="109150"/>
                </a:lnTo>
                <a:lnTo>
                  <a:pt x="86939" y="119999"/>
                </a:lnTo>
                <a:lnTo>
                  <a:pt x="86425" y="119999"/>
                </a:lnTo>
                <a:lnTo>
                  <a:pt x="90750" y="108465"/>
                </a:lnTo>
                <a:lnTo>
                  <a:pt x="86119" y="96116"/>
                </a:lnTo>
                <a:lnTo>
                  <a:pt x="85554" y="96116"/>
                </a:lnTo>
                <a:lnTo>
                  <a:pt x="80923" y="108465"/>
                </a:lnTo>
                <a:lnTo>
                  <a:pt x="85249" y="119999"/>
                </a:lnTo>
                <a:lnTo>
                  <a:pt x="84734" y="119999"/>
                </a:lnTo>
                <a:lnTo>
                  <a:pt x="80666" y="109150"/>
                </a:lnTo>
                <a:lnTo>
                  <a:pt x="76597" y="120000"/>
                </a:lnTo>
                <a:lnTo>
                  <a:pt x="76083" y="120000"/>
                </a:lnTo>
                <a:lnTo>
                  <a:pt x="80409" y="108465"/>
                </a:lnTo>
                <a:lnTo>
                  <a:pt x="75778" y="96116"/>
                </a:lnTo>
                <a:lnTo>
                  <a:pt x="75212" y="96116"/>
                </a:lnTo>
                <a:lnTo>
                  <a:pt x="70582" y="108465"/>
                </a:lnTo>
                <a:lnTo>
                  <a:pt x="74907" y="119999"/>
                </a:lnTo>
                <a:lnTo>
                  <a:pt x="74393" y="119999"/>
                </a:lnTo>
                <a:lnTo>
                  <a:pt x="70324" y="109150"/>
                </a:lnTo>
                <a:lnTo>
                  <a:pt x="66256" y="119999"/>
                </a:lnTo>
                <a:lnTo>
                  <a:pt x="65742" y="119999"/>
                </a:lnTo>
                <a:lnTo>
                  <a:pt x="70067" y="108465"/>
                </a:lnTo>
                <a:lnTo>
                  <a:pt x="65437" y="96116"/>
                </a:lnTo>
                <a:lnTo>
                  <a:pt x="64871" y="96116"/>
                </a:lnTo>
                <a:lnTo>
                  <a:pt x="60240" y="108465"/>
                </a:lnTo>
                <a:lnTo>
                  <a:pt x="64566" y="119999"/>
                </a:lnTo>
                <a:lnTo>
                  <a:pt x="64052" y="119999"/>
                </a:lnTo>
                <a:lnTo>
                  <a:pt x="59983" y="109150"/>
                </a:lnTo>
                <a:lnTo>
                  <a:pt x="55915" y="119999"/>
                </a:lnTo>
                <a:lnTo>
                  <a:pt x="55401" y="119999"/>
                </a:lnTo>
                <a:lnTo>
                  <a:pt x="59726" y="108465"/>
                </a:lnTo>
                <a:lnTo>
                  <a:pt x="55095" y="96116"/>
                </a:lnTo>
                <a:lnTo>
                  <a:pt x="54530" y="96116"/>
                </a:lnTo>
                <a:lnTo>
                  <a:pt x="49899" y="108465"/>
                </a:lnTo>
                <a:lnTo>
                  <a:pt x="54225" y="119999"/>
                </a:lnTo>
                <a:lnTo>
                  <a:pt x="53710" y="119999"/>
                </a:lnTo>
                <a:lnTo>
                  <a:pt x="49642" y="109150"/>
                </a:lnTo>
                <a:lnTo>
                  <a:pt x="45573" y="119999"/>
                </a:lnTo>
                <a:lnTo>
                  <a:pt x="45059" y="119999"/>
                </a:lnTo>
                <a:lnTo>
                  <a:pt x="49385" y="108465"/>
                </a:lnTo>
                <a:lnTo>
                  <a:pt x="44754" y="96116"/>
                </a:lnTo>
                <a:lnTo>
                  <a:pt x="44188" y="96116"/>
                </a:lnTo>
                <a:lnTo>
                  <a:pt x="39558" y="108465"/>
                </a:lnTo>
                <a:lnTo>
                  <a:pt x="43883" y="119999"/>
                </a:lnTo>
                <a:lnTo>
                  <a:pt x="43369" y="119999"/>
                </a:lnTo>
                <a:lnTo>
                  <a:pt x="39301" y="109150"/>
                </a:lnTo>
                <a:lnTo>
                  <a:pt x="35232" y="119999"/>
                </a:lnTo>
                <a:lnTo>
                  <a:pt x="34718" y="119999"/>
                </a:lnTo>
                <a:lnTo>
                  <a:pt x="39044" y="108465"/>
                </a:lnTo>
                <a:lnTo>
                  <a:pt x="34413" y="96116"/>
                </a:lnTo>
                <a:lnTo>
                  <a:pt x="33847" y="96116"/>
                </a:lnTo>
                <a:lnTo>
                  <a:pt x="29216" y="108465"/>
                </a:lnTo>
                <a:lnTo>
                  <a:pt x="33542" y="119999"/>
                </a:lnTo>
                <a:lnTo>
                  <a:pt x="33028" y="119999"/>
                </a:lnTo>
                <a:lnTo>
                  <a:pt x="28959" y="109150"/>
                </a:lnTo>
                <a:lnTo>
                  <a:pt x="24891" y="119999"/>
                </a:lnTo>
                <a:lnTo>
                  <a:pt x="24377" y="119999"/>
                </a:lnTo>
                <a:lnTo>
                  <a:pt x="28702" y="108465"/>
                </a:lnTo>
                <a:lnTo>
                  <a:pt x="24071" y="96116"/>
                </a:lnTo>
                <a:lnTo>
                  <a:pt x="23506" y="96116"/>
                </a:lnTo>
                <a:lnTo>
                  <a:pt x="18875" y="108465"/>
                </a:lnTo>
                <a:lnTo>
                  <a:pt x="23201" y="119999"/>
                </a:lnTo>
                <a:lnTo>
                  <a:pt x="22686" y="119999"/>
                </a:lnTo>
                <a:lnTo>
                  <a:pt x="18618" y="109150"/>
                </a:lnTo>
                <a:lnTo>
                  <a:pt x="14549" y="119999"/>
                </a:lnTo>
                <a:lnTo>
                  <a:pt x="14035" y="119999"/>
                </a:lnTo>
                <a:lnTo>
                  <a:pt x="18361" y="108465"/>
                </a:lnTo>
                <a:lnTo>
                  <a:pt x="13730" y="96116"/>
                </a:lnTo>
                <a:lnTo>
                  <a:pt x="13164" y="96116"/>
                </a:lnTo>
                <a:lnTo>
                  <a:pt x="8534" y="108465"/>
                </a:lnTo>
                <a:lnTo>
                  <a:pt x="12859" y="119999"/>
                </a:lnTo>
                <a:lnTo>
                  <a:pt x="12345" y="119999"/>
                </a:lnTo>
                <a:lnTo>
                  <a:pt x="8277" y="109150"/>
                </a:lnTo>
                <a:lnTo>
                  <a:pt x="4208" y="119999"/>
                </a:lnTo>
                <a:lnTo>
                  <a:pt x="3694" y="119999"/>
                </a:lnTo>
                <a:lnTo>
                  <a:pt x="8019" y="108465"/>
                </a:lnTo>
                <a:lnTo>
                  <a:pt x="3389" y="96116"/>
                </a:lnTo>
                <a:lnTo>
                  <a:pt x="2823" y="96116"/>
                </a:lnTo>
                <a:lnTo>
                  <a:pt x="0" y="103645"/>
                </a:lnTo>
                <a:lnTo>
                  <a:pt x="0" y="102274"/>
                </a:lnTo>
                <a:lnTo>
                  <a:pt x="2543" y="95493"/>
                </a:lnTo>
                <a:lnTo>
                  <a:pt x="2543" y="93860"/>
                </a:lnTo>
                <a:lnTo>
                  <a:pt x="0" y="87078"/>
                </a:lnTo>
                <a:lnTo>
                  <a:pt x="0" y="85707"/>
                </a:lnTo>
                <a:lnTo>
                  <a:pt x="2812" y="93207"/>
                </a:lnTo>
                <a:lnTo>
                  <a:pt x="3400" y="93207"/>
                </a:lnTo>
                <a:lnTo>
                  <a:pt x="8019" y="80888"/>
                </a:lnTo>
                <a:lnTo>
                  <a:pt x="3384" y="68527"/>
                </a:lnTo>
                <a:lnTo>
                  <a:pt x="2828" y="68527"/>
                </a:lnTo>
                <a:lnTo>
                  <a:pt x="0" y="76068"/>
                </a:lnTo>
                <a:lnTo>
                  <a:pt x="0" y="74697"/>
                </a:lnTo>
                <a:lnTo>
                  <a:pt x="2543" y="67916"/>
                </a:lnTo>
                <a:lnTo>
                  <a:pt x="2543" y="66283"/>
                </a:lnTo>
                <a:lnTo>
                  <a:pt x="0" y="59501"/>
                </a:lnTo>
                <a:lnTo>
                  <a:pt x="0" y="58130"/>
                </a:lnTo>
                <a:lnTo>
                  <a:pt x="2808" y="65618"/>
                </a:lnTo>
                <a:lnTo>
                  <a:pt x="3404" y="65618"/>
                </a:lnTo>
                <a:lnTo>
                  <a:pt x="8019" y="53311"/>
                </a:lnTo>
                <a:lnTo>
                  <a:pt x="3362" y="40891"/>
                </a:lnTo>
                <a:lnTo>
                  <a:pt x="2850" y="40891"/>
                </a:lnTo>
                <a:lnTo>
                  <a:pt x="0" y="48492"/>
                </a:lnTo>
                <a:lnTo>
                  <a:pt x="0" y="47120"/>
                </a:lnTo>
                <a:lnTo>
                  <a:pt x="2543" y="40339"/>
                </a:lnTo>
                <a:lnTo>
                  <a:pt x="2543" y="38706"/>
                </a:lnTo>
                <a:lnTo>
                  <a:pt x="0" y="31925"/>
                </a:lnTo>
                <a:lnTo>
                  <a:pt x="0" y="30553"/>
                </a:lnTo>
                <a:lnTo>
                  <a:pt x="2785" y="37982"/>
                </a:lnTo>
                <a:lnTo>
                  <a:pt x="3426" y="37982"/>
                </a:lnTo>
                <a:lnTo>
                  <a:pt x="8019" y="25734"/>
                </a:lnTo>
                <a:lnTo>
                  <a:pt x="3389" y="13387"/>
                </a:lnTo>
                <a:lnTo>
                  <a:pt x="2822" y="13387"/>
                </a:lnTo>
                <a:lnTo>
                  <a:pt x="0" y="20915"/>
                </a:lnTo>
                <a:lnTo>
                  <a:pt x="0" y="19544"/>
                </a:lnTo>
                <a:lnTo>
                  <a:pt x="2543" y="12762"/>
                </a:lnTo>
                <a:lnTo>
                  <a:pt x="2543" y="11129"/>
                </a:lnTo>
                <a:lnTo>
                  <a:pt x="0" y="4348"/>
                </a:lnTo>
                <a:lnTo>
                  <a:pt x="0" y="2976"/>
                </a:lnTo>
                <a:lnTo>
                  <a:pt x="2813" y="10478"/>
                </a:lnTo>
                <a:lnTo>
                  <a:pt x="3399" y="10478"/>
                </a:lnTo>
                <a:lnTo>
                  <a:pt x="7328" y="0"/>
                </a:lnTo>
                <a:lnTo>
                  <a:pt x="7843" y="0"/>
                </a:lnTo>
                <a:lnTo>
                  <a:pt x="3633" y="11224"/>
                </a:lnTo>
                <a:lnTo>
                  <a:pt x="3633" y="12667"/>
                </a:lnTo>
                <a:lnTo>
                  <a:pt x="8277" y="25048"/>
                </a:lnTo>
                <a:lnTo>
                  <a:pt x="12885" y="12758"/>
                </a:lnTo>
                <a:lnTo>
                  <a:pt x="12885" y="11133"/>
                </a:lnTo>
                <a:lnTo>
                  <a:pt x="8710" y="0"/>
                </a:lnTo>
                <a:lnTo>
                  <a:pt x="9225" y="0"/>
                </a:lnTo>
                <a:lnTo>
                  <a:pt x="13154" y="10478"/>
                </a:lnTo>
                <a:lnTo>
                  <a:pt x="13740" y="10478"/>
                </a:lnTo>
                <a:lnTo>
                  <a:pt x="17670" y="0"/>
                </a:lnTo>
                <a:lnTo>
                  <a:pt x="18184" y="0"/>
                </a:lnTo>
                <a:lnTo>
                  <a:pt x="13976" y="11221"/>
                </a:lnTo>
                <a:lnTo>
                  <a:pt x="13976" y="12670"/>
                </a:lnTo>
                <a:lnTo>
                  <a:pt x="18618" y="25048"/>
                </a:lnTo>
                <a:lnTo>
                  <a:pt x="23228" y="12755"/>
                </a:lnTo>
                <a:lnTo>
                  <a:pt x="23228" y="11136"/>
                </a:lnTo>
                <a:lnTo>
                  <a:pt x="19052" y="0"/>
                </a:lnTo>
                <a:lnTo>
                  <a:pt x="19566" y="0"/>
                </a:lnTo>
                <a:lnTo>
                  <a:pt x="23495" y="10478"/>
                </a:lnTo>
                <a:lnTo>
                  <a:pt x="24082" y="10478"/>
                </a:lnTo>
                <a:lnTo>
                  <a:pt x="28011" y="0"/>
                </a:lnTo>
                <a:lnTo>
                  <a:pt x="28525" y="0"/>
                </a:lnTo>
                <a:lnTo>
                  <a:pt x="24319" y="11218"/>
                </a:lnTo>
                <a:lnTo>
                  <a:pt x="24319" y="12673"/>
                </a:lnTo>
                <a:lnTo>
                  <a:pt x="28959" y="25048"/>
                </a:lnTo>
                <a:lnTo>
                  <a:pt x="33571" y="12752"/>
                </a:lnTo>
                <a:lnTo>
                  <a:pt x="33571" y="11139"/>
                </a:lnTo>
                <a:lnTo>
                  <a:pt x="29393" y="0"/>
                </a:lnTo>
                <a:lnTo>
                  <a:pt x="29907" y="0"/>
                </a:lnTo>
                <a:lnTo>
                  <a:pt x="33837" y="10478"/>
                </a:lnTo>
                <a:lnTo>
                  <a:pt x="34423" y="10478"/>
                </a:lnTo>
                <a:lnTo>
                  <a:pt x="38353" y="0"/>
                </a:lnTo>
                <a:lnTo>
                  <a:pt x="38867" y="0"/>
                </a:lnTo>
                <a:lnTo>
                  <a:pt x="34661" y="11214"/>
                </a:lnTo>
                <a:lnTo>
                  <a:pt x="34661" y="12677"/>
                </a:lnTo>
                <a:lnTo>
                  <a:pt x="39301" y="25048"/>
                </a:lnTo>
                <a:lnTo>
                  <a:pt x="43913" y="12749"/>
                </a:lnTo>
                <a:lnTo>
                  <a:pt x="43913" y="11142"/>
                </a:lnTo>
                <a:lnTo>
                  <a:pt x="39734" y="0"/>
                </a:lnTo>
                <a:lnTo>
                  <a:pt x="40249" y="0"/>
                </a:lnTo>
                <a:lnTo>
                  <a:pt x="44178" y="10478"/>
                </a:lnTo>
                <a:lnTo>
                  <a:pt x="44764" y="10478"/>
                </a:lnTo>
                <a:lnTo>
                  <a:pt x="48694" y="0"/>
                </a:lnTo>
                <a:lnTo>
                  <a:pt x="49208" y="0"/>
                </a:lnTo>
                <a:lnTo>
                  <a:pt x="45004" y="11211"/>
                </a:lnTo>
                <a:lnTo>
                  <a:pt x="45004" y="12680"/>
                </a:lnTo>
                <a:lnTo>
                  <a:pt x="49642" y="25048"/>
                </a:lnTo>
                <a:lnTo>
                  <a:pt x="54256" y="12745"/>
                </a:lnTo>
                <a:lnTo>
                  <a:pt x="54256" y="11146"/>
                </a:lnTo>
                <a:lnTo>
                  <a:pt x="50076" y="0"/>
                </a:lnTo>
                <a:lnTo>
                  <a:pt x="50590" y="0"/>
                </a:lnTo>
                <a:lnTo>
                  <a:pt x="54519" y="10478"/>
                </a:lnTo>
                <a:lnTo>
                  <a:pt x="55106" y="10478"/>
                </a:lnTo>
                <a:lnTo>
                  <a:pt x="59035" y="0"/>
                </a:lnTo>
                <a:lnTo>
                  <a:pt x="59549" y="0"/>
                </a:lnTo>
                <a:lnTo>
                  <a:pt x="55346" y="11208"/>
                </a:lnTo>
                <a:lnTo>
                  <a:pt x="55346" y="12683"/>
                </a:lnTo>
                <a:lnTo>
                  <a:pt x="59983" y="25048"/>
                </a:lnTo>
                <a:lnTo>
                  <a:pt x="64598" y="12742"/>
                </a:lnTo>
                <a:lnTo>
                  <a:pt x="64598" y="11149"/>
                </a:lnTo>
                <a:close/>
              </a:path>
            </a:pathLst>
          </a:custGeom>
          <a:solidFill>
            <a:schemeClr val="lt1"/>
          </a:solidFill>
          <a:ln>
            <a:noFill/>
          </a:ln>
        </p:spPr>
      </p:sp>
      <p:sp>
        <p:nvSpPr>
          <p:cNvPr id="15" name="Shape 15"/>
          <p:cNvSpPr txBox="1"/>
          <p:nvPr>
            <p:ph type="ctrTitle"/>
          </p:nvPr>
        </p:nvSpPr>
        <p:spPr>
          <a:xfrm>
            <a:off x="457200" y="4960137"/>
            <a:ext cx="7772400" cy="1463039"/>
          </a:xfrm>
          <a:prstGeom prst="rect">
            <a:avLst/>
          </a:prstGeom>
          <a:noFill/>
          <a:ln>
            <a:noFill/>
          </a:ln>
        </p:spPr>
        <p:txBody>
          <a:bodyPr anchorCtr="0" anchor="ctr" bIns="91425" lIns="91425" rIns="91425" tIns="91425"/>
          <a:lstStyle>
            <a:lvl1pPr indent="0" lvl="0" marL="0" marR="0" rtl="0" algn="r">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 name="Shape 16"/>
          <p:cNvSpPr txBox="1"/>
          <p:nvPr>
            <p:ph idx="1" type="subTitle"/>
          </p:nvPr>
        </p:nvSpPr>
        <p:spPr>
          <a:xfrm>
            <a:off x="8610600" y="4960137"/>
            <a:ext cx="3200399" cy="146303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200"/>
              </a:spcAft>
              <a:buClr>
                <a:schemeClr val="accent1"/>
              </a:buClr>
              <a:buFont typeface="Questrial"/>
              <a:buNone/>
              <a:defRPr b="0" i="0" sz="1800" u="none" cap="none" strike="noStrike">
                <a:solidFill>
                  <a:srgbClr val="0C0C0C"/>
                </a:solidFill>
                <a:latin typeface="Questrial"/>
                <a:ea typeface="Questrial"/>
                <a:cs typeface="Questrial"/>
                <a:sym typeface="Questrial"/>
              </a:defRPr>
            </a:lvl1pPr>
            <a:lvl2pPr indent="0" lvl="1" marL="457200" marR="0" rtl="0" algn="ctr">
              <a:lnSpc>
                <a:spcPct val="90000"/>
              </a:lnSpc>
              <a:spcBef>
                <a:spcPts val="200"/>
              </a:spcBef>
              <a:spcAft>
                <a:spcPts val="400"/>
              </a:spcAft>
              <a:buClr>
                <a:schemeClr val="accent1"/>
              </a:buClr>
              <a:buFont typeface="Noto Sans Symbols"/>
              <a:buNone/>
              <a:defRPr b="0" i="0" sz="1800" u="none" cap="none" strike="noStrike">
                <a:solidFill>
                  <a:schemeClr val="dk1"/>
                </a:solidFill>
                <a:latin typeface="Questrial"/>
                <a:ea typeface="Questrial"/>
                <a:cs typeface="Questrial"/>
                <a:sym typeface="Questrial"/>
              </a:defRPr>
            </a:lvl2pPr>
            <a:lvl3pPr indent="0" lvl="2" marL="914400" marR="0" rtl="0" algn="ctr">
              <a:lnSpc>
                <a:spcPct val="90000"/>
              </a:lnSpc>
              <a:spcBef>
                <a:spcPts val="200"/>
              </a:spcBef>
              <a:spcAft>
                <a:spcPts val="400"/>
              </a:spcAft>
              <a:buClr>
                <a:schemeClr val="accent1"/>
              </a:buClr>
              <a:buFont typeface="Noto Sans Symbols"/>
              <a:buNone/>
              <a:defRPr b="0" i="0" sz="1800" u="none" cap="none" strike="noStrike">
                <a:solidFill>
                  <a:schemeClr val="dk1"/>
                </a:solidFill>
                <a:latin typeface="Questrial"/>
                <a:ea typeface="Questrial"/>
                <a:cs typeface="Questrial"/>
                <a:sym typeface="Questrial"/>
              </a:defRPr>
            </a:lvl3pPr>
            <a:lvl4pPr indent="0" lvl="3" marL="1371600" marR="0" rtl="0" algn="ctr">
              <a:lnSpc>
                <a:spcPct val="90000"/>
              </a:lnSpc>
              <a:spcBef>
                <a:spcPts val="200"/>
              </a:spcBef>
              <a:spcAft>
                <a:spcPts val="400"/>
              </a:spcAft>
              <a:buClr>
                <a:schemeClr val="accent1"/>
              </a:buClr>
              <a:buFont typeface="Noto Sans Symbols"/>
              <a:buNone/>
              <a:defRPr b="0" i="0" sz="1800" u="none" cap="none" strike="noStrike">
                <a:solidFill>
                  <a:schemeClr val="dk1"/>
                </a:solidFill>
                <a:latin typeface="Questrial"/>
                <a:ea typeface="Questrial"/>
                <a:cs typeface="Questrial"/>
                <a:sym typeface="Questrial"/>
              </a:defRPr>
            </a:lvl4pPr>
            <a:lvl5pPr indent="0" lvl="4" marL="1828800" marR="0" rtl="0" algn="ctr">
              <a:lnSpc>
                <a:spcPct val="90000"/>
              </a:lnSpc>
              <a:spcBef>
                <a:spcPts val="200"/>
              </a:spcBef>
              <a:spcAft>
                <a:spcPts val="400"/>
              </a:spcAft>
              <a:buClr>
                <a:schemeClr val="accent1"/>
              </a:buClr>
              <a:buFont typeface="Noto Sans Symbols"/>
              <a:buNone/>
              <a:defRPr b="0" i="0" sz="1800" u="none" cap="none" strike="noStrike">
                <a:solidFill>
                  <a:schemeClr val="dk1"/>
                </a:solidFill>
                <a:latin typeface="Questrial"/>
                <a:ea typeface="Questrial"/>
                <a:cs typeface="Questrial"/>
                <a:sym typeface="Questrial"/>
              </a:defRPr>
            </a:lvl5pPr>
            <a:lvl6pPr indent="0" lvl="5" marL="2286000" marR="0" rtl="0" algn="ctr">
              <a:lnSpc>
                <a:spcPct val="90000"/>
              </a:lnSpc>
              <a:spcBef>
                <a:spcPts val="200"/>
              </a:spcBef>
              <a:spcAft>
                <a:spcPts val="400"/>
              </a:spcAft>
              <a:buClr>
                <a:schemeClr val="accent1"/>
              </a:buClr>
              <a:buFont typeface="Noto Sans Symbols"/>
              <a:buNone/>
              <a:defRPr b="0" i="0" sz="1800" u="none" cap="none" strike="noStrike">
                <a:solidFill>
                  <a:schemeClr val="dk1"/>
                </a:solidFill>
                <a:latin typeface="Questrial"/>
                <a:ea typeface="Questrial"/>
                <a:cs typeface="Questrial"/>
                <a:sym typeface="Questrial"/>
              </a:defRPr>
            </a:lvl6pPr>
            <a:lvl7pPr indent="0" lvl="6" marL="2743200" marR="0" rtl="0" algn="ctr">
              <a:lnSpc>
                <a:spcPct val="90000"/>
              </a:lnSpc>
              <a:spcBef>
                <a:spcPts val="200"/>
              </a:spcBef>
              <a:spcAft>
                <a:spcPts val="400"/>
              </a:spcAft>
              <a:buClr>
                <a:schemeClr val="accent1"/>
              </a:buClr>
              <a:buFont typeface="Noto Sans Symbols"/>
              <a:buNone/>
              <a:defRPr b="0" i="0" sz="1800" u="none" cap="none" strike="noStrike">
                <a:solidFill>
                  <a:schemeClr val="dk1"/>
                </a:solidFill>
                <a:latin typeface="Questrial"/>
                <a:ea typeface="Questrial"/>
                <a:cs typeface="Questrial"/>
                <a:sym typeface="Questrial"/>
              </a:defRPr>
            </a:lvl7pPr>
            <a:lvl8pPr indent="0" lvl="7" marL="3200400" marR="0" rtl="0" algn="ctr">
              <a:lnSpc>
                <a:spcPct val="90000"/>
              </a:lnSpc>
              <a:spcBef>
                <a:spcPts val="200"/>
              </a:spcBef>
              <a:spcAft>
                <a:spcPts val="400"/>
              </a:spcAft>
              <a:buClr>
                <a:schemeClr val="accent1"/>
              </a:buClr>
              <a:buFont typeface="Noto Sans Symbols"/>
              <a:buNone/>
              <a:defRPr b="0" i="0" sz="1800" u="none" cap="none" strike="noStrike">
                <a:solidFill>
                  <a:schemeClr val="dk1"/>
                </a:solidFill>
                <a:latin typeface="Questrial"/>
                <a:ea typeface="Questrial"/>
                <a:cs typeface="Questrial"/>
                <a:sym typeface="Questrial"/>
              </a:defRPr>
            </a:lvl8pPr>
            <a:lvl9pPr indent="0" lvl="8" marL="3657600" marR="0" rtl="0" algn="ctr">
              <a:lnSpc>
                <a:spcPct val="90000"/>
              </a:lnSpc>
              <a:spcBef>
                <a:spcPts val="200"/>
              </a:spcBef>
              <a:spcAft>
                <a:spcPts val="400"/>
              </a:spcAft>
              <a:buClr>
                <a:schemeClr val="accent1"/>
              </a:buClr>
              <a:buFont typeface="Noto Sans Symbols"/>
              <a:buNone/>
              <a:defRPr b="0" i="0" sz="1800" u="none" cap="none" strike="noStrike">
                <a:solidFill>
                  <a:schemeClr val="dk1"/>
                </a:solidFill>
                <a:latin typeface="Questrial"/>
                <a:ea typeface="Questrial"/>
                <a:cs typeface="Questrial"/>
                <a:sym typeface="Questrial"/>
              </a:defRPr>
            </a:lvl9pPr>
          </a:lstStyle>
          <a:p/>
        </p:txBody>
      </p:sp>
      <p:sp>
        <p:nvSpPr>
          <p:cNvPr id="17" name="Shape 17"/>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8" name="Shape 18"/>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9" name="Shape 19"/>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000" u="none" cap="none" strike="noStrike">
                <a:solidFill>
                  <a:srgbClr val="0C0C0C"/>
                </a:solidFill>
                <a:latin typeface="Questrial"/>
                <a:ea typeface="Questrial"/>
                <a:cs typeface="Questrial"/>
                <a:sym typeface="Questrial"/>
              </a:rPr>
              <a:t>‹#›</a:t>
            </a:fld>
          </a:p>
        </p:txBody>
      </p:sp>
      <p:cxnSp>
        <p:nvCxnSpPr>
          <p:cNvPr id="20" name="Shape 20"/>
          <p:cNvCxnSpPr/>
          <p:nvPr/>
        </p:nvCxnSpPr>
        <p:spPr>
          <a:xfrm rot="10800000">
            <a:off x="8386842" y="5264105"/>
            <a:ext cx="0" cy="9144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6" name="Shape 76"/>
        <p:cNvGrpSpPr/>
        <p:nvPr/>
      </p:nvGrpSpPr>
      <p:grpSpPr>
        <a:xfrm>
          <a:off x="0" y="0"/>
          <a:ext cx="0" cy="0"/>
          <a:chOff x="0" y="0"/>
          <a:chExt cx="0" cy="0"/>
        </a:xfrm>
      </p:grpSpPr>
      <p:sp>
        <p:nvSpPr>
          <p:cNvPr id="77" name="Shape 77"/>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8" name="Shape 78"/>
          <p:cNvSpPr txBox="1"/>
          <p:nvPr>
            <p:ph idx="1" type="body"/>
          </p:nvPr>
        </p:nvSpPr>
        <p:spPr>
          <a:xfrm rot="5400000">
            <a:off x="3872483" y="-562355"/>
            <a:ext cx="4023360" cy="972007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1"/>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79" name="Shape 79"/>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0" name="Shape 80"/>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sz="1000" cap="non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1" name="Shape 81"/>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US" sz="1000">
                <a:solidFill>
                  <a:srgbClr val="0C0C0C"/>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7334249" y="2152650"/>
            <a:ext cx="5410200" cy="2628899"/>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txBox="1"/>
          <p:nvPr>
            <p:ph idx="1" type="body"/>
          </p:nvPr>
        </p:nvSpPr>
        <p:spPr>
          <a:xfrm rot="5400000">
            <a:off x="2076450" y="-323849"/>
            <a:ext cx="5410200" cy="7581899"/>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1"/>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5" name="Shape 85"/>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6" name="Shape 86"/>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sz="1000" cap="non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7" name="Shape 87"/>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US" sz="1000">
                <a:solidFill>
                  <a:srgbClr val="0C0C0C"/>
                </a:solidFill>
                <a:latin typeface="Questrial"/>
                <a:ea typeface="Questrial"/>
                <a:cs typeface="Questrial"/>
                <a:sym typeface="Questrial"/>
              </a:rPr>
              <a:t>‹#›</a:t>
            </a:fld>
          </a:p>
        </p:txBody>
      </p:sp>
      <p:cxnSp>
        <p:nvCxnSpPr>
          <p:cNvPr id="88" name="Shape 88"/>
          <p:cNvCxnSpPr/>
          <p:nvPr/>
        </p:nvCxnSpPr>
        <p:spPr>
          <a:xfrm rot="10800000">
            <a:off x="10058400" y="59262"/>
            <a:ext cx="0" cy="9144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1" name="Shape 21"/>
        <p:cNvGrpSpPr/>
        <p:nvPr/>
      </p:nvGrpSpPr>
      <p:grpSpPr>
        <a:xfrm>
          <a:off x="0" y="0"/>
          <a:ext cx="0" cy="0"/>
          <a:chOff x="0" y="0"/>
          <a:chExt cx="0" cy="0"/>
        </a:xfrm>
      </p:grpSpPr>
      <p:sp>
        <p:nvSpPr>
          <p:cNvPr id="22" name="Shape 22"/>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1024128" y="2286000"/>
            <a:ext cx="4754879" cy="402336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1"/>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24" name="Shape 24"/>
          <p:cNvSpPr txBox="1"/>
          <p:nvPr>
            <p:ph idx="2" type="body"/>
          </p:nvPr>
        </p:nvSpPr>
        <p:spPr>
          <a:xfrm>
            <a:off x="5989319" y="2286000"/>
            <a:ext cx="4754879" cy="402336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1"/>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25" name="Shape 25"/>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6" name="Shape 26"/>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27" name="Shape 27"/>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000" u="none" cap="none" strike="noStrike">
                <a:solidFill>
                  <a:srgbClr val="0C0C0C"/>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8" name="Shape 28"/>
        <p:cNvGrpSpPr/>
        <p:nvPr/>
      </p:nvGrpSpPr>
      <p:grpSpPr>
        <a:xfrm>
          <a:off x="0" y="0"/>
          <a:ext cx="0" cy="0"/>
          <a:chOff x="0" y="0"/>
          <a:chExt cx="0" cy="0"/>
        </a:xfrm>
      </p:grpSpPr>
      <p:sp>
        <p:nvSpPr>
          <p:cNvPr id="29" name="Shape 29"/>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1024128" y="2286000"/>
            <a:ext cx="9720070" cy="402336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1"/>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31" name="Shape 31"/>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2" name="Shape 32"/>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sz="1000" cap="non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3" name="Shape 33"/>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US" sz="1000">
                <a:solidFill>
                  <a:srgbClr val="0C0C0C"/>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x="0" y="0"/>
          <a:ext cx="0" cy="0"/>
          <a:chOff x="0" y="0"/>
          <a:chExt cx="0" cy="0"/>
        </a:xfrm>
      </p:grpSpPr>
      <p:sp>
        <p:nvSpPr>
          <p:cNvPr id="35" name="Shape 35"/>
          <p:cNvSpPr/>
          <p:nvPr/>
        </p:nvSpPr>
        <p:spPr>
          <a:xfrm>
            <a:off x="0" y="0"/>
            <a:ext cx="12192000" cy="4572000"/>
          </a:xfrm>
          <a:prstGeom prst="rect">
            <a:avLst/>
          </a:prstGeom>
          <a:solidFill>
            <a:srgbClr val="6D6853"/>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a:off x="23" y="7"/>
            <a:ext cx="12191977" cy="4571994"/>
          </a:xfrm>
          <a:custGeom>
            <a:pathLst>
              <a:path extrusionOk="0" h="120000" w="120000">
                <a:moveTo>
                  <a:pt x="0" y="113284"/>
                </a:moveTo>
                <a:lnTo>
                  <a:pt x="2518" y="119999"/>
                </a:lnTo>
                <a:lnTo>
                  <a:pt x="2004" y="119999"/>
                </a:lnTo>
                <a:lnTo>
                  <a:pt x="0" y="114655"/>
                </a:lnTo>
                <a:close/>
                <a:moveTo>
                  <a:pt x="119999" y="113197"/>
                </a:moveTo>
                <a:lnTo>
                  <a:pt x="119999" y="114569"/>
                </a:lnTo>
                <a:lnTo>
                  <a:pt x="117963" y="119999"/>
                </a:lnTo>
                <a:lnTo>
                  <a:pt x="117449" y="119999"/>
                </a:lnTo>
                <a:close/>
                <a:moveTo>
                  <a:pt x="116311" y="107003"/>
                </a:moveTo>
                <a:lnTo>
                  <a:pt x="117402" y="107003"/>
                </a:lnTo>
                <a:lnTo>
                  <a:pt x="117402" y="109911"/>
                </a:lnTo>
                <a:lnTo>
                  <a:pt x="116311" y="109911"/>
                </a:lnTo>
                <a:close/>
                <a:moveTo>
                  <a:pt x="105969" y="107003"/>
                </a:moveTo>
                <a:lnTo>
                  <a:pt x="107059" y="107003"/>
                </a:lnTo>
                <a:lnTo>
                  <a:pt x="107059" y="109911"/>
                </a:lnTo>
                <a:lnTo>
                  <a:pt x="105969" y="109911"/>
                </a:lnTo>
                <a:close/>
                <a:moveTo>
                  <a:pt x="95626" y="107003"/>
                </a:moveTo>
                <a:lnTo>
                  <a:pt x="96717" y="107003"/>
                </a:lnTo>
                <a:lnTo>
                  <a:pt x="96717" y="109911"/>
                </a:lnTo>
                <a:lnTo>
                  <a:pt x="95626" y="109911"/>
                </a:lnTo>
                <a:close/>
                <a:moveTo>
                  <a:pt x="85283" y="107003"/>
                </a:moveTo>
                <a:lnTo>
                  <a:pt x="86374" y="107003"/>
                </a:lnTo>
                <a:lnTo>
                  <a:pt x="86374" y="109911"/>
                </a:lnTo>
                <a:lnTo>
                  <a:pt x="85283" y="109911"/>
                </a:lnTo>
                <a:close/>
                <a:moveTo>
                  <a:pt x="74941" y="107003"/>
                </a:moveTo>
                <a:lnTo>
                  <a:pt x="76032" y="107003"/>
                </a:lnTo>
                <a:lnTo>
                  <a:pt x="76032" y="109911"/>
                </a:lnTo>
                <a:lnTo>
                  <a:pt x="74941" y="109911"/>
                </a:lnTo>
                <a:close/>
                <a:moveTo>
                  <a:pt x="64598" y="107003"/>
                </a:moveTo>
                <a:lnTo>
                  <a:pt x="65689" y="107003"/>
                </a:lnTo>
                <a:lnTo>
                  <a:pt x="65689" y="109911"/>
                </a:lnTo>
                <a:lnTo>
                  <a:pt x="64598" y="109911"/>
                </a:lnTo>
                <a:close/>
                <a:moveTo>
                  <a:pt x="54255" y="107003"/>
                </a:moveTo>
                <a:lnTo>
                  <a:pt x="55346" y="107003"/>
                </a:lnTo>
                <a:lnTo>
                  <a:pt x="55346" y="109911"/>
                </a:lnTo>
                <a:lnTo>
                  <a:pt x="54255" y="109911"/>
                </a:lnTo>
                <a:close/>
                <a:moveTo>
                  <a:pt x="43913" y="107003"/>
                </a:moveTo>
                <a:lnTo>
                  <a:pt x="45004" y="107003"/>
                </a:lnTo>
                <a:lnTo>
                  <a:pt x="45004" y="109911"/>
                </a:lnTo>
                <a:lnTo>
                  <a:pt x="43913" y="109911"/>
                </a:lnTo>
                <a:close/>
                <a:moveTo>
                  <a:pt x="33570" y="107003"/>
                </a:moveTo>
                <a:lnTo>
                  <a:pt x="34661" y="107003"/>
                </a:lnTo>
                <a:lnTo>
                  <a:pt x="34661" y="109911"/>
                </a:lnTo>
                <a:lnTo>
                  <a:pt x="33570" y="109911"/>
                </a:lnTo>
                <a:close/>
                <a:moveTo>
                  <a:pt x="23228" y="107003"/>
                </a:moveTo>
                <a:lnTo>
                  <a:pt x="24318" y="107003"/>
                </a:lnTo>
                <a:lnTo>
                  <a:pt x="24318" y="109911"/>
                </a:lnTo>
                <a:lnTo>
                  <a:pt x="23228" y="109911"/>
                </a:lnTo>
                <a:close/>
                <a:moveTo>
                  <a:pt x="12885" y="107003"/>
                </a:moveTo>
                <a:lnTo>
                  <a:pt x="13976" y="107003"/>
                </a:lnTo>
                <a:lnTo>
                  <a:pt x="13976" y="109911"/>
                </a:lnTo>
                <a:lnTo>
                  <a:pt x="12885" y="109911"/>
                </a:lnTo>
                <a:close/>
                <a:moveTo>
                  <a:pt x="2542" y="107003"/>
                </a:moveTo>
                <a:lnTo>
                  <a:pt x="3633" y="107003"/>
                </a:lnTo>
                <a:lnTo>
                  <a:pt x="3633" y="109911"/>
                </a:lnTo>
                <a:lnTo>
                  <a:pt x="2542" y="109911"/>
                </a:lnTo>
                <a:close/>
                <a:moveTo>
                  <a:pt x="111140" y="93207"/>
                </a:moveTo>
                <a:lnTo>
                  <a:pt x="112231" y="93207"/>
                </a:lnTo>
                <a:lnTo>
                  <a:pt x="112231" y="96116"/>
                </a:lnTo>
                <a:lnTo>
                  <a:pt x="111140" y="96116"/>
                </a:lnTo>
                <a:close/>
                <a:moveTo>
                  <a:pt x="100797" y="93207"/>
                </a:moveTo>
                <a:lnTo>
                  <a:pt x="101888" y="93207"/>
                </a:lnTo>
                <a:lnTo>
                  <a:pt x="101888" y="96116"/>
                </a:lnTo>
                <a:lnTo>
                  <a:pt x="100797" y="96116"/>
                </a:lnTo>
                <a:close/>
                <a:moveTo>
                  <a:pt x="90455" y="93207"/>
                </a:moveTo>
                <a:lnTo>
                  <a:pt x="91545" y="93207"/>
                </a:lnTo>
                <a:lnTo>
                  <a:pt x="91545" y="96116"/>
                </a:lnTo>
                <a:lnTo>
                  <a:pt x="90455" y="96116"/>
                </a:lnTo>
                <a:close/>
                <a:moveTo>
                  <a:pt x="80112" y="93207"/>
                </a:moveTo>
                <a:lnTo>
                  <a:pt x="81203" y="93207"/>
                </a:lnTo>
                <a:lnTo>
                  <a:pt x="81203" y="96116"/>
                </a:lnTo>
                <a:lnTo>
                  <a:pt x="80112" y="96116"/>
                </a:lnTo>
                <a:close/>
                <a:moveTo>
                  <a:pt x="69769" y="93207"/>
                </a:moveTo>
                <a:lnTo>
                  <a:pt x="70860" y="93207"/>
                </a:lnTo>
                <a:lnTo>
                  <a:pt x="70860" y="96116"/>
                </a:lnTo>
                <a:lnTo>
                  <a:pt x="69769" y="96116"/>
                </a:lnTo>
                <a:close/>
                <a:moveTo>
                  <a:pt x="59427" y="93207"/>
                </a:moveTo>
                <a:lnTo>
                  <a:pt x="60518" y="93207"/>
                </a:lnTo>
                <a:lnTo>
                  <a:pt x="60518" y="96116"/>
                </a:lnTo>
                <a:lnTo>
                  <a:pt x="59427" y="96116"/>
                </a:lnTo>
                <a:close/>
                <a:moveTo>
                  <a:pt x="49084" y="93207"/>
                </a:moveTo>
                <a:lnTo>
                  <a:pt x="50175" y="93207"/>
                </a:lnTo>
                <a:lnTo>
                  <a:pt x="50175" y="96116"/>
                </a:lnTo>
                <a:lnTo>
                  <a:pt x="49084" y="96116"/>
                </a:lnTo>
                <a:close/>
                <a:moveTo>
                  <a:pt x="38742" y="93207"/>
                </a:moveTo>
                <a:lnTo>
                  <a:pt x="39832" y="93207"/>
                </a:lnTo>
                <a:lnTo>
                  <a:pt x="39832" y="96116"/>
                </a:lnTo>
                <a:lnTo>
                  <a:pt x="38742" y="96116"/>
                </a:lnTo>
                <a:close/>
                <a:moveTo>
                  <a:pt x="28399" y="93207"/>
                </a:moveTo>
                <a:lnTo>
                  <a:pt x="29490" y="93207"/>
                </a:lnTo>
                <a:lnTo>
                  <a:pt x="29490" y="96116"/>
                </a:lnTo>
                <a:lnTo>
                  <a:pt x="28399" y="96116"/>
                </a:lnTo>
                <a:close/>
                <a:moveTo>
                  <a:pt x="18056" y="93207"/>
                </a:moveTo>
                <a:lnTo>
                  <a:pt x="19147" y="93207"/>
                </a:lnTo>
                <a:lnTo>
                  <a:pt x="19147" y="96116"/>
                </a:lnTo>
                <a:lnTo>
                  <a:pt x="18056" y="96116"/>
                </a:lnTo>
                <a:close/>
                <a:moveTo>
                  <a:pt x="7714" y="93207"/>
                </a:moveTo>
                <a:lnTo>
                  <a:pt x="8805" y="93207"/>
                </a:lnTo>
                <a:lnTo>
                  <a:pt x="8805" y="96116"/>
                </a:lnTo>
                <a:lnTo>
                  <a:pt x="7714" y="96116"/>
                </a:lnTo>
                <a:close/>
                <a:moveTo>
                  <a:pt x="28959" y="81573"/>
                </a:moveTo>
                <a:lnTo>
                  <a:pt x="24319" y="93949"/>
                </a:lnTo>
                <a:lnTo>
                  <a:pt x="24319" y="95404"/>
                </a:lnTo>
                <a:lnTo>
                  <a:pt x="28959" y="107779"/>
                </a:lnTo>
                <a:lnTo>
                  <a:pt x="33570" y="95483"/>
                </a:lnTo>
                <a:lnTo>
                  <a:pt x="33570" y="93869"/>
                </a:lnTo>
                <a:close/>
                <a:moveTo>
                  <a:pt x="8277" y="81573"/>
                </a:moveTo>
                <a:lnTo>
                  <a:pt x="3633" y="93955"/>
                </a:lnTo>
                <a:lnTo>
                  <a:pt x="3633" y="95397"/>
                </a:lnTo>
                <a:lnTo>
                  <a:pt x="8277" y="107779"/>
                </a:lnTo>
                <a:lnTo>
                  <a:pt x="12885" y="95490"/>
                </a:lnTo>
                <a:lnTo>
                  <a:pt x="12885" y="93863"/>
                </a:lnTo>
                <a:close/>
                <a:moveTo>
                  <a:pt x="39301" y="81573"/>
                </a:moveTo>
                <a:lnTo>
                  <a:pt x="34661" y="93945"/>
                </a:lnTo>
                <a:lnTo>
                  <a:pt x="34661" y="95407"/>
                </a:lnTo>
                <a:lnTo>
                  <a:pt x="39301" y="107779"/>
                </a:lnTo>
                <a:lnTo>
                  <a:pt x="43913" y="95479"/>
                </a:lnTo>
                <a:lnTo>
                  <a:pt x="43913" y="93873"/>
                </a:lnTo>
                <a:close/>
                <a:moveTo>
                  <a:pt x="18618" y="81573"/>
                </a:moveTo>
                <a:lnTo>
                  <a:pt x="13976" y="93952"/>
                </a:lnTo>
                <a:lnTo>
                  <a:pt x="13976" y="95401"/>
                </a:lnTo>
                <a:lnTo>
                  <a:pt x="18618" y="107779"/>
                </a:lnTo>
                <a:lnTo>
                  <a:pt x="23228" y="95486"/>
                </a:lnTo>
                <a:lnTo>
                  <a:pt x="23228" y="93866"/>
                </a:lnTo>
                <a:close/>
                <a:moveTo>
                  <a:pt x="80666" y="81573"/>
                </a:moveTo>
                <a:lnTo>
                  <a:pt x="76032" y="93932"/>
                </a:lnTo>
                <a:lnTo>
                  <a:pt x="76032" y="95421"/>
                </a:lnTo>
                <a:lnTo>
                  <a:pt x="80666" y="107779"/>
                </a:lnTo>
                <a:lnTo>
                  <a:pt x="85283" y="95466"/>
                </a:lnTo>
                <a:lnTo>
                  <a:pt x="85283" y="93887"/>
                </a:lnTo>
                <a:close/>
                <a:moveTo>
                  <a:pt x="49642" y="81573"/>
                </a:moveTo>
                <a:lnTo>
                  <a:pt x="45004" y="93942"/>
                </a:lnTo>
                <a:lnTo>
                  <a:pt x="45004" y="95411"/>
                </a:lnTo>
                <a:lnTo>
                  <a:pt x="49642" y="107779"/>
                </a:lnTo>
                <a:lnTo>
                  <a:pt x="54256" y="95476"/>
                </a:lnTo>
                <a:lnTo>
                  <a:pt x="54256" y="93876"/>
                </a:lnTo>
                <a:close/>
                <a:moveTo>
                  <a:pt x="59983" y="81573"/>
                </a:moveTo>
                <a:lnTo>
                  <a:pt x="55346" y="93938"/>
                </a:lnTo>
                <a:lnTo>
                  <a:pt x="55346" y="95414"/>
                </a:lnTo>
                <a:lnTo>
                  <a:pt x="59983" y="107779"/>
                </a:lnTo>
                <a:lnTo>
                  <a:pt x="64598" y="95473"/>
                </a:lnTo>
                <a:lnTo>
                  <a:pt x="64598" y="93880"/>
                </a:lnTo>
                <a:close/>
                <a:moveTo>
                  <a:pt x="91007" y="81573"/>
                </a:moveTo>
                <a:lnTo>
                  <a:pt x="86374" y="93928"/>
                </a:lnTo>
                <a:lnTo>
                  <a:pt x="86374" y="95424"/>
                </a:lnTo>
                <a:lnTo>
                  <a:pt x="91007" y="107779"/>
                </a:lnTo>
                <a:lnTo>
                  <a:pt x="95626" y="95462"/>
                </a:lnTo>
                <a:lnTo>
                  <a:pt x="95626" y="93890"/>
                </a:lnTo>
                <a:close/>
                <a:moveTo>
                  <a:pt x="70325" y="81573"/>
                </a:moveTo>
                <a:lnTo>
                  <a:pt x="65689" y="93935"/>
                </a:lnTo>
                <a:lnTo>
                  <a:pt x="65689" y="95417"/>
                </a:lnTo>
                <a:lnTo>
                  <a:pt x="70324" y="107779"/>
                </a:lnTo>
                <a:lnTo>
                  <a:pt x="74941" y="95469"/>
                </a:lnTo>
                <a:lnTo>
                  <a:pt x="74941" y="93883"/>
                </a:lnTo>
                <a:close/>
                <a:moveTo>
                  <a:pt x="111690" y="81573"/>
                </a:moveTo>
                <a:lnTo>
                  <a:pt x="107059" y="93922"/>
                </a:lnTo>
                <a:lnTo>
                  <a:pt x="107059" y="95431"/>
                </a:lnTo>
                <a:lnTo>
                  <a:pt x="111690" y="107779"/>
                </a:lnTo>
                <a:lnTo>
                  <a:pt x="116311" y="95456"/>
                </a:lnTo>
                <a:lnTo>
                  <a:pt x="116311" y="93897"/>
                </a:lnTo>
                <a:close/>
                <a:moveTo>
                  <a:pt x="101349" y="81573"/>
                </a:moveTo>
                <a:lnTo>
                  <a:pt x="96717" y="93925"/>
                </a:lnTo>
                <a:lnTo>
                  <a:pt x="96717" y="95427"/>
                </a:lnTo>
                <a:lnTo>
                  <a:pt x="101349" y="107779"/>
                </a:lnTo>
                <a:lnTo>
                  <a:pt x="105969" y="95459"/>
                </a:lnTo>
                <a:lnTo>
                  <a:pt x="105969" y="93893"/>
                </a:lnTo>
                <a:close/>
                <a:moveTo>
                  <a:pt x="116311" y="79457"/>
                </a:moveTo>
                <a:lnTo>
                  <a:pt x="117402" y="79457"/>
                </a:lnTo>
                <a:lnTo>
                  <a:pt x="117402" y="82366"/>
                </a:lnTo>
                <a:lnTo>
                  <a:pt x="116311" y="82366"/>
                </a:lnTo>
                <a:close/>
                <a:moveTo>
                  <a:pt x="105969" y="79457"/>
                </a:moveTo>
                <a:lnTo>
                  <a:pt x="107059" y="79457"/>
                </a:lnTo>
                <a:lnTo>
                  <a:pt x="107059" y="82366"/>
                </a:lnTo>
                <a:lnTo>
                  <a:pt x="105969" y="82366"/>
                </a:lnTo>
                <a:close/>
                <a:moveTo>
                  <a:pt x="95626" y="79457"/>
                </a:moveTo>
                <a:lnTo>
                  <a:pt x="96717" y="79457"/>
                </a:lnTo>
                <a:lnTo>
                  <a:pt x="96717" y="82366"/>
                </a:lnTo>
                <a:lnTo>
                  <a:pt x="95626" y="82366"/>
                </a:lnTo>
                <a:close/>
                <a:moveTo>
                  <a:pt x="85283" y="79457"/>
                </a:moveTo>
                <a:lnTo>
                  <a:pt x="86374" y="79457"/>
                </a:lnTo>
                <a:lnTo>
                  <a:pt x="86374" y="82366"/>
                </a:lnTo>
                <a:lnTo>
                  <a:pt x="85283" y="82366"/>
                </a:lnTo>
                <a:close/>
                <a:moveTo>
                  <a:pt x="74941" y="79457"/>
                </a:moveTo>
                <a:lnTo>
                  <a:pt x="76032" y="79457"/>
                </a:lnTo>
                <a:lnTo>
                  <a:pt x="76032" y="82366"/>
                </a:lnTo>
                <a:lnTo>
                  <a:pt x="74941" y="82366"/>
                </a:lnTo>
                <a:close/>
                <a:moveTo>
                  <a:pt x="64598" y="79457"/>
                </a:moveTo>
                <a:lnTo>
                  <a:pt x="65689" y="79457"/>
                </a:lnTo>
                <a:lnTo>
                  <a:pt x="65689" y="82366"/>
                </a:lnTo>
                <a:lnTo>
                  <a:pt x="64598" y="82366"/>
                </a:lnTo>
                <a:close/>
                <a:moveTo>
                  <a:pt x="54256" y="79457"/>
                </a:moveTo>
                <a:lnTo>
                  <a:pt x="55346" y="79457"/>
                </a:lnTo>
                <a:lnTo>
                  <a:pt x="55346" y="82366"/>
                </a:lnTo>
                <a:lnTo>
                  <a:pt x="54256" y="82366"/>
                </a:lnTo>
                <a:close/>
                <a:moveTo>
                  <a:pt x="43913" y="79457"/>
                </a:moveTo>
                <a:lnTo>
                  <a:pt x="45004" y="79457"/>
                </a:lnTo>
                <a:lnTo>
                  <a:pt x="45004" y="82366"/>
                </a:lnTo>
                <a:lnTo>
                  <a:pt x="43913" y="82366"/>
                </a:lnTo>
                <a:close/>
                <a:moveTo>
                  <a:pt x="33570" y="79457"/>
                </a:moveTo>
                <a:lnTo>
                  <a:pt x="34661" y="79457"/>
                </a:lnTo>
                <a:lnTo>
                  <a:pt x="34661" y="82366"/>
                </a:lnTo>
                <a:lnTo>
                  <a:pt x="33570" y="82366"/>
                </a:lnTo>
                <a:close/>
                <a:moveTo>
                  <a:pt x="23228" y="79457"/>
                </a:moveTo>
                <a:lnTo>
                  <a:pt x="24319" y="79457"/>
                </a:lnTo>
                <a:lnTo>
                  <a:pt x="24319" y="82366"/>
                </a:lnTo>
                <a:lnTo>
                  <a:pt x="23228" y="82366"/>
                </a:lnTo>
                <a:close/>
                <a:moveTo>
                  <a:pt x="12885" y="79457"/>
                </a:moveTo>
                <a:lnTo>
                  <a:pt x="13976" y="79457"/>
                </a:lnTo>
                <a:lnTo>
                  <a:pt x="13976" y="82366"/>
                </a:lnTo>
                <a:lnTo>
                  <a:pt x="12885" y="82366"/>
                </a:lnTo>
                <a:close/>
                <a:moveTo>
                  <a:pt x="2542" y="79457"/>
                </a:moveTo>
                <a:lnTo>
                  <a:pt x="3633" y="79457"/>
                </a:lnTo>
                <a:lnTo>
                  <a:pt x="3633" y="82366"/>
                </a:lnTo>
                <a:lnTo>
                  <a:pt x="2542" y="82366"/>
                </a:lnTo>
                <a:close/>
                <a:moveTo>
                  <a:pt x="106241" y="68527"/>
                </a:moveTo>
                <a:lnTo>
                  <a:pt x="101606" y="80888"/>
                </a:lnTo>
                <a:lnTo>
                  <a:pt x="106226" y="93207"/>
                </a:lnTo>
                <a:lnTo>
                  <a:pt x="106813" y="93207"/>
                </a:lnTo>
                <a:lnTo>
                  <a:pt x="111433" y="80888"/>
                </a:lnTo>
                <a:lnTo>
                  <a:pt x="106798" y="68527"/>
                </a:lnTo>
                <a:close/>
                <a:moveTo>
                  <a:pt x="95900" y="68527"/>
                </a:moveTo>
                <a:lnTo>
                  <a:pt x="91264" y="80888"/>
                </a:lnTo>
                <a:lnTo>
                  <a:pt x="95884" y="93207"/>
                </a:lnTo>
                <a:lnTo>
                  <a:pt x="96472" y="93207"/>
                </a:lnTo>
                <a:lnTo>
                  <a:pt x="101092" y="80888"/>
                </a:lnTo>
                <a:lnTo>
                  <a:pt x="96456" y="68527"/>
                </a:lnTo>
                <a:close/>
                <a:moveTo>
                  <a:pt x="85558" y="68527"/>
                </a:moveTo>
                <a:lnTo>
                  <a:pt x="80923" y="80888"/>
                </a:lnTo>
                <a:lnTo>
                  <a:pt x="85543" y="93207"/>
                </a:lnTo>
                <a:lnTo>
                  <a:pt x="86130" y="93207"/>
                </a:lnTo>
                <a:lnTo>
                  <a:pt x="90750" y="80888"/>
                </a:lnTo>
                <a:lnTo>
                  <a:pt x="86115" y="68527"/>
                </a:lnTo>
                <a:close/>
                <a:moveTo>
                  <a:pt x="75217" y="68527"/>
                </a:moveTo>
                <a:lnTo>
                  <a:pt x="70582" y="80888"/>
                </a:lnTo>
                <a:lnTo>
                  <a:pt x="75201" y="93207"/>
                </a:lnTo>
                <a:lnTo>
                  <a:pt x="75789" y="93207"/>
                </a:lnTo>
                <a:lnTo>
                  <a:pt x="80409" y="80888"/>
                </a:lnTo>
                <a:lnTo>
                  <a:pt x="75774" y="68527"/>
                </a:lnTo>
                <a:close/>
                <a:moveTo>
                  <a:pt x="64875" y="68527"/>
                </a:moveTo>
                <a:lnTo>
                  <a:pt x="60240" y="80888"/>
                </a:lnTo>
                <a:lnTo>
                  <a:pt x="64860" y="93207"/>
                </a:lnTo>
                <a:lnTo>
                  <a:pt x="65448" y="93207"/>
                </a:lnTo>
                <a:lnTo>
                  <a:pt x="70067" y="80888"/>
                </a:lnTo>
                <a:lnTo>
                  <a:pt x="65432" y="68527"/>
                </a:lnTo>
                <a:close/>
                <a:moveTo>
                  <a:pt x="54534" y="68527"/>
                </a:moveTo>
                <a:lnTo>
                  <a:pt x="49899" y="80888"/>
                </a:lnTo>
                <a:lnTo>
                  <a:pt x="54519" y="93207"/>
                </a:lnTo>
                <a:lnTo>
                  <a:pt x="55106" y="93207"/>
                </a:lnTo>
                <a:lnTo>
                  <a:pt x="59726" y="80888"/>
                </a:lnTo>
                <a:lnTo>
                  <a:pt x="55091" y="68527"/>
                </a:lnTo>
                <a:close/>
                <a:moveTo>
                  <a:pt x="44193" y="68527"/>
                </a:moveTo>
                <a:lnTo>
                  <a:pt x="39558" y="80888"/>
                </a:lnTo>
                <a:lnTo>
                  <a:pt x="44177" y="93207"/>
                </a:lnTo>
                <a:lnTo>
                  <a:pt x="44765" y="93207"/>
                </a:lnTo>
                <a:lnTo>
                  <a:pt x="49385" y="80888"/>
                </a:lnTo>
                <a:lnTo>
                  <a:pt x="44749" y="68527"/>
                </a:lnTo>
                <a:close/>
                <a:moveTo>
                  <a:pt x="33852" y="68527"/>
                </a:moveTo>
                <a:lnTo>
                  <a:pt x="29216" y="80888"/>
                </a:lnTo>
                <a:lnTo>
                  <a:pt x="33836" y="93207"/>
                </a:lnTo>
                <a:lnTo>
                  <a:pt x="34424" y="93207"/>
                </a:lnTo>
                <a:lnTo>
                  <a:pt x="39044" y="80888"/>
                </a:lnTo>
                <a:lnTo>
                  <a:pt x="34408" y="68527"/>
                </a:lnTo>
                <a:close/>
                <a:moveTo>
                  <a:pt x="23510" y="68527"/>
                </a:moveTo>
                <a:lnTo>
                  <a:pt x="18875" y="80888"/>
                </a:lnTo>
                <a:lnTo>
                  <a:pt x="23495" y="93207"/>
                </a:lnTo>
                <a:lnTo>
                  <a:pt x="24082" y="93207"/>
                </a:lnTo>
                <a:lnTo>
                  <a:pt x="28702" y="80888"/>
                </a:lnTo>
                <a:lnTo>
                  <a:pt x="24067" y="68527"/>
                </a:lnTo>
                <a:close/>
                <a:moveTo>
                  <a:pt x="13169" y="68527"/>
                </a:moveTo>
                <a:lnTo>
                  <a:pt x="8534" y="80888"/>
                </a:lnTo>
                <a:lnTo>
                  <a:pt x="13153" y="93207"/>
                </a:lnTo>
                <a:lnTo>
                  <a:pt x="13741" y="93207"/>
                </a:lnTo>
                <a:lnTo>
                  <a:pt x="18361" y="80888"/>
                </a:lnTo>
                <a:lnTo>
                  <a:pt x="13726" y="68527"/>
                </a:lnTo>
                <a:close/>
                <a:moveTo>
                  <a:pt x="111140" y="65618"/>
                </a:moveTo>
                <a:lnTo>
                  <a:pt x="112231" y="65618"/>
                </a:lnTo>
                <a:lnTo>
                  <a:pt x="112231" y="68527"/>
                </a:lnTo>
                <a:lnTo>
                  <a:pt x="111140" y="68527"/>
                </a:lnTo>
                <a:close/>
                <a:moveTo>
                  <a:pt x="100797" y="65618"/>
                </a:moveTo>
                <a:lnTo>
                  <a:pt x="101888" y="65618"/>
                </a:lnTo>
                <a:lnTo>
                  <a:pt x="101888" y="68527"/>
                </a:lnTo>
                <a:lnTo>
                  <a:pt x="100797" y="68527"/>
                </a:lnTo>
                <a:close/>
                <a:moveTo>
                  <a:pt x="90455" y="65618"/>
                </a:moveTo>
                <a:lnTo>
                  <a:pt x="91545" y="65618"/>
                </a:lnTo>
                <a:lnTo>
                  <a:pt x="91545" y="68527"/>
                </a:lnTo>
                <a:lnTo>
                  <a:pt x="90455" y="68527"/>
                </a:lnTo>
                <a:close/>
                <a:moveTo>
                  <a:pt x="80112" y="65618"/>
                </a:moveTo>
                <a:lnTo>
                  <a:pt x="81203" y="65618"/>
                </a:lnTo>
                <a:lnTo>
                  <a:pt x="81203" y="68527"/>
                </a:lnTo>
                <a:lnTo>
                  <a:pt x="80112" y="68527"/>
                </a:lnTo>
                <a:close/>
                <a:moveTo>
                  <a:pt x="69769" y="65618"/>
                </a:moveTo>
                <a:lnTo>
                  <a:pt x="70860" y="65618"/>
                </a:lnTo>
                <a:lnTo>
                  <a:pt x="70860" y="68527"/>
                </a:lnTo>
                <a:lnTo>
                  <a:pt x="69769" y="68527"/>
                </a:lnTo>
                <a:close/>
                <a:moveTo>
                  <a:pt x="59427" y="65618"/>
                </a:moveTo>
                <a:lnTo>
                  <a:pt x="60518" y="65618"/>
                </a:lnTo>
                <a:lnTo>
                  <a:pt x="60518" y="68527"/>
                </a:lnTo>
                <a:lnTo>
                  <a:pt x="59427" y="68527"/>
                </a:lnTo>
                <a:close/>
                <a:moveTo>
                  <a:pt x="49084" y="65618"/>
                </a:moveTo>
                <a:lnTo>
                  <a:pt x="50175" y="65618"/>
                </a:lnTo>
                <a:lnTo>
                  <a:pt x="50175" y="68527"/>
                </a:lnTo>
                <a:lnTo>
                  <a:pt x="49084" y="68527"/>
                </a:lnTo>
                <a:close/>
                <a:moveTo>
                  <a:pt x="38742" y="65618"/>
                </a:moveTo>
                <a:lnTo>
                  <a:pt x="39832" y="65618"/>
                </a:lnTo>
                <a:lnTo>
                  <a:pt x="39832" y="68527"/>
                </a:lnTo>
                <a:lnTo>
                  <a:pt x="38742" y="68527"/>
                </a:lnTo>
                <a:close/>
                <a:moveTo>
                  <a:pt x="28399" y="65618"/>
                </a:moveTo>
                <a:lnTo>
                  <a:pt x="29490" y="65618"/>
                </a:lnTo>
                <a:lnTo>
                  <a:pt x="29490" y="68527"/>
                </a:lnTo>
                <a:lnTo>
                  <a:pt x="28399" y="68527"/>
                </a:lnTo>
                <a:close/>
                <a:moveTo>
                  <a:pt x="18056" y="65618"/>
                </a:moveTo>
                <a:lnTo>
                  <a:pt x="19147" y="65618"/>
                </a:lnTo>
                <a:lnTo>
                  <a:pt x="19147" y="68527"/>
                </a:lnTo>
                <a:lnTo>
                  <a:pt x="18056" y="68527"/>
                </a:lnTo>
                <a:close/>
                <a:moveTo>
                  <a:pt x="7714" y="65618"/>
                </a:moveTo>
                <a:lnTo>
                  <a:pt x="8805" y="65618"/>
                </a:lnTo>
                <a:lnTo>
                  <a:pt x="8805" y="68527"/>
                </a:lnTo>
                <a:lnTo>
                  <a:pt x="7714" y="68527"/>
                </a:lnTo>
                <a:close/>
                <a:moveTo>
                  <a:pt x="18618" y="53997"/>
                </a:moveTo>
                <a:lnTo>
                  <a:pt x="13976" y="66375"/>
                </a:lnTo>
                <a:lnTo>
                  <a:pt x="13976" y="67824"/>
                </a:lnTo>
                <a:lnTo>
                  <a:pt x="18618" y="80202"/>
                </a:lnTo>
                <a:lnTo>
                  <a:pt x="23228" y="67909"/>
                </a:lnTo>
                <a:lnTo>
                  <a:pt x="23228" y="66289"/>
                </a:lnTo>
                <a:close/>
                <a:moveTo>
                  <a:pt x="28959" y="53997"/>
                </a:moveTo>
                <a:lnTo>
                  <a:pt x="24319" y="66372"/>
                </a:lnTo>
                <a:lnTo>
                  <a:pt x="24319" y="67827"/>
                </a:lnTo>
                <a:lnTo>
                  <a:pt x="28959" y="80202"/>
                </a:lnTo>
                <a:lnTo>
                  <a:pt x="33570" y="67906"/>
                </a:lnTo>
                <a:lnTo>
                  <a:pt x="33570" y="66293"/>
                </a:lnTo>
                <a:close/>
                <a:moveTo>
                  <a:pt x="39301" y="53997"/>
                </a:moveTo>
                <a:lnTo>
                  <a:pt x="34661" y="66368"/>
                </a:lnTo>
                <a:lnTo>
                  <a:pt x="34661" y="67830"/>
                </a:lnTo>
                <a:lnTo>
                  <a:pt x="39301" y="80202"/>
                </a:lnTo>
                <a:lnTo>
                  <a:pt x="43913" y="67902"/>
                </a:lnTo>
                <a:lnTo>
                  <a:pt x="43913" y="66296"/>
                </a:lnTo>
                <a:close/>
                <a:moveTo>
                  <a:pt x="8277" y="53997"/>
                </a:moveTo>
                <a:lnTo>
                  <a:pt x="3633" y="66378"/>
                </a:lnTo>
                <a:lnTo>
                  <a:pt x="3633" y="67820"/>
                </a:lnTo>
                <a:lnTo>
                  <a:pt x="8277" y="80202"/>
                </a:lnTo>
                <a:lnTo>
                  <a:pt x="12885" y="67912"/>
                </a:lnTo>
                <a:lnTo>
                  <a:pt x="12885" y="66286"/>
                </a:lnTo>
                <a:close/>
                <a:moveTo>
                  <a:pt x="70324" y="53997"/>
                </a:moveTo>
                <a:lnTo>
                  <a:pt x="65689" y="66358"/>
                </a:lnTo>
                <a:lnTo>
                  <a:pt x="65689" y="67840"/>
                </a:lnTo>
                <a:lnTo>
                  <a:pt x="70325" y="80202"/>
                </a:lnTo>
                <a:lnTo>
                  <a:pt x="74941" y="67892"/>
                </a:lnTo>
                <a:lnTo>
                  <a:pt x="74941" y="66306"/>
                </a:lnTo>
                <a:close/>
                <a:moveTo>
                  <a:pt x="49642" y="53997"/>
                </a:moveTo>
                <a:lnTo>
                  <a:pt x="45004" y="66365"/>
                </a:lnTo>
                <a:lnTo>
                  <a:pt x="45004" y="67834"/>
                </a:lnTo>
                <a:lnTo>
                  <a:pt x="49642" y="80202"/>
                </a:lnTo>
                <a:lnTo>
                  <a:pt x="54256" y="67899"/>
                </a:lnTo>
                <a:lnTo>
                  <a:pt x="54256" y="66299"/>
                </a:lnTo>
                <a:close/>
                <a:moveTo>
                  <a:pt x="101349" y="53997"/>
                </a:moveTo>
                <a:lnTo>
                  <a:pt x="96717" y="66348"/>
                </a:lnTo>
                <a:lnTo>
                  <a:pt x="96717" y="67850"/>
                </a:lnTo>
                <a:lnTo>
                  <a:pt x="101349" y="80202"/>
                </a:lnTo>
                <a:lnTo>
                  <a:pt x="105969" y="67882"/>
                </a:lnTo>
                <a:lnTo>
                  <a:pt x="105969" y="66316"/>
                </a:lnTo>
                <a:close/>
                <a:moveTo>
                  <a:pt x="91007" y="53997"/>
                </a:moveTo>
                <a:lnTo>
                  <a:pt x="86374" y="66351"/>
                </a:lnTo>
                <a:lnTo>
                  <a:pt x="86374" y="67847"/>
                </a:lnTo>
                <a:lnTo>
                  <a:pt x="91007" y="80202"/>
                </a:lnTo>
                <a:lnTo>
                  <a:pt x="95626" y="67886"/>
                </a:lnTo>
                <a:lnTo>
                  <a:pt x="95626" y="66313"/>
                </a:lnTo>
                <a:close/>
                <a:moveTo>
                  <a:pt x="80666" y="53997"/>
                </a:moveTo>
                <a:lnTo>
                  <a:pt x="76032" y="66355"/>
                </a:lnTo>
                <a:lnTo>
                  <a:pt x="76032" y="67844"/>
                </a:lnTo>
                <a:lnTo>
                  <a:pt x="80666" y="80202"/>
                </a:lnTo>
                <a:lnTo>
                  <a:pt x="85283" y="67889"/>
                </a:lnTo>
                <a:lnTo>
                  <a:pt x="85283" y="66309"/>
                </a:lnTo>
                <a:close/>
                <a:moveTo>
                  <a:pt x="59983" y="53997"/>
                </a:moveTo>
                <a:lnTo>
                  <a:pt x="55346" y="66361"/>
                </a:lnTo>
                <a:lnTo>
                  <a:pt x="55346" y="67837"/>
                </a:lnTo>
                <a:lnTo>
                  <a:pt x="59983" y="80202"/>
                </a:lnTo>
                <a:lnTo>
                  <a:pt x="64598" y="67896"/>
                </a:lnTo>
                <a:lnTo>
                  <a:pt x="64598" y="66303"/>
                </a:lnTo>
                <a:close/>
                <a:moveTo>
                  <a:pt x="111690" y="53997"/>
                </a:moveTo>
                <a:lnTo>
                  <a:pt x="107059" y="66345"/>
                </a:lnTo>
                <a:lnTo>
                  <a:pt x="107059" y="67854"/>
                </a:lnTo>
                <a:lnTo>
                  <a:pt x="111690" y="80202"/>
                </a:lnTo>
                <a:lnTo>
                  <a:pt x="116311" y="67879"/>
                </a:lnTo>
                <a:lnTo>
                  <a:pt x="116311" y="66319"/>
                </a:lnTo>
                <a:close/>
                <a:moveTo>
                  <a:pt x="2542" y="51796"/>
                </a:moveTo>
                <a:lnTo>
                  <a:pt x="3633" y="51796"/>
                </a:lnTo>
                <a:lnTo>
                  <a:pt x="3633" y="54705"/>
                </a:lnTo>
                <a:lnTo>
                  <a:pt x="2542" y="54705"/>
                </a:lnTo>
                <a:close/>
                <a:moveTo>
                  <a:pt x="23228" y="51796"/>
                </a:moveTo>
                <a:lnTo>
                  <a:pt x="24318" y="51796"/>
                </a:lnTo>
                <a:lnTo>
                  <a:pt x="24318" y="54705"/>
                </a:lnTo>
                <a:lnTo>
                  <a:pt x="23228" y="54705"/>
                </a:lnTo>
                <a:close/>
                <a:moveTo>
                  <a:pt x="12885" y="51796"/>
                </a:moveTo>
                <a:lnTo>
                  <a:pt x="13976" y="51796"/>
                </a:lnTo>
                <a:lnTo>
                  <a:pt x="13976" y="54705"/>
                </a:lnTo>
                <a:lnTo>
                  <a:pt x="12885" y="54705"/>
                </a:lnTo>
                <a:close/>
                <a:moveTo>
                  <a:pt x="43913" y="51796"/>
                </a:moveTo>
                <a:lnTo>
                  <a:pt x="45004" y="51796"/>
                </a:lnTo>
                <a:lnTo>
                  <a:pt x="45004" y="54705"/>
                </a:lnTo>
                <a:lnTo>
                  <a:pt x="43913" y="54705"/>
                </a:lnTo>
                <a:close/>
                <a:moveTo>
                  <a:pt x="33570" y="51796"/>
                </a:moveTo>
                <a:lnTo>
                  <a:pt x="34661" y="51796"/>
                </a:lnTo>
                <a:lnTo>
                  <a:pt x="34661" y="54705"/>
                </a:lnTo>
                <a:lnTo>
                  <a:pt x="33570" y="54705"/>
                </a:lnTo>
                <a:close/>
                <a:moveTo>
                  <a:pt x="64598" y="51796"/>
                </a:moveTo>
                <a:lnTo>
                  <a:pt x="65689" y="51796"/>
                </a:lnTo>
                <a:lnTo>
                  <a:pt x="65689" y="54705"/>
                </a:lnTo>
                <a:lnTo>
                  <a:pt x="64598" y="54705"/>
                </a:lnTo>
                <a:close/>
                <a:moveTo>
                  <a:pt x="54255" y="51796"/>
                </a:moveTo>
                <a:lnTo>
                  <a:pt x="55346" y="51796"/>
                </a:lnTo>
                <a:lnTo>
                  <a:pt x="55346" y="54705"/>
                </a:lnTo>
                <a:lnTo>
                  <a:pt x="54255" y="54705"/>
                </a:lnTo>
                <a:close/>
                <a:moveTo>
                  <a:pt x="74941" y="51796"/>
                </a:moveTo>
                <a:lnTo>
                  <a:pt x="76032" y="51796"/>
                </a:lnTo>
                <a:lnTo>
                  <a:pt x="76032" y="54705"/>
                </a:lnTo>
                <a:lnTo>
                  <a:pt x="74941" y="54705"/>
                </a:lnTo>
                <a:close/>
                <a:moveTo>
                  <a:pt x="95626" y="51796"/>
                </a:moveTo>
                <a:lnTo>
                  <a:pt x="96717" y="51796"/>
                </a:lnTo>
                <a:lnTo>
                  <a:pt x="96717" y="54705"/>
                </a:lnTo>
                <a:lnTo>
                  <a:pt x="95626" y="54705"/>
                </a:lnTo>
                <a:close/>
                <a:moveTo>
                  <a:pt x="85283" y="51796"/>
                </a:moveTo>
                <a:lnTo>
                  <a:pt x="86374" y="51796"/>
                </a:lnTo>
                <a:lnTo>
                  <a:pt x="86374" y="54705"/>
                </a:lnTo>
                <a:lnTo>
                  <a:pt x="85283" y="54705"/>
                </a:lnTo>
                <a:close/>
                <a:moveTo>
                  <a:pt x="116311" y="51796"/>
                </a:moveTo>
                <a:lnTo>
                  <a:pt x="117402" y="51796"/>
                </a:lnTo>
                <a:lnTo>
                  <a:pt x="117402" y="54705"/>
                </a:lnTo>
                <a:lnTo>
                  <a:pt x="116311" y="54705"/>
                </a:lnTo>
                <a:close/>
                <a:moveTo>
                  <a:pt x="105969" y="51796"/>
                </a:moveTo>
                <a:lnTo>
                  <a:pt x="107059" y="51796"/>
                </a:lnTo>
                <a:lnTo>
                  <a:pt x="107059" y="54705"/>
                </a:lnTo>
                <a:lnTo>
                  <a:pt x="105969" y="54705"/>
                </a:lnTo>
                <a:close/>
                <a:moveTo>
                  <a:pt x="33874" y="40891"/>
                </a:moveTo>
                <a:lnTo>
                  <a:pt x="29216" y="53311"/>
                </a:lnTo>
                <a:lnTo>
                  <a:pt x="33832" y="65618"/>
                </a:lnTo>
                <a:lnTo>
                  <a:pt x="34428" y="65618"/>
                </a:lnTo>
                <a:lnTo>
                  <a:pt x="39044" y="53311"/>
                </a:lnTo>
                <a:lnTo>
                  <a:pt x="34386" y="40891"/>
                </a:lnTo>
                <a:close/>
                <a:moveTo>
                  <a:pt x="23533" y="40891"/>
                </a:moveTo>
                <a:lnTo>
                  <a:pt x="18875" y="53311"/>
                </a:lnTo>
                <a:lnTo>
                  <a:pt x="23490" y="65618"/>
                </a:lnTo>
                <a:lnTo>
                  <a:pt x="24087" y="65618"/>
                </a:lnTo>
                <a:lnTo>
                  <a:pt x="28702" y="53311"/>
                </a:lnTo>
                <a:lnTo>
                  <a:pt x="24045" y="40891"/>
                </a:lnTo>
                <a:close/>
                <a:moveTo>
                  <a:pt x="13191" y="40891"/>
                </a:moveTo>
                <a:lnTo>
                  <a:pt x="8534" y="53311"/>
                </a:lnTo>
                <a:lnTo>
                  <a:pt x="13149" y="65618"/>
                </a:lnTo>
                <a:lnTo>
                  <a:pt x="13745" y="65618"/>
                </a:lnTo>
                <a:lnTo>
                  <a:pt x="18361" y="53311"/>
                </a:lnTo>
                <a:lnTo>
                  <a:pt x="13703" y="40891"/>
                </a:lnTo>
                <a:close/>
                <a:moveTo>
                  <a:pt x="54557" y="40891"/>
                </a:moveTo>
                <a:lnTo>
                  <a:pt x="49899" y="53311"/>
                </a:lnTo>
                <a:lnTo>
                  <a:pt x="54514" y="65618"/>
                </a:lnTo>
                <a:lnTo>
                  <a:pt x="55111" y="65618"/>
                </a:lnTo>
                <a:lnTo>
                  <a:pt x="59726" y="53311"/>
                </a:lnTo>
                <a:lnTo>
                  <a:pt x="55069" y="40891"/>
                </a:lnTo>
                <a:close/>
                <a:moveTo>
                  <a:pt x="44215" y="40891"/>
                </a:moveTo>
                <a:lnTo>
                  <a:pt x="39558" y="53311"/>
                </a:lnTo>
                <a:lnTo>
                  <a:pt x="44173" y="65618"/>
                </a:lnTo>
                <a:lnTo>
                  <a:pt x="44769" y="65618"/>
                </a:lnTo>
                <a:lnTo>
                  <a:pt x="49385" y="53311"/>
                </a:lnTo>
                <a:lnTo>
                  <a:pt x="44727" y="40891"/>
                </a:lnTo>
                <a:close/>
                <a:moveTo>
                  <a:pt x="75239" y="40891"/>
                </a:moveTo>
                <a:lnTo>
                  <a:pt x="70582" y="53311"/>
                </a:lnTo>
                <a:lnTo>
                  <a:pt x="75197" y="65618"/>
                </a:lnTo>
                <a:lnTo>
                  <a:pt x="75793" y="65618"/>
                </a:lnTo>
                <a:lnTo>
                  <a:pt x="80409" y="53311"/>
                </a:lnTo>
                <a:lnTo>
                  <a:pt x="75751" y="40891"/>
                </a:lnTo>
                <a:close/>
                <a:moveTo>
                  <a:pt x="64898" y="40891"/>
                </a:moveTo>
                <a:lnTo>
                  <a:pt x="60240" y="53311"/>
                </a:lnTo>
                <a:lnTo>
                  <a:pt x="64856" y="65618"/>
                </a:lnTo>
                <a:lnTo>
                  <a:pt x="65452" y="65618"/>
                </a:lnTo>
                <a:lnTo>
                  <a:pt x="70067" y="53311"/>
                </a:lnTo>
                <a:lnTo>
                  <a:pt x="65410" y="40891"/>
                </a:lnTo>
                <a:close/>
                <a:moveTo>
                  <a:pt x="95922" y="40891"/>
                </a:moveTo>
                <a:lnTo>
                  <a:pt x="91264" y="53311"/>
                </a:lnTo>
                <a:lnTo>
                  <a:pt x="95880" y="65618"/>
                </a:lnTo>
                <a:lnTo>
                  <a:pt x="96476" y="65618"/>
                </a:lnTo>
                <a:lnTo>
                  <a:pt x="101092" y="53311"/>
                </a:lnTo>
                <a:lnTo>
                  <a:pt x="96434" y="40891"/>
                </a:lnTo>
                <a:close/>
                <a:moveTo>
                  <a:pt x="85581" y="40891"/>
                </a:moveTo>
                <a:lnTo>
                  <a:pt x="80923" y="53311"/>
                </a:lnTo>
                <a:lnTo>
                  <a:pt x="85538" y="65618"/>
                </a:lnTo>
                <a:lnTo>
                  <a:pt x="86135" y="65618"/>
                </a:lnTo>
                <a:lnTo>
                  <a:pt x="90750" y="53311"/>
                </a:lnTo>
                <a:lnTo>
                  <a:pt x="86093" y="40891"/>
                </a:lnTo>
                <a:close/>
                <a:moveTo>
                  <a:pt x="106263" y="40891"/>
                </a:moveTo>
                <a:lnTo>
                  <a:pt x="101606" y="53311"/>
                </a:lnTo>
                <a:lnTo>
                  <a:pt x="106221" y="65618"/>
                </a:lnTo>
                <a:lnTo>
                  <a:pt x="106818" y="65618"/>
                </a:lnTo>
                <a:lnTo>
                  <a:pt x="111433" y="53311"/>
                </a:lnTo>
                <a:lnTo>
                  <a:pt x="106775" y="40891"/>
                </a:lnTo>
                <a:close/>
                <a:moveTo>
                  <a:pt x="7714" y="37982"/>
                </a:moveTo>
                <a:lnTo>
                  <a:pt x="8805" y="37982"/>
                </a:lnTo>
                <a:lnTo>
                  <a:pt x="8805" y="40891"/>
                </a:lnTo>
                <a:lnTo>
                  <a:pt x="7714" y="40891"/>
                </a:lnTo>
                <a:close/>
                <a:moveTo>
                  <a:pt x="18056" y="37982"/>
                </a:moveTo>
                <a:lnTo>
                  <a:pt x="19147" y="37982"/>
                </a:lnTo>
                <a:lnTo>
                  <a:pt x="19147" y="40891"/>
                </a:lnTo>
                <a:lnTo>
                  <a:pt x="18056" y="40891"/>
                </a:lnTo>
                <a:close/>
                <a:moveTo>
                  <a:pt x="49084" y="37982"/>
                </a:moveTo>
                <a:lnTo>
                  <a:pt x="50175" y="37982"/>
                </a:lnTo>
                <a:lnTo>
                  <a:pt x="50175" y="40891"/>
                </a:lnTo>
                <a:lnTo>
                  <a:pt x="49084" y="40891"/>
                </a:lnTo>
                <a:close/>
                <a:moveTo>
                  <a:pt x="38742" y="37982"/>
                </a:moveTo>
                <a:lnTo>
                  <a:pt x="39833" y="37982"/>
                </a:lnTo>
                <a:lnTo>
                  <a:pt x="39833" y="40891"/>
                </a:lnTo>
                <a:lnTo>
                  <a:pt x="38742" y="40891"/>
                </a:lnTo>
                <a:close/>
                <a:moveTo>
                  <a:pt x="28399" y="37982"/>
                </a:moveTo>
                <a:lnTo>
                  <a:pt x="29490" y="37982"/>
                </a:lnTo>
                <a:lnTo>
                  <a:pt x="29490" y="40891"/>
                </a:lnTo>
                <a:lnTo>
                  <a:pt x="28399" y="40891"/>
                </a:lnTo>
                <a:close/>
                <a:moveTo>
                  <a:pt x="59427" y="37982"/>
                </a:moveTo>
                <a:lnTo>
                  <a:pt x="60518" y="37982"/>
                </a:lnTo>
                <a:lnTo>
                  <a:pt x="60518" y="40891"/>
                </a:lnTo>
                <a:lnTo>
                  <a:pt x="59427" y="40891"/>
                </a:lnTo>
                <a:close/>
                <a:moveTo>
                  <a:pt x="90455" y="37982"/>
                </a:moveTo>
                <a:lnTo>
                  <a:pt x="91545" y="37982"/>
                </a:lnTo>
                <a:lnTo>
                  <a:pt x="91545" y="40891"/>
                </a:lnTo>
                <a:lnTo>
                  <a:pt x="90455" y="40891"/>
                </a:lnTo>
                <a:close/>
                <a:moveTo>
                  <a:pt x="80112" y="37982"/>
                </a:moveTo>
                <a:lnTo>
                  <a:pt x="81203" y="37982"/>
                </a:lnTo>
                <a:lnTo>
                  <a:pt x="81203" y="40891"/>
                </a:lnTo>
                <a:lnTo>
                  <a:pt x="80112" y="40891"/>
                </a:lnTo>
                <a:close/>
                <a:moveTo>
                  <a:pt x="69769" y="37982"/>
                </a:moveTo>
                <a:lnTo>
                  <a:pt x="70860" y="37982"/>
                </a:lnTo>
                <a:lnTo>
                  <a:pt x="70860" y="40891"/>
                </a:lnTo>
                <a:lnTo>
                  <a:pt x="69769" y="40891"/>
                </a:lnTo>
                <a:close/>
                <a:moveTo>
                  <a:pt x="100797" y="37982"/>
                </a:moveTo>
                <a:lnTo>
                  <a:pt x="101888" y="37982"/>
                </a:lnTo>
                <a:lnTo>
                  <a:pt x="101888" y="40891"/>
                </a:lnTo>
                <a:lnTo>
                  <a:pt x="100797" y="40891"/>
                </a:lnTo>
                <a:close/>
                <a:moveTo>
                  <a:pt x="111140" y="37982"/>
                </a:moveTo>
                <a:lnTo>
                  <a:pt x="112231" y="37982"/>
                </a:lnTo>
                <a:lnTo>
                  <a:pt x="112231" y="40891"/>
                </a:lnTo>
                <a:lnTo>
                  <a:pt x="111140" y="40891"/>
                </a:lnTo>
                <a:close/>
                <a:moveTo>
                  <a:pt x="28959" y="26420"/>
                </a:moveTo>
                <a:lnTo>
                  <a:pt x="24319" y="38795"/>
                </a:lnTo>
                <a:lnTo>
                  <a:pt x="24319" y="40250"/>
                </a:lnTo>
                <a:lnTo>
                  <a:pt x="28959" y="52625"/>
                </a:lnTo>
                <a:lnTo>
                  <a:pt x="33570" y="40329"/>
                </a:lnTo>
                <a:lnTo>
                  <a:pt x="33570" y="38716"/>
                </a:lnTo>
                <a:close/>
                <a:moveTo>
                  <a:pt x="18618" y="26420"/>
                </a:moveTo>
                <a:lnTo>
                  <a:pt x="13976" y="38798"/>
                </a:lnTo>
                <a:lnTo>
                  <a:pt x="13976" y="40247"/>
                </a:lnTo>
                <a:lnTo>
                  <a:pt x="18618" y="52625"/>
                </a:lnTo>
                <a:lnTo>
                  <a:pt x="23228" y="40332"/>
                </a:lnTo>
                <a:lnTo>
                  <a:pt x="23228" y="38713"/>
                </a:lnTo>
                <a:close/>
                <a:moveTo>
                  <a:pt x="8277" y="26420"/>
                </a:moveTo>
                <a:lnTo>
                  <a:pt x="3633" y="38801"/>
                </a:lnTo>
                <a:lnTo>
                  <a:pt x="3633" y="40244"/>
                </a:lnTo>
                <a:lnTo>
                  <a:pt x="8277" y="52625"/>
                </a:lnTo>
                <a:lnTo>
                  <a:pt x="12885" y="40336"/>
                </a:lnTo>
                <a:lnTo>
                  <a:pt x="12885" y="38710"/>
                </a:lnTo>
                <a:close/>
                <a:moveTo>
                  <a:pt x="39301" y="26420"/>
                </a:moveTo>
                <a:lnTo>
                  <a:pt x="34661" y="38792"/>
                </a:lnTo>
                <a:lnTo>
                  <a:pt x="34661" y="40254"/>
                </a:lnTo>
                <a:lnTo>
                  <a:pt x="39301" y="52625"/>
                </a:lnTo>
                <a:lnTo>
                  <a:pt x="43913" y="40326"/>
                </a:lnTo>
                <a:lnTo>
                  <a:pt x="43913" y="38719"/>
                </a:lnTo>
                <a:close/>
                <a:moveTo>
                  <a:pt x="59983" y="26420"/>
                </a:moveTo>
                <a:lnTo>
                  <a:pt x="55346" y="38785"/>
                </a:lnTo>
                <a:lnTo>
                  <a:pt x="55346" y="40260"/>
                </a:lnTo>
                <a:lnTo>
                  <a:pt x="59983" y="52625"/>
                </a:lnTo>
                <a:lnTo>
                  <a:pt x="64598" y="40319"/>
                </a:lnTo>
                <a:lnTo>
                  <a:pt x="64598" y="38726"/>
                </a:lnTo>
                <a:close/>
                <a:moveTo>
                  <a:pt x="91007" y="26420"/>
                </a:moveTo>
                <a:lnTo>
                  <a:pt x="86374" y="38775"/>
                </a:lnTo>
                <a:lnTo>
                  <a:pt x="86374" y="40270"/>
                </a:lnTo>
                <a:lnTo>
                  <a:pt x="91007" y="52625"/>
                </a:lnTo>
                <a:lnTo>
                  <a:pt x="95626" y="40309"/>
                </a:lnTo>
                <a:lnTo>
                  <a:pt x="95626" y="38736"/>
                </a:lnTo>
                <a:close/>
                <a:moveTo>
                  <a:pt x="49642" y="26420"/>
                </a:moveTo>
                <a:lnTo>
                  <a:pt x="45004" y="38788"/>
                </a:lnTo>
                <a:lnTo>
                  <a:pt x="45004" y="40257"/>
                </a:lnTo>
                <a:lnTo>
                  <a:pt x="49642" y="52625"/>
                </a:lnTo>
                <a:lnTo>
                  <a:pt x="54256" y="40322"/>
                </a:lnTo>
                <a:lnTo>
                  <a:pt x="54256" y="38723"/>
                </a:lnTo>
                <a:close/>
                <a:moveTo>
                  <a:pt x="111690" y="26420"/>
                </a:moveTo>
                <a:lnTo>
                  <a:pt x="107059" y="38768"/>
                </a:lnTo>
                <a:lnTo>
                  <a:pt x="107059" y="40277"/>
                </a:lnTo>
                <a:lnTo>
                  <a:pt x="111690" y="52625"/>
                </a:lnTo>
                <a:lnTo>
                  <a:pt x="116311" y="40302"/>
                </a:lnTo>
                <a:lnTo>
                  <a:pt x="116311" y="38743"/>
                </a:lnTo>
                <a:close/>
                <a:moveTo>
                  <a:pt x="80666" y="26420"/>
                </a:moveTo>
                <a:lnTo>
                  <a:pt x="76032" y="38778"/>
                </a:lnTo>
                <a:lnTo>
                  <a:pt x="76032" y="40267"/>
                </a:lnTo>
                <a:lnTo>
                  <a:pt x="80666" y="52625"/>
                </a:lnTo>
                <a:lnTo>
                  <a:pt x="85283" y="40312"/>
                </a:lnTo>
                <a:lnTo>
                  <a:pt x="85283" y="38733"/>
                </a:lnTo>
                <a:close/>
                <a:moveTo>
                  <a:pt x="70325" y="26420"/>
                </a:moveTo>
                <a:lnTo>
                  <a:pt x="65689" y="38781"/>
                </a:lnTo>
                <a:lnTo>
                  <a:pt x="65689" y="40264"/>
                </a:lnTo>
                <a:lnTo>
                  <a:pt x="70324" y="52625"/>
                </a:lnTo>
                <a:lnTo>
                  <a:pt x="74941" y="40316"/>
                </a:lnTo>
                <a:lnTo>
                  <a:pt x="74941" y="38729"/>
                </a:lnTo>
                <a:close/>
                <a:moveTo>
                  <a:pt x="101349" y="26420"/>
                </a:moveTo>
                <a:lnTo>
                  <a:pt x="96717" y="38771"/>
                </a:lnTo>
                <a:lnTo>
                  <a:pt x="96717" y="40274"/>
                </a:lnTo>
                <a:lnTo>
                  <a:pt x="101349" y="52625"/>
                </a:lnTo>
                <a:lnTo>
                  <a:pt x="105969" y="40306"/>
                </a:lnTo>
                <a:lnTo>
                  <a:pt x="105969" y="38739"/>
                </a:lnTo>
                <a:close/>
                <a:moveTo>
                  <a:pt x="2542" y="24216"/>
                </a:moveTo>
                <a:lnTo>
                  <a:pt x="3633" y="24216"/>
                </a:lnTo>
                <a:lnTo>
                  <a:pt x="3633" y="27124"/>
                </a:lnTo>
                <a:lnTo>
                  <a:pt x="2542" y="27124"/>
                </a:lnTo>
                <a:close/>
                <a:moveTo>
                  <a:pt x="23228" y="24216"/>
                </a:moveTo>
                <a:lnTo>
                  <a:pt x="24318" y="24216"/>
                </a:lnTo>
                <a:lnTo>
                  <a:pt x="24318" y="27124"/>
                </a:lnTo>
                <a:lnTo>
                  <a:pt x="23228" y="27124"/>
                </a:lnTo>
                <a:close/>
                <a:moveTo>
                  <a:pt x="12885" y="24216"/>
                </a:moveTo>
                <a:lnTo>
                  <a:pt x="13976" y="24216"/>
                </a:lnTo>
                <a:lnTo>
                  <a:pt x="13976" y="27124"/>
                </a:lnTo>
                <a:lnTo>
                  <a:pt x="12885" y="27124"/>
                </a:lnTo>
                <a:close/>
                <a:moveTo>
                  <a:pt x="54255" y="24216"/>
                </a:moveTo>
                <a:lnTo>
                  <a:pt x="55346" y="24216"/>
                </a:lnTo>
                <a:lnTo>
                  <a:pt x="55346" y="27124"/>
                </a:lnTo>
                <a:lnTo>
                  <a:pt x="54255" y="27124"/>
                </a:lnTo>
                <a:close/>
                <a:moveTo>
                  <a:pt x="43913" y="24216"/>
                </a:moveTo>
                <a:lnTo>
                  <a:pt x="45004" y="24216"/>
                </a:lnTo>
                <a:lnTo>
                  <a:pt x="45004" y="27124"/>
                </a:lnTo>
                <a:lnTo>
                  <a:pt x="43913" y="27124"/>
                </a:lnTo>
                <a:close/>
                <a:moveTo>
                  <a:pt x="33570" y="24216"/>
                </a:moveTo>
                <a:lnTo>
                  <a:pt x="34661" y="24216"/>
                </a:lnTo>
                <a:lnTo>
                  <a:pt x="34661" y="27124"/>
                </a:lnTo>
                <a:lnTo>
                  <a:pt x="33570" y="27124"/>
                </a:lnTo>
                <a:close/>
                <a:moveTo>
                  <a:pt x="74941" y="24216"/>
                </a:moveTo>
                <a:lnTo>
                  <a:pt x="76032" y="24216"/>
                </a:lnTo>
                <a:lnTo>
                  <a:pt x="76032" y="27124"/>
                </a:lnTo>
                <a:lnTo>
                  <a:pt x="74941" y="27124"/>
                </a:lnTo>
                <a:close/>
                <a:moveTo>
                  <a:pt x="64598" y="24216"/>
                </a:moveTo>
                <a:lnTo>
                  <a:pt x="65689" y="24216"/>
                </a:lnTo>
                <a:lnTo>
                  <a:pt x="65689" y="27124"/>
                </a:lnTo>
                <a:lnTo>
                  <a:pt x="64598" y="27124"/>
                </a:lnTo>
                <a:close/>
                <a:moveTo>
                  <a:pt x="105969" y="24216"/>
                </a:moveTo>
                <a:lnTo>
                  <a:pt x="107059" y="24216"/>
                </a:lnTo>
                <a:lnTo>
                  <a:pt x="107059" y="27124"/>
                </a:lnTo>
                <a:lnTo>
                  <a:pt x="105969" y="27124"/>
                </a:lnTo>
                <a:close/>
                <a:moveTo>
                  <a:pt x="95626" y="24216"/>
                </a:moveTo>
                <a:lnTo>
                  <a:pt x="96717" y="24216"/>
                </a:lnTo>
                <a:lnTo>
                  <a:pt x="96717" y="27124"/>
                </a:lnTo>
                <a:lnTo>
                  <a:pt x="95626" y="27124"/>
                </a:lnTo>
                <a:close/>
                <a:moveTo>
                  <a:pt x="85283" y="24216"/>
                </a:moveTo>
                <a:lnTo>
                  <a:pt x="86374" y="24216"/>
                </a:lnTo>
                <a:lnTo>
                  <a:pt x="86374" y="27124"/>
                </a:lnTo>
                <a:lnTo>
                  <a:pt x="85283" y="27124"/>
                </a:lnTo>
                <a:close/>
                <a:moveTo>
                  <a:pt x="116311" y="24216"/>
                </a:moveTo>
                <a:lnTo>
                  <a:pt x="117402" y="24216"/>
                </a:lnTo>
                <a:lnTo>
                  <a:pt x="117402" y="27124"/>
                </a:lnTo>
                <a:lnTo>
                  <a:pt x="116311" y="27124"/>
                </a:lnTo>
                <a:close/>
                <a:moveTo>
                  <a:pt x="13164" y="13387"/>
                </a:moveTo>
                <a:lnTo>
                  <a:pt x="8534" y="25734"/>
                </a:lnTo>
                <a:lnTo>
                  <a:pt x="13127" y="37982"/>
                </a:lnTo>
                <a:lnTo>
                  <a:pt x="13768" y="37982"/>
                </a:lnTo>
                <a:lnTo>
                  <a:pt x="18361" y="25734"/>
                </a:lnTo>
                <a:lnTo>
                  <a:pt x="13731" y="13387"/>
                </a:lnTo>
                <a:close/>
                <a:moveTo>
                  <a:pt x="23505" y="13387"/>
                </a:moveTo>
                <a:lnTo>
                  <a:pt x="18875" y="25734"/>
                </a:lnTo>
                <a:lnTo>
                  <a:pt x="23468" y="37982"/>
                </a:lnTo>
                <a:lnTo>
                  <a:pt x="24109" y="37982"/>
                </a:lnTo>
                <a:lnTo>
                  <a:pt x="28702" y="25734"/>
                </a:lnTo>
                <a:lnTo>
                  <a:pt x="24072" y="13387"/>
                </a:lnTo>
                <a:close/>
                <a:moveTo>
                  <a:pt x="33847" y="13387"/>
                </a:moveTo>
                <a:lnTo>
                  <a:pt x="29216" y="25734"/>
                </a:lnTo>
                <a:lnTo>
                  <a:pt x="33809" y="37982"/>
                </a:lnTo>
                <a:lnTo>
                  <a:pt x="34451" y="37982"/>
                </a:lnTo>
                <a:lnTo>
                  <a:pt x="39044" y="25734"/>
                </a:lnTo>
                <a:lnTo>
                  <a:pt x="34413" y="13387"/>
                </a:lnTo>
                <a:close/>
                <a:moveTo>
                  <a:pt x="44188" y="13387"/>
                </a:moveTo>
                <a:lnTo>
                  <a:pt x="39558" y="25734"/>
                </a:lnTo>
                <a:lnTo>
                  <a:pt x="44151" y="37982"/>
                </a:lnTo>
                <a:lnTo>
                  <a:pt x="44792" y="37982"/>
                </a:lnTo>
                <a:lnTo>
                  <a:pt x="49385" y="25734"/>
                </a:lnTo>
                <a:lnTo>
                  <a:pt x="44755" y="13387"/>
                </a:lnTo>
                <a:close/>
                <a:moveTo>
                  <a:pt x="54529" y="13387"/>
                </a:moveTo>
                <a:lnTo>
                  <a:pt x="49899" y="25734"/>
                </a:lnTo>
                <a:lnTo>
                  <a:pt x="54492" y="37982"/>
                </a:lnTo>
                <a:lnTo>
                  <a:pt x="55133" y="37982"/>
                </a:lnTo>
                <a:lnTo>
                  <a:pt x="59726" y="25734"/>
                </a:lnTo>
                <a:lnTo>
                  <a:pt x="55096" y="13387"/>
                </a:lnTo>
                <a:close/>
                <a:moveTo>
                  <a:pt x="64870" y="13387"/>
                </a:moveTo>
                <a:lnTo>
                  <a:pt x="60240" y="25734"/>
                </a:lnTo>
                <a:lnTo>
                  <a:pt x="64833" y="37982"/>
                </a:lnTo>
                <a:lnTo>
                  <a:pt x="65474" y="37982"/>
                </a:lnTo>
                <a:lnTo>
                  <a:pt x="70067" y="25734"/>
                </a:lnTo>
                <a:lnTo>
                  <a:pt x="65437" y="13387"/>
                </a:lnTo>
                <a:close/>
                <a:moveTo>
                  <a:pt x="75212" y="13387"/>
                </a:moveTo>
                <a:lnTo>
                  <a:pt x="70582" y="25734"/>
                </a:lnTo>
                <a:lnTo>
                  <a:pt x="75175" y="37982"/>
                </a:lnTo>
                <a:lnTo>
                  <a:pt x="75816" y="37982"/>
                </a:lnTo>
                <a:lnTo>
                  <a:pt x="80409" y="25734"/>
                </a:lnTo>
                <a:lnTo>
                  <a:pt x="75779" y="13387"/>
                </a:lnTo>
                <a:close/>
                <a:moveTo>
                  <a:pt x="85553" y="13387"/>
                </a:moveTo>
                <a:lnTo>
                  <a:pt x="80923" y="25734"/>
                </a:lnTo>
                <a:lnTo>
                  <a:pt x="85516" y="37982"/>
                </a:lnTo>
                <a:lnTo>
                  <a:pt x="86157" y="37982"/>
                </a:lnTo>
                <a:lnTo>
                  <a:pt x="90750" y="25734"/>
                </a:lnTo>
                <a:lnTo>
                  <a:pt x="86120" y="13387"/>
                </a:lnTo>
                <a:close/>
                <a:moveTo>
                  <a:pt x="106236" y="13387"/>
                </a:moveTo>
                <a:lnTo>
                  <a:pt x="101606" y="25734"/>
                </a:lnTo>
                <a:lnTo>
                  <a:pt x="106199" y="37982"/>
                </a:lnTo>
                <a:lnTo>
                  <a:pt x="106840" y="37982"/>
                </a:lnTo>
                <a:lnTo>
                  <a:pt x="111433" y="25734"/>
                </a:lnTo>
                <a:lnTo>
                  <a:pt x="106803" y="13387"/>
                </a:lnTo>
                <a:close/>
                <a:moveTo>
                  <a:pt x="95894" y="13387"/>
                </a:moveTo>
                <a:lnTo>
                  <a:pt x="91264" y="25734"/>
                </a:lnTo>
                <a:lnTo>
                  <a:pt x="95857" y="37982"/>
                </a:lnTo>
                <a:lnTo>
                  <a:pt x="96499" y="37982"/>
                </a:lnTo>
                <a:lnTo>
                  <a:pt x="101092" y="25734"/>
                </a:lnTo>
                <a:lnTo>
                  <a:pt x="96461" y="13387"/>
                </a:lnTo>
                <a:close/>
                <a:moveTo>
                  <a:pt x="7714" y="10478"/>
                </a:moveTo>
                <a:lnTo>
                  <a:pt x="8805" y="10478"/>
                </a:lnTo>
                <a:lnTo>
                  <a:pt x="8805" y="13387"/>
                </a:lnTo>
                <a:lnTo>
                  <a:pt x="7714" y="13387"/>
                </a:lnTo>
                <a:close/>
                <a:moveTo>
                  <a:pt x="28399" y="10478"/>
                </a:moveTo>
                <a:lnTo>
                  <a:pt x="29490" y="10478"/>
                </a:lnTo>
                <a:lnTo>
                  <a:pt x="29490" y="13387"/>
                </a:lnTo>
                <a:lnTo>
                  <a:pt x="28399" y="13387"/>
                </a:lnTo>
                <a:close/>
                <a:moveTo>
                  <a:pt x="18057" y="10478"/>
                </a:moveTo>
                <a:lnTo>
                  <a:pt x="19147" y="10478"/>
                </a:lnTo>
                <a:lnTo>
                  <a:pt x="19147" y="13387"/>
                </a:lnTo>
                <a:lnTo>
                  <a:pt x="18057" y="13387"/>
                </a:lnTo>
                <a:close/>
                <a:moveTo>
                  <a:pt x="38742" y="10478"/>
                </a:moveTo>
                <a:lnTo>
                  <a:pt x="39833" y="10478"/>
                </a:lnTo>
                <a:lnTo>
                  <a:pt x="39833" y="13387"/>
                </a:lnTo>
                <a:lnTo>
                  <a:pt x="38742" y="13387"/>
                </a:lnTo>
                <a:close/>
                <a:moveTo>
                  <a:pt x="49084" y="10478"/>
                </a:moveTo>
                <a:lnTo>
                  <a:pt x="50175" y="10478"/>
                </a:lnTo>
                <a:lnTo>
                  <a:pt x="50175" y="13387"/>
                </a:lnTo>
                <a:lnTo>
                  <a:pt x="49084" y="13387"/>
                </a:lnTo>
                <a:close/>
                <a:moveTo>
                  <a:pt x="59427" y="10478"/>
                </a:moveTo>
                <a:lnTo>
                  <a:pt x="60518" y="10478"/>
                </a:lnTo>
                <a:lnTo>
                  <a:pt x="60518" y="13387"/>
                </a:lnTo>
                <a:lnTo>
                  <a:pt x="59427" y="13387"/>
                </a:lnTo>
                <a:close/>
                <a:moveTo>
                  <a:pt x="69769" y="10478"/>
                </a:moveTo>
                <a:lnTo>
                  <a:pt x="70860" y="10478"/>
                </a:lnTo>
                <a:lnTo>
                  <a:pt x="70860" y="13387"/>
                </a:lnTo>
                <a:lnTo>
                  <a:pt x="69769" y="13387"/>
                </a:lnTo>
                <a:close/>
                <a:moveTo>
                  <a:pt x="80112" y="10478"/>
                </a:moveTo>
                <a:lnTo>
                  <a:pt x="81203" y="10478"/>
                </a:lnTo>
                <a:lnTo>
                  <a:pt x="81203" y="13387"/>
                </a:lnTo>
                <a:lnTo>
                  <a:pt x="80112" y="13387"/>
                </a:lnTo>
                <a:close/>
                <a:moveTo>
                  <a:pt x="90455" y="10478"/>
                </a:moveTo>
                <a:lnTo>
                  <a:pt x="91545" y="10478"/>
                </a:lnTo>
                <a:lnTo>
                  <a:pt x="91545" y="13387"/>
                </a:lnTo>
                <a:lnTo>
                  <a:pt x="90455" y="13387"/>
                </a:lnTo>
                <a:close/>
                <a:moveTo>
                  <a:pt x="100797" y="10478"/>
                </a:moveTo>
                <a:lnTo>
                  <a:pt x="101888" y="10478"/>
                </a:lnTo>
                <a:lnTo>
                  <a:pt x="101888" y="13387"/>
                </a:lnTo>
                <a:lnTo>
                  <a:pt x="100797" y="13387"/>
                </a:lnTo>
                <a:close/>
                <a:moveTo>
                  <a:pt x="111140" y="10478"/>
                </a:moveTo>
                <a:lnTo>
                  <a:pt x="112231" y="10478"/>
                </a:lnTo>
                <a:lnTo>
                  <a:pt x="112231" y="13387"/>
                </a:lnTo>
                <a:lnTo>
                  <a:pt x="111140" y="13387"/>
                </a:lnTo>
                <a:close/>
                <a:moveTo>
                  <a:pt x="60417" y="0"/>
                </a:moveTo>
                <a:lnTo>
                  <a:pt x="60931" y="0"/>
                </a:lnTo>
                <a:lnTo>
                  <a:pt x="64861" y="10478"/>
                </a:lnTo>
                <a:lnTo>
                  <a:pt x="65447" y="10478"/>
                </a:lnTo>
                <a:lnTo>
                  <a:pt x="69376" y="0"/>
                </a:lnTo>
                <a:lnTo>
                  <a:pt x="69891" y="0"/>
                </a:lnTo>
                <a:lnTo>
                  <a:pt x="65689" y="11204"/>
                </a:lnTo>
                <a:lnTo>
                  <a:pt x="65689" y="12687"/>
                </a:lnTo>
                <a:lnTo>
                  <a:pt x="70325" y="25048"/>
                </a:lnTo>
                <a:lnTo>
                  <a:pt x="74941" y="12738"/>
                </a:lnTo>
                <a:lnTo>
                  <a:pt x="74941" y="11152"/>
                </a:lnTo>
                <a:lnTo>
                  <a:pt x="70758" y="0"/>
                </a:lnTo>
                <a:lnTo>
                  <a:pt x="71273" y="0"/>
                </a:lnTo>
                <a:lnTo>
                  <a:pt x="75202" y="10478"/>
                </a:lnTo>
                <a:lnTo>
                  <a:pt x="75788" y="10478"/>
                </a:lnTo>
                <a:lnTo>
                  <a:pt x="79718" y="0"/>
                </a:lnTo>
                <a:lnTo>
                  <a:pt x="80232" y="0"/>
                </a:lnTo>
                <a:lnTo>
                  <a:pt x="76032" y="11201"/>
                </a:lnTo>
                <a:lnTo>
                  <a:pt x="76032" y="12690"/>
                </a:lnTo>
                <a:lnTo>
                  <a:pt x="80666" y="25048"/>
                </a:lnTo>
                <a:lnTo>
                  <a:pt x="85283" y="12735"/>
                </a:lnTo>
                <a:lnTo>
                  <a:pt x="85283" y="11156"/>
                </a:lnTo>
                <a:lnTo>
                  <a:pt x="81100" y="0"/>
                </a:lnTo>
                <a:lnTo>
                  <a:pt x="81614" y="0"/>
                </a:lnTo>
                <a:lnTo>
                  <a:pt x="85543" y="10478"/>
                </a:lnTo>
                <a:lnTo>
                  <a:pt x="86130" y="10478"/>
                </a:lnTo>
                <a:lnTo>
                  <a:pt x="90059" y="0"/>
                </a:lnTo>
                <a:lnTo>
                  <a:pt x="90573" y="0"/>
                </a:lnTo>
                <a:lnTo>
                  <a:pt x="86374" y="11198"/>
                </a:lnTo>
                <a:lnTo>
                  <a:pt x="86374" y="12693"/>
                </a:lnTo>
                <a:lnTo>
                  <a:pt x="91007" y="25048"/>
                </a:lnTo>
                <a:lnTo>
                  <a:pt x="95626" y="12732"/>
                </a:lnTo>
                <a:lnTo>
                  <a:pt x="95626" y="11159"/>
                </a:lnTo>
                <a:lnTo>
                  <a:pt x="91441" y="0"/>
                </a:lnTo>
                <a:lnTo>
                  <a:pt x="91955" y="0"/>
                </a:lnTo>
                <a:lnTo>
                  <a:pt x="95885" y="10478"/>
                </a:lnTo>
                <a:lnTo>
                  <a:pt x="96471" y="10478"/>
                </a:lnTo>
                <a:lnTo>
                  <a:pt x="100401" y="0"/>
                </a:lnTo>
                <a:lnTo>
                  <a:pt x="100915" y="0"/>
                </a:lnTo>
                <a:lnTo>
                  <a:pt x="96717" y="11194"/>
                </a:lnTo>
                <a:lnTo>
                  <a:pt x="96717" y="12697"/>
                </a:lnTo>
                <a:lnTo>
                  <a:pt x="101349" y="25048"/>
                </a:lnTo>
                <a:lnTo>
                  <a:pt x="105969" y="12729"/>
                </a:lnTo>
                <a:lnTo>
                  <a:pt x="105969" y="11162"/>
                </a:lnTo>
                <a:lnTo>
                  <a:pt x="101782" y="0"/>
                </a:lnTo>
                <a:lnTo>
                  <a:pt x="102297" y="0"/>
                </a:lnTo>
                <a:lnTo>
                  <a:pt x="106226" y="10478"/>
                </a:lnTo>
                <a:lnTo>
                  <a:pt x="106812" y="10478"/>
                </a:lnTo>
                <a:lnTo>
                  <a:pt x="110742" y="0"/>
                </a:lnTo>
                <a:lnTo>
                  <a:pt x="111256" y="0"/>
                </a:lnTo>
                <a:lnTo>
                  <a:pt x="107059" y="11191"/>
                </a:lnTo>
                <a:lnTo>
                  <a:pt x="107059" y="12700"/>
                </a:lnTo>
                <a:lnTo>
                  <a:pt x="111690" y="25048"/>
                </a:lnTo>
                <a:lnTo>
                  <a:pt x="116311" y="12725"/>
                </a:lnTo>
                <a:lnTo>
                  <a:pt x="116311" y="11166"/>
                </a:lnTo>
                <a:lnTo>
                  <a:pt x="112124" y="0"/>
                </a:lnTo>
                <a:lnTo>
                  <a:pt x="112638" y="0"/>
                </a:lnTo>
                <a:lnTo>
                  <a:pt x="116568" y="10478"/>
                </a:lnTo>
                <a:lnTo>
                  <a:pt x="117154" y="10478"/>
                </a:lnTo>
                <a:lnTo>
                  <a:pt x="119999" y="2890"/>
                </a:lnTo>
                <a:lnTo>
                  <a:pt x="119999" y="4261"/>
                </a:lnTo>
                <a:lnTo>
                  <a:pt x="117402" y="11188"/>
                </a:lnTo>
                <a:lnTo>
                  <a:pt x="117402" y="12703"/>
                </a:lnTo>
                <a:lnTo>
                  <a:pt x="119999" y="19630"/>
                </a:lnTo>
                <a:lnTo>
                  <a:pt x="119999" y="21001"/>
                </a:lnTo>
                <a:lnTo>
                  <a:pt x="117144" y="13387"/>
                </a:lnTo>
                <a:lnTo>
                  <a:pt x="116577" y="13387"/>
                </a:lnTo>
                <a:lnTo>
                  <a:pt x="111947" y="25734"/>
                </a:lnTo>
                <a:lnTo>
                  <a:pt x="116540" y="37982"/>
                </a:lnTo>
                <a:lnTo>
                  <a:pt x="117181" y="37982"/>
                </a:lnTo>
                <a:lnTo>
                  <a:pt x="119999" y="30467"/>
                </a:lnTo>
                <a:lnTo>
                  <a:pt x="119999" y="31838"/>
                </a:lnTo>
                <a:lnTo>
                  <a:pt x="117402" y="38765"/>
                </a:lnTo>
                <a:lnTo>
                  <a:pt x="117402" y="40280"/>
                </a:lnTo>
                <a:lnTo>
                  <a:pt x="119999" y="47207"/>
                </a:lnTo>
                <a:lnTo>
                  <a:pt x="119999" y="48578"/>
                </a:lnTo>
                <a:lnTo>
                  <a:pt x="117117" y="40891"/>
                </a:lnTo>
                <a:lnTo>
                  <a:pt x="116605" y="40891"/>
                </a:lnTo>
                <a:lnTo>
                  <a:pt x="111947" y="53311"/>
                </a:lnTo>
                <a:lnTo>
                  <a:pt x="116562" y="65618"/>
                </a:lnTo>
                <a:lnTo>
                  <a:pt x="117159" y="65618"/>
                </a:lnTo>
                <a:lnTo>
                  <a:pt x="119999" y="58043"/>
                </a:lnTo>
                <a:lnTo>
                  <a:pt x="119999" y="59415"/>
                </a:lnTo>
                <a:lnTo>
                  <a:pt x="117402" y="66341"/>
                </a:lnTo>
                <a:lnTo>
                  <a:pt x="117402" y="67857"/>
                </a:lnTo>
                <a:lnTo>
                  <a:pt x="120000" y="74784"/>
                </a:lnTo>
                <a:lnTo>
                  <a:pt x="119999" y="76155"/>
                </a:lnTo>
                <a:lnTo>
                  <a:pt x="117139" y="68527"/>
                </a:lnTo>
                <a:lnTo>
                  <a:pt x="116582" y="68527"/>
                </a:lnTo>
                <a:lnTo>
                  <a:pt x="111947" y="80888"/>
                </a:lnTo>
                <a:lnTo>
                  <a:pt x="116567" y="93207"/>
                </a:lnTo>
                <a:lnTo>
                  <a:pt x="117154" y="93207"/>
                </a:lnTo>
                <a:lnTo>
                  <a:pt x="119999" y="85621"/>
                </a:lnTo>
                <a:lnTo>
                  <a:pt x="119999" y="86992"/>
                </a:lnTo>
                <a:lnTo>
                  <a:pt x="117402" y="93918"/>
                </a:lnTo>
                <a:lnTo>
                  <a:pt x="117402" y="95434"/>
                </a:lnTo>
                <a:lnTo>
                  <a:pt x="119999" y="102361"/>
                </a:lnTo>
                <a:lnTo>
                  <a:pt x="119999" y="103732"/>
                </a:lnTo>
                <a:lnTo>
                  <a:pt x="117144" y="96116"/>
                </a:lnTo>
                <a:lnTo>
                  <a:pt x="116578" y="96116"/>
                </a:lnTo>
                <a:lnTo>
                  <a:pt x="111947" y="108465"/>
                </a:lnTo>
                <a:lnTo>
                  <a:pt x="116273" y="119999"/>
                </a:lnTo>
                <a:lnTo>
                  <a:pt x="115758" y="119999"/>
                </a:lnTo>
                <a:lnTo>
                  <a:pt x="111690" y="109150"/>
                </a:lnTo>
                <a:lnTo>
                  <a:pt x="107622" y="119999"/>
                </a:lnTo>
                <a:lnTo>
                  <a:pt x="107107" y="119999"/>
                </a:lnTo>
                <a:lnTo>
                  <a:pt x="111433" y="108465"/>
                </a:lnTo>
                <a:lnTo>
                  <a:pt x="106802" y="96116"/>
                </a:lnTo>
                <a:lnTo>
                  <a:pt x="106236" y="96116"/>
                </a:lnTo>
                <a:lnTo>
                  <a:pt x="101606" y="108465"/>
                </a:lnTo>
                <a:lnTo>
                  <a:pt x="105931" y="119999"/>
                </a:lnTo>
                <a:lnTo>
                  <a:pt x="105417" y="119999"/>
                </a:lnTo>
                <a:lnTo>
                  <a:pt x="101349" y="109150"/>
                </a:lnTo>
                <a:lnTo>
                  <a:pt x="97280" y="119999"/>
                </a:lnTo>
                <a:lnTo>
                  <a:pt x="96766" y="119999"/>
                </a:lnTo>
                <a:lnTo>
                  <a:pt x="101092" y="108465"/>
                </a:lnTo>
                <a:lnTo>
                  <a:pt x="96461" y="96116"/>
                </a:lnTo>
                <a:lnTo>
                  <a:pt x="95895" y="96116"/>
                </a:lnTo>
                <a:lnTo>
                  <a:pt x="91264" y="108465"/>
                </a:lnTo>
                <a:lnTo>
                  <a:pt x="95590" y="119999"/>
                </a:lnTo>
                <a:lnTo>
                  <a:pt x="95076" y="119999"/>
                </a:lnTo>
                <a:lnTo>
                  <a:pt x="91007" y="109150"/>
                </a:lnTo>
                <a:lnTo>
                  <a:pt x="86939" y="119999"/>
                </a:lnTo>
                <a:lnTo>
                  <a:pt x="86425" y="119999"/>
                </a:lnTo>
                <a:lnTo>
                  <a:pt x="90750" y="108465"/>
                </a:lnTo>
                <a:lnTo>
                  <a:pt x="86119" y="96116"/>
                </a:lnTo>
                <a:lnTo>
                  <a:pt x="85554" y="96116"/>
                </a:lnTo>
                <a:lnTo>
                  <a:pt x="80923" y="108465"/>
                </a:lnTo>
                <a:lnTo>
                  <a:pt x="85249" y="119999"/>
                </a:lnTo>
                <a:lnTo>
                  <a:pt x="84734" y="119999"/>
                </a:lnTo>
                <a:lnTo>
                  <a:pt x="80666" y="109150"/>
                </a:lnTo>
                <a:lnTo>
                  <a:pt x="76597" y="120000"/>
                </a:lnTo>
                <a:lnTo>
                  <a:pt x="76083" y="120000"/>
                </a:lnTo>
                <a:lnTo>
                  <a:pt x="80409" y="108465"/>
                </a:lnTo>
                <a:lnTo>
                  <a:pt x="75778" y="96116"/>
                </a:lnTo>
                <a:lnTo>
                  <a:pt x="75212" y="96116"/>
                </a:lnTo>
                <a:lnTo>
                  <a:pt x="70582" y="108465"/>
                </a:lnTo>
                <a:lnTo>
                  <a:pt x="74907" y="119999"/>
                </a:lnTo>
                <a:lnTo>
                  <a:pt x="74393" y="119999"/>
                </a:lnTo>
                <a:lnTo>
                  <a:pt x="70324" y="109150"/>
                </a:lnTo>
                <a:lnTo>
                  <a:pt x="66256" y="119999"/>
                </a:lnTo>
                <a:lnTo>
                  <a:pt x="65742" y="119999"/>
                </a:lnTo>
                <a:lnTo>
                  <a:pt x="70067" y="108465"/>
                </a:lnTo>
                <a:lnTo>
                  <a:pt x="65437" y="96116"/>
                </a:lnTo>
                <a:lnTo>
                  <a:pt x="64871" y="96116"/>
                </a:lnTo>
                <a:lnTo>
                  <a:pt x="60240" y="108465"/>
                </a:lnTo>
                <a:lnTo>
                  <a:pt x="64566" y="119999"/>
                </a:lnTo>
                <a:lnTo>
                  <a:pt x="64052" y="119999"/>
                </a:lnTo>
                <a:lnTo>
                  <a:pt x="59983" y="109150"/>
                </a:lnTo>
                <a:lnTo>
                  <a:pt x="55915" y="119999"/>
                </a:lnTo>
                <a:lnTo>
                  <a:pt x="55401" y="119999"/>
                </a:lnTo>
                <a:lnTo>
                  <a:pt x="59726" y="108465"/>
                </a:lnTo>
                <a:lnTo>
                  <a:pt x="55095" y="96116"/>
                </a:lnTo>
                <a:lnTo>
                  <a:pt x="54530" y="96116"/>
                </a:lnTo>
                <a:lnTo>
                  <a:pt x="49899" y="108465"/>
                </a:lnTo>
                <a:lnTo>
                  <a:pt x="54225" y="119999"/>
                </a:lnTo>
                <a:lnTo>
                  <a:pt x="53710" y="119999"/>
                </a:lnTo>
                <a:lnTo>
                  <a:pt x="49642" y="109150"/>
                </a:lnTo>
                <a:lnTo>
                  <a:pt x="45573" y="119999"/>
                </a:lnTo>
                <a:lnTo>
                  <a:pt x="45059" y="119999"/>
                </a:lnTo>
                <a:lnTo>
                  <a:pt x="49385" y="108465"/>
                </a:lnTo>
                <a:lnTo>
                  <a:pt x="44754" y="96116"/>
                </a:lnTo>
                <a:lnTo>
                  <a:pt x="44188" y="96116"/>
                </a:lnTo>
                <a:lnTo>
                  <a:pt x="39558" y="108465"/>
                </a:lnTo>
                <a:lnTo>
                  <a:pt x="43883" y="119999"/>
                </a:lnTo>
                <a:lnTo>
                  <a:pt x="43369" y="119999"/>
                </a:lnTo>
                <a:lnTo>
                  <a:pt x="39301" y="109150"/>
                </a:lnTo>
                <a:lnTo>
                  <a:pt x="35232" y="119999"/>
                </a:lnTo>
                <a:lnTo>
                  <a:pt x="34718" y="119999"/>
                </a:lnTo>
                <a:lnTo>
                  <a:pt x="39044" y="108465"/>
                </a:lnTo>
                <a:lnTo>
                  <a:pt x="34413" y="96116"/>
                </a:lnTo>
                <a:lnTo>
                  <a:pt x="33847" y="96116"/>
                </a:lnTo>
                <a:lnTo>
                  <a:pt x="29216" y="108465"/>
                </a:lnTo>
                <a:lnTo>
                  <a:pt x="33542" y="119999"/>
                </a:lnTo>
                <a:lnTo>
                  <a:pt x="33028" y="119999"/>
                </a:lnTo>
                <a:lnTo>
                  <a:pt x="28959" y="109150"/>
                </a:lnTo>
                <a:lnTo>
                  <a:pt x="24891" y="119999"/>
                </a:lnTo>
                <a:lnTo>
                  <a:pt x="24377" y="119999"/>
                </a:lnTo>
                <a:lnTo>
                  <a:pt x="28702" y="108465"/>
                </a:lnTo>
                <a:lnTo>
                  <a:pt x="24071" y="96116"/>
                </a:lnTo>
                <a:lnTo>
                  <a:pt x="23506" y="96116"/>
                </a:lnTo>
                <a:lnTo>
                  <a:pt x="18875" y="108465"/>
                </a:lnTo>
                <a:lnTo>
                  <a:pt x="23201" y="119999"/>
                </a:lnTo>
                <a:lnTo>
                  <a:pt x="22686" y="119999"/>
                </a:lnTo>
                <a:lnTo>
                  <a:pt x="18618" y="109150"/>
                </a:lnTo>
                <a:lnTo>
                  <a:pt x="14549" y="119999"/>
                </a:lnTo>
                <a:lnTo>
                  <a:pt x="14035" y="119999"/>
                </a:lnTo>
                <a:lnTo>
                  <a:pt x="18361" y="108465"/>
                </a:lnTo>
                <a:lnTo>
                  <a:pt x="13730" y="96116"/>
                </a:lnTo>
                <a:lnTo>
                  <a:pt x="13164" y="96116"/>
                </a:lnTo>
                <a:lnTo>
                  <a:pt x="8534" y="108465"/>
                </a:lnTo>
                <a:lnTo>
                  <a:pt x="12859" y="119999"/>
                </a:lnTo>
                <a:lnTo>
                  <a:pt x="12345" y="119999"/>
                </a:lnTo>
                <a:lnTo>
                  <a:pt x="8277" y="109150"/>
                </a:lnTo>
                <a:lnTo>
                  <a:pt x="4208" y="119999"/>
                </a:lnTo>
                <a:lnTo>
                  <a:pt x="3694" y="119999"/>
                </a:lnTo>
                <a:lnTo>
                  <a:pt x="8019" y="108465"/>
                </a:lnTo>
                <a:lnTo>
                  <a:pt x="3389" y="96116"/>
                </a:lnTo>
                <a:lnTo>
                  <a:pt x="2823" y="96116"/>
                </a:lnTo>
                <a:lnTo>
                  <a:pt x="0" y="103645"/>
                </a:lnTo>
                <a:lnTo>
                  <a:pt x="0" y="102274"/>
                </a:lnTo>
                <a:lnTo>
                  <a:pt x="2543" y="95493"/>
                </a:lnTo>
                <a:lnTo>
                  <a:pt x="2543" y="93860"/>
                </a:lnTo>
                <a:lnTo>
                  <a:pt x="0" y="87078"/>
                </a:lnTo>
                <a:lnTo>
                  <a:pt x="0" y="85707"/>
                </a:lnTo>
                <a:lnTo>
                  <a:pt x="2812" y="93207"/>
                </a:lnTo>
                <a:lnTo>
                  <a:pt x="3400" y="93207"/>
                </a:lnTo>
                <a:lnTo>
                  <a:pt x="8019" y="80888"/>
                </a:lnTo>
                <a:lnTo>
                  <a:pt x="3384" y="68527"/>
                </a:lnTo>
                <a:lnTo>
                  <a:pt x="2828" y="68527"/>
                </a:lnTo>
                <a:lnTo>
                  <a:pt x="0" y="76068"/>
                </a:lnTo>
                <a:lnTo>
                  <a:pt x="0" y="74697"/>
                </a:lnTo>
                <a:lnTo>
                  <a:pt x="2543" y="67916"/>
                </a:lnTo>
                <a:lnTo>
                  <a:pt x="2543" y="66283"/>
                </a:lnTo>
                <a:lnTo>
                  <a:pt x="0" y="59501"/>
                </a:lnTo>
                <a:lnTo>
                  <a:pt x="0" y="58130"/>
                </a:lnTo>
                <a:lnTo>
                  <a:pt x="2808" y="65618"/>
                </a:lnTo>
                <a:lnTo>
                  <a:pt x="3404" y="65618"/>
                </a:lnTo>
                <a:lnTo>
                  <a:pt x="8019" y="53311"/>
                </a:lnTo>
                <a:lnTo>
                  <a:pt x="3362" y="40891"/>
                </a:lnTo>
                <a:lnTo>
                  <a:pt x="2850" y="40891"/>
                </a:lnTo>
                <a:lnTo>
                  <a:pt x="0" y="48492"/>
                </a:lnTo>
                <a:lnTo>
                  <a:pt x="0" y="47120"/>
                </a:lnTo>
                <a:lnTo>
                  <a:pt x="2543" y="40339"/>
                </a:lnTo>
                <a:lnTo>
                  <a:pt x="2543" y="38706"/>
                </a:lnTo>
                <a:lnTo>
                  <a:pt x="0" y="31925"/>
                </a:lnTo>
                <a:lnTo>
                  <a:pt x="0" y="30553"/>
                </a:lnTo>
                <a:lnTo>
                  <a:pt x="2785" y="37982"/>
                </a:lnTo>
                <a:lnTo>
                  <a:pt x="3426" y="37982"/>
                </a:lnTo>
                <a:lnTo>
                  <a:pt x="8019" y="25734"/>
                </a:lnTo>
                <a:lnTo>
                  <a:pt x="3389" y="13387"/>
                </a:lnTo>
                <a:lnTo>
                  <a:pt x="2822" y="13387"/>
                </a:lnTo>
                <a:lnTo>
                  <a:pt x="0" y="20915"/>
                </a:lnTo>
                <a:lnTo>
                  <a:pt x="0" y="19544"/>
                </a:lnTo>
                <a:lnTo>
                  <a:pt x="2543" y="12762"/>
                </a:lnTo>
                <a:lnTo>
                  <a:pt x="2543" y="11129"/>
                </a:lnTo>
                <a:lnTo>
                  <a:pt x="0" y="4348"/>
                </a:lnTo>
                <a:lnTo>
                  <a:pt x="0" y="2976"/>
                </a:lnTo>
                <a:lnTo>
                  <a:pt x="2813" y="10478"/>
                </a:lnTo>
                <a:lnTo>
                  <a:pt x="3399" y="10478"/>
                </a:lnTo>
                <a:lnTo>
                  <a:pt x="7328" y="0"/>
                </a:lnTo>
                <a:lnTo>
                  <a:pt x="7843" y="0"/>
                </a:lnTo>
                <a:lnTo>
                  <a:pt x="3633" y="11224"/>
                </a:lnTo>
                <a:lnTo>
                  <a:pt x="3633" y="12667"/>
                </a:lnTo>
                <a:lnTo>
                  <a:pt x="8277" y="25048"/>
                </a:lnTo>
                <a:lnTo>
                  <a:pt x="12885" y="12758"/>
                </a:lnTo>
                <a:lnTo>
                  <a:pt x="12885" y="11133"/>
                </a:lnTo>
                <a:lnTo>
                  <a:pt x="8710" y="0"/>
                </a:lnTo>
                <a:lnTo>
                  <a:pt x="9225" y="0"/>
                </a:lnTo>
                <a:lnTo>
                  <a:pt x="13154" y="10478"/>
                </a:lnTo>
                <a:lnTo>
                  <a:pt x="13740" y="10478"/>
                </a:lnTo>
                <a:lnTo>
                  <a:pt x="17670" y="0"/>
                </a:lnTo>
                <a:lnTo>
                  <a:pt x="18184" y="0"/>
                </a:lnTo>
                <a:lnTo>
                  <a:pt x="13976" y="11221"/>
                </a:lnTo>
                <a:lnTo>
                  <a:pt x="13976" y="12670"/>
                </a:lnTo>
                <a:lnTo>
                  <a:pt x="18618" y="25048"/>
                </a:lnTo>
                <a:lnTo>
                  <a:pt x="23228" y="12755"/>
                </a:lnTo>
                <a:lnTo>
                  <a:pt x="23228" y="11136"/>
                </a:lnTo>
                <a:lnTo>
                  <a:pt x="19052" y="0"/>
                </a:lnTo>
                <a:lnTo>
                  <a:pt x="19566" y="0"/>
                </a:lnTo>
                <a:lnTo>
                  <a:pt x="23495" y="10478"/>
                </a:lnTo>
                <a:lnTo>
                  <a:pt x="24082" y="10478"/>
                </a:lnTo>
                <a:lnTo>
                  <a:pt x="28011" y="0"/>
                </a:lnTo>
                <a:lnTo>
                  <a:pt x="28525" y="0"/>
                </a:lnTo>
                <a:lnTo>
                  <a:pt x="24319" y="11218"/>
                </a:lnTo>
                <a:lnTo>
                  <a:pt x="24319" y="12673"/>
                </a:lnTo>
                <a:lnTo>
                  <a:pt x="28959" y="25048"/>
                </a:lnTo>
                <a:lnTo>
                  <a:pt x="33571" y="12752"/>
                </a:lnTo>
                <a:lnTo>
                  <a:pt x="33571" y="11139"/>
                </a:lnTo>
                <a:lnTo>
                  <a:pt x="29393" y="0"/>
                </a:lnTo>
                <a:lnTo>
                  <a:pt x="29907" y="0"/>
                </a:lnTo>
                <a:lnTo>
                  <a:pt x="33837" y="10478"/>
                </a:lnTo>
                <a:lnTo>
                  <a:pt x="34423" y="10478"/>
                </a:lnTo>
                <a:lnTo>
                  <a:pt x="38353" y="0"/>
                </a:lnTo>
                <a:lnTo>
                  <a:pt x="38867" y="0"/>
                </a:lnTo>
                <a:lnTo>
                  <a:pt x="34661" y="11214"/>
                </a:lnTo>
                <a:lnTo>
                  <a:pt x="34661" y="12677"/>
                </a:lnTo>
                <a:lnTo>
                  <a:pt x="39301" y="25048"/>
                </a:lnTo>
                <a:lnTo>
                  <a:pt x="43913" y="12749"/>
                </a:lnTo>
                <a:lnTo>
                  <a:pt x="43913" y="11142"/>
                </a:lnTo>
                <a:lnTo>
                  <a:pt x="39734" y="0"/>
                </a:lnTo>
                <a:lnTo>
                  <a:pt x="40249" y="0"/>
                </a:lnTo>
                <a:lnTo>
                  <a:pt x="44178" y="10478"/>
                </a:lnTo>
                <a:lnTo>
                  <a:pt x="44764" y="10478"/>
                </a:lnTo>
                <a:lnTo>
                  <a:pt x="48694" y="0"/>
                </a:lnTo>
                <a:lnTo>
                  <a:pt x="49208" y="0"/>
                </a:lnTo>
                <a:lnTo>
                  <a:pt x="45004" y="11211"/>
                </a:lnTo>
                <a:lnTo>
                  <a:pt x="45004" y="12680"/>
                </a:lnTo>
                <a:lnTo>
                  <a:pt x="49642" y="25048"/>
                </a:lnTo>
                <a:lnTo>
                  <a:pt x="54256" y="12745"/>
                </a:lnTo>
                <a:lnTo>
                  <a:pt x="54256" y="11146"/>
                </a:lnTo>
                <a:lnTo>
                  <a:pt x="50076" y="0"/>
                </a:lnTo>
                <a:lnTo>
                  <a:pt x="50590" y="0"/>
                </a:lnTo>
                <a:lnTo>
                  <a:pt x="54519" y="10478"/>
                </a:lnTo>
                <a:lnTo>
                  <a:pt x="55106" y="10478"/>
                </a:lnTo>
                <a:lnTo>
                  <a:pt x="59035" y="0"/>
                </a:lnTo>
                <a:lnTo>
                  <a:pt x="59549" y="0"/>
                </a:lnTo>
                <a:lnTo>
                  <a:pt x="55346" y="11208"/>
                </a:lnTo>
                <a:lnTo>
                  <a:pt x="55346" y="12683"/>
                </a:lnTo>
                <a:lnTo>
                  <a:pt x="59983" y="25048"/>
                </a:lnTo>
                <a:lnTo>
                  <a:pt x="64598" y="12742"/>
                </a:lnTo>
                <a:lnTo>
                  <a:pt x="64598" y="11149"/>
                </a:lnTo>
                <a:close/>
              </a:path>
            </a:pathLst>
          </a:custGeom>
          <a:solidFill>
            <a:schemeClr val="lt1"/>
          </a:solidFill>
          <a:ln>
            <a:noFill/>
          </a:ln>
        </p:spPr>
      </p:sp>
      <p:sp>
        <p:nvSpPr>
          <p:cNvPr id="37" name="Shape 37"/>
          <p:cNvSpPr txBox="1"/>
          <p:nvPr>
            <p:ph type="title"/>
          </p:nvPr>
        </p:nvSpPr>
        <p:spPr>
          <a:xfrm>
            <a:off x="457200" y="4960137"/>
            <a:ext cx="7772400" cy="1463039"/>
          </a:xfrm>
          <a:prstGeom prst="rect">
            <a:avLst/>
          </a:prstGeom>
          <a:noFill/>
          <a:ln>
            <a:noFill/>
          </a:ln>
        </p:spPr>
        <p:txBody>
          <a:bodyPr anchorCtr="0" anchor="ctr" bIns="91425" lIns="91425" rIns="91425" tIns="91425"/>
          <a:lstStyle>
            <a:lvl1pPr indent="0" lvl="0" marL="0" marR="0" rtl="0" algn="r">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610600" y="4960137"/>
            <a:ext cx="3200399" cy="146303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200"/>
              </a:spcAft>
              <a:buClr>
                <a:schemeClr val="accent1"/>
              </a:buClr>
              <a:buFont typeface="Questrial"/>
              <a:buNone/>
              <a:defRPr b="0" i="0" sz="1800" u="none" cap="none" strike="noStrike">
                <a:solidFill>
                  <a:srgbClr val="0C0C0C"/>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39" name="Shape 39"/>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sz="1000" cap="non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US" sz="1000">
                <a:solidFill>
                  <a:srgbClr val="0C0C0C"/>
                </a:solidFill>
                <a:latin typeface="Questrial"/>
                <a:ea typeface="Questrial"/>
                <a:cs typeface="Questrial"/>
                <a:sym typeface="Questrial"/>
              </a:rPr>
              <a:t>‹#›</a:t>
            </a:fld>
          </a:p>
        </p:txBody>
      </p:sp>
      <p:cxnSp>
        <p:nvCxnSpPr>
          <p:cNvPr id="42" name="Shape 42"/>
          <p:cNvCxnSpPr/>
          <p:nvPr/>
        </p:nvCxnSpPr>
        <p:spPr>
          <a:xfrm rot="10800000">
            <a:off x="8386842" y="5264105"/>
            <a:ext cx="0" cy="9144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1024128" y="2179635"/>
            <a:ext cx="4754879" cy="822960"/>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accent1"/>
              </a:buClr>
              <a:buFont typeface="Questrial"/>
              <a:buNone/>
              <a:defRPr b="0" i="0" sz="2300" u="none" cap="none" strike="noStrike">
                <a:solidFill>
                  <a:schemeClr val="accent1"/>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1"/>
              </a:buClr>
              <a:buFont typeface="Noto Sans Symbols"/>
              <a:buNone/>
              <a:defRPr b="1" i="0" sz="20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1"/>
              </a:buClr>
              <a:buFont typeface="Noto Sans Symbols"/>
              <a:buNone/>
              <a:defRPr b="1" i="0" sz="18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46" name="Shape 46"/>
          <p:cNvSpPr txBox="1"/>
          <p:nvPr>
            <p:ph idx="2" type="body"/>
          </p:nvPr>
        </p:nvSpPr>
        <p:spPr>
          <a:xfrm>
            <a:off x="1024128" y="2967788"/>
            <a:ext cx="4754879" cy="3341572"/>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1"/>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7" name="Shape 47"/>
          <p:cNvSpPr txBox="1"/>
          <p:nvPr>
            <p:ph idx="3" type="body"/>
          </p:nvPr>
        </p:nvSpPr>
        <p:spPr>
          <a:xfrm>
            <a:off x="5989319" y="2179635"/>
            <a:ext cx="4754879" cy="822960"/>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accent1"/>
              </a:buClr>
              <a:buFont typeface="Questrial"/>
              <a:buNone/>
              <a:defRPr b="0" i="0" sz="2300" u="none" cap="none" strike="noStrike">
                <a:solidFill>
                  <a:schemeClr val="accent1"/>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1"/>
              </a:buClr>
              <a:buFont typeface="Noto Sans Symbols"/>
              <a:buNone/>
              <a:defRPr b="1" i="0" sz="20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1"/>
              </a:buClr>
              <a:buFont typeface="Noto Sans Symbols"/>
              <a:buNone/>
              <a:defRPr b="1" i="0" sz="18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1"/>
              </a:buClr>
              <a:buFont typeface="Noto Sans Symbols"/>
              <a:buNone/>
              <a:defRPr b="1" i="0" sz="1600" u="none" cap="none" strike="noStrike">
                <a:solidFill>
                  <a:schemeClr val="dk1"/>
                </a:solidFill>
                <a:latin typeface="Questrial"/>
                <a:ea typeface="Questrial"/>
                <a:cs typeface="Questrial"/>
                <a:sym typeface="Questrial"/>
              </a:defRPr>
            </a:lvl9pPr>
          </a:lstStyle>
          <a:p/>
        </p:txBody>
      </p:sp>
      <p:sp>
        <p:nvSpPr>
          <p:cNvPr id="48" name="Shape 48"/>
          <p:cNvSpPr txBox="1"/>
          <p:nvPr>
            <p:ph idx="4" type="body"/>
          </p:nvPr>
        </p:nvSpPr>
        <p:spPr>
          <a:xfrm>
            <a:off x="5989319" y="2967788"/>
            <a:ext cx="4754879" cy="3341572"/>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1"/>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49" name="Shape 49"/>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0" name="Shape 50"/>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sz="1000" cap="non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1" name="Shape 51"/>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US" sz="1000">
                <a:solidFill>
                  <a:srgbClr val="0C0C0C"/>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5" name="Shape 55"/>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sz="1000" cap="non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6" name="Shape 56"/>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US" sz="1000">
                <a:solidFill>
                  <a:srgbClr val="0C0C0C"/>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9" name="Shape 59"/>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sz="1000" cap="non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0" name="Shape 60"/>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US" sz="1000">
                <a:solidFill>
                  <a:srgbClr val="0C0C0C"/>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1024128" y="471508"/>
            <a:ext cx="4389119" cy="1737359"/>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0C0C0C"/>
              </a:buClr>
              <a:buFont typeface="Questrial"/>
              <a:buNone/>
              <a:defRPr b="0" i="0" sz="4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body"/>
          </p:nvPr>
        </p:nvSpPr>
        <p:spPr>
          <a:xfrm>
            <a:off x="5715000" y="822959"/>
            <a:ext cx="5678423" cy="5184648"/>
          </a:xfrm>
          <a:prstGeom prst="rect">
            <a:avLst/>
          </a:prstGeom>
          <a:noFill/>
          <a:ln>
            <a:noFill/>
          </a:ln>
        </p:spPr>
        <p:txBody>
          <a:bodyPr anchorCtr="0" anchor="t" bIns="91425" lIns="91425" rIns="91425" tIns="91425"/>
          <a:lstStyle>
            <a:lvl1pPr indent="60960" lvl="0" marL="91440" marR="0" rtl="0" algn="l">
              <a:lnSpc>
                <a:spcPct val="90000"/>
              </a:lnSpc>
              <a:spcBef>
                <a:spcPts val="1200"/>
              </a:spcBef>
              <a:spcAft>
                <a:spcPts val="200"/>
              </a:spcAft>
              <a:buClr>
                <a:schemeClr val="accent1"/>
              </a:buClr>
              <a:buSzPct val="100000"/>
              <a:buFont typeface="Questrial"/>
              <a:buChar char=" "/>
              <a:defRPr b="0" i="0" sz="2400" u="none" cap="none" strike="noStrike">
                <a:solidFill>
                  <a:schemeClr val="dk1"/>
                </a:solidFill>
                <a:latin typeface="Questrial"/>
                <a:ea typeface="Questrial"/>
                <a:cs typeface="Questrial"/>
                <a:sym typeface="Questrial"/>
              </a:defRPr>
            </a:lvl1pPr>
            <a:lvl2pPr indent="-11175" lvl="1" marL="265176" marR="0" rtl="0" algn="l">
              <a:lnSpc>
                <a:spcPct val="90000"/>
              </a:lnSpc>
              <a:spcBef>
                <a:spcPts val="200"/>
              </a:spcBef>
              <a:spcAft>
                <a:spcPts val="400"/>
              </a:spcAft>
              <a:buClr>
                <a:schemeClr val="accent1"/>
              </a:buClr>
              <a:buSzPct val="100000"/>
              <a:buFont typeface="Noto Sans Symbols"/>
              <a:buChar char="•"/>
              <a:defRPr b="0" i="0" sz="2000" u="none" cap="none" strike="noStrike">
                <a:solidFill>
                  <a:schemeClr val="dk1"/>
                </a:solidFill>
                <a:latin typeface="Questrial"/>
                <a:ea typeface="Questrial"/>
                <a:cs typeface="Questrial"/>
                <a:sym typeface="Questrial"/>
              </a:defRPr>
            </a:lvl2pPr>
            <a:lvl3pPr indent="-41655" lvl="2" marL="448056" marR="0" rtl="0" algn="l">
              <a:lnSpc>
                <a:spcPct val="90000"/>
              </a:lnSpc>
              <a:spcBef>
                <a:spcPts val="200"/>
              </a:spcBef>
              <a:spcAft>
                <a:spcPts val="400"/>
              </a:spcAft>
              <a:buClr>
                <a:schemeClr val="accent1"/>
              </a:buClr>
              <a:buSzPct val="100000"/>
              <a:buFont typeface="Noto Sans Symbols"/>
              <a:buChar char="•"/>
              <a:defRPr b="0" i="0" sz="1600" u="none" cap="none" strike="noStrike">
                <a:solidFill>
                  <a:schemeClr val="dk1"/>
                </a:solidFill>
                <a:latin typeface="Questrial"/>
                <a:ea typeface="Questrial"/>
                <a:cs typeface="Questrial"/>
                <a:sym typeface="Questrial"/>
              </a:defRPr>
            </a:lvl3pPr>
            <a:lvl4pPr indent="-35559" lvl="3" marL="594360" marR="0" rtl="0" algn="l">
              <a:lnSpc>
                <a:spcPct val="90000"/>
              </a:lnSpc>
              <a:spcBef>
                <a:spcPts val="200"/>
              </a:spcBef>
              <a:spcAft>
                <a:spcPts val="400"/>
              </a:spcAft>
              <a:buClr>
                <a:schemeClr val="accent1"/>
              </a:buClr>
              <a:buSzPct val="100000"/>
              <a:buFont typeface="Noto Sans Symbols"/>
              <a:buChar char="•"/>
              <a:defRPr b="0" i="0" sz="1600" u="none" cap="none" strike="noStrike">
                <a:solidFill>
                  <a:schemeClr val="dk1"/>
                </a:solidFill>
                <a:latin typeface="Questrial"/>
                <a:ea typeface="Questrial"/>
                <a:cs typeface="Questrial"/>
                <a:sym typeface="Questrial"/>
              </a:defRPr>
            </a:lvl4pPr>
            <a:lvl5pPr indent="-40640" lvl="4" marL="777240" marR="0" rtl="0" algn="l">
              <a:lnSpc>
                <a:spcPct val="90000"/>
              </a:lnSpc>
              <a:spcBef>
                <a:spcPts val="200"/>
              </a:spcBef>
              <a:spcAft>
                <a:spcPts val="400"/>
              </a:spcAft>
              <a:buClr>
                <a:schemeClr val="accent1"/>
              </a:buClr>
              <a:buSzPct val="100000"/>
              <a:buFont typeface="Noto Sans Symbols"/>
              <a:buChar char="•"/>
              <a:defRPr b="0" i="0" sz="1600" u="none" cap="none" strike="noStrike">
                <a:solidFill>
                  <a:schemeClr val="dk1"/>
                </a:solidFill>
                <a:latin typeface="Questrial"/>
                <a:ea typeface="Questrial"/>
                <a:cs typeface="Questrial"/>
                <a:sym typeface="Questrial"/>
              </a:defRPr>
            </a:lvl5pPr>
            <a:lvl6pPr indent="-38100" lvl="5" marL="914400" marR="0" rtl="0" algn="l">
              <a:lnSpc>
                <a:spcPct val="90000"/>
              </a:lnSpc>
              <a:spcBef>
                <a:spcPts val="200"/>
              </a:spcBef>
              <a:spcAft>
                <a:spcPts val="400"/>
              </a:spcAft>
              <a:buClr>
                <a:schemeClr val="accent1"/>
              </a:buClr>
              <a:buSzPct val="100000"/>
              <a:buFont typeface="Noto Sans Symbols"/>
              <a:buChar char="•"/>
              <a:defRPr b="0" i="0" sz="1600" u="none" cap="none" strike="noStrike">
                <a:solidFill>
                  <a:schemeClr val="dk1"/>
                </a:solidFill>
                <a:latin typeface="Questrial"/>
                <a:ea typeface="Questrial"/>
                <a:cs typeface="Questrial"/>
                <a:sym typeface="Questrial"/>
              </a:defRPr>
            </a:lvl6pPr>
            <a:lvl7pPr indent="-44703" lvl="6" marL="1060704" marR="0" rtl="0" algn="l">
              <a:lnSpc>
                <a:spcPct val="90000"/>
              </a:lnSpc>
              <a:spcBef>
                <a:spcPts val="200"/>
              </a:spcBef>
              <a:spcAft>
                <a:spcPts val="400"/>
              </a:spcAft>
              <a:buClr>
                <a:schemeClr val="accent1"/>
              </a:buClr>
              <a:buSzPct val="100000"/>
              <a:buFont typeface="Noto Sans Symbols"/>
              <a:buChar char="•"/>
              <a:defRPr b="0" i="0" sz="1600" u="none" cap="none" strike="noStrike">
                <a:solidFill>
                  <a:schemeClr val="dk1"/>
                </a:solidFill>
                <a:latin typeface="Questrial"/>
                <a:ea typeface="Questrial"/>
                <a:cs typeface="Questrial"/>
                <a:sym typeface="Questrial"/>
              </a:defRPr>
            </a:lvl7pPr>
            <a:lvl8pPr indent="-47752" lvl="7" marL="1216152" marR="0" rtl="0" algn="l">
              <a:lnSpc>
                <a:spcPct val="90000"/>
              </a:lnSpc>
              <a:spcBef>
                <a:spcPts val="200"/>
              </a:spcBef>
              <a:spcAft>
                <a:spcPts val="400"/>
              </a:spcAft>
              <a:buClr>
                <a:schemeClr val="accent1"/>
              </a:buClr>
              <a:buSzPct val="100000"/>
              <a:buFont typeface="Noto Sans Symbols"/>
              <a:buChar char="•"/>
              <a:defRPr b="0" i="0" sz="1600" u="none" cap="none" strike="noStrike">
                <a:solidFill>
                  <a:schemeClr val="dk1"/>
                </a:solidFill>
                <a:latin typeface="Questrial"/>
                <a:ea typeface="Questrial"/>
                <a:cs typeface="Questrial"/>
                <a:sym typeface="Questrial"/>
              </a:defRPr>
            </a:lvl8pPr>
            <a:lvl9pPr indent="-41655" lvl="8" marL="1362456" marR="0" rtl="0" algn="l">
              <a:lnSpc>
                <a:spcPct val="90000"/>
              </a:lnSpc>
              <a:spcBef>
                <a:spcPts val="200"/>
              </a:spcBef>
              <a:spcAft>
                <a:spcPts val="400"/>
              </a:spcAft>
              <a:buClr>
                <a:schemeClr val="accent1"/>
              </a:buClr>
              <a:buSzPct val="100000"/>
              <a:buFont typeface="Noto Sans Symbols"/>
              <a:buChar char="•"/>
              <a:defRPr b="0" i="0" sz="1600" u="none" cap="none" strike="noStrike">
                <a:solidFill>
                  <a:schemeClr val="dk1"/>
                </a:solidFill>
                <a:latin typeface="Questrial"/>
                <a:ea typeface="Questrial"/>
                <a:cs typeface="Questrial"/>
                <a:sym typeface="Questrial"/>
              </a:defRPr>
            </a:lvl9pPr>
          </a:lstStyle>
          <a:p/>
        </p:txBody>
      </p:sp>
      <p:sp>
        <p:nvSpPr>
          <p:cNvPr id="64" name="Shape 64"/>
          <p:cNvSpPr txBox="1"/>
          <p:nvPr>
            <p:ph idx="2" type="body"/>
          </p:nvPr>
        </p:nvSpPr>
        <p:spPr>
          <a:xfrm>
            <a:off x="1024128" y="2257506"/>
            <a:ext cx="4389119" cy="3762294"/>
          </a:xfrm>
          <a:prstGeom prst="rect">
            <a:avLst/>
          </a:prstGeom>
          <a:noFill/>
          <a:ln>
            <a:noFill/>
          </a:ln>
        </p:spPr>
        <p:txBody>
          <a:bodyPr anchorCtr="0" anchor="t" bIns="91425" lIns="91425" rIns="91425" tIns="91425"/>
          <a:lstStyle>
            <a:lvl1pPr indent="0" lvl="0" marL="0" marR="0" rtl="0" algn="l">
              <a:lnSpc>
                <a:spcPct val="108000"/>
              </a:lnSpc>
              <a:spcBef>
                <a:spcPts val="600"/>
              </a:spcBef>
              <a:spcAft>
                <a:spcPts val="200"/>
              </a:spcAft>
              <a:buClr>
                <a:schemeClr val="accent1"/>
              </a:buClr>
              <a:buFont typeface="Quest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1"/>
              </a:buClr>
              <a:buFont typeface="Noto Sans Symbols"/>
              <a:buNone/>
              <a:defRPr b="0" i="0" sz="12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1"/>
              </a:buClr>
              <a:buFont typeface="Noto Sans Symbols"/>
              <a:buNone/>
              <a:defRPr b="0" i="0" sz="10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1"/>
              </a:buClr>
              <a:buFont typeface="Noto Sans Symbols"/>
              <a:buNone/>
              <a:defRPr b="0" i="0" sz="9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1"/>
              </a:buClr>
              <a:buFont typeface="Noto Sans Symbols"/>
              <a:buNone/>
              <a:defRPr b="0" i="0" sz="9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1"/>
              </a:buClr>
              <a:buFont typeface="Noto Sans Symbols"/>
              <a:buNone/>
              <a:defRPr b="0" i="0" sz="9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1"/>
              </a:buClr>
              <a:buFont typeface="Noto Sans Symbols"/>
              <a:buNone/>
              <a:defRPr b="0" i="0" sz="9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1"/>
              </a:buClr>
              <a:buFont typeface="Noto Sans Symbols"/>
              <a:buNone/>
              <a:defRPr b="0" i="0" sz="9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1"/>
              </a:buClr>
              <a:buFont typeface="Noto Sans Symbols"/>
              <a:buNone/>
              <a:defRPr b="0" i="0" sz="900" u="none" cap="none" strike="noStrike">
                <a:solidFill>
                  <a:schemeClr val="dk1"/>
                </a:solidFill>
                <a:latin typeface="Questrial"/>
                <a:ea typeface="Questrial"/>
                <a:cs typeface="Questrial"/>
                <a:sym typeface="Questrial"/>
              </a:defRPr>
            </a:lvl9pPr>
          </a:lstStyle>
          <a:p/>
        </p:txBody>
      </p:sp>
      <p:sp>
        <p:nvSpPr>
          <p:cNvPr id="65" name="Shape 65"/>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6" name="Shape 66"/>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sz="1000" cap="non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7" name="Shape 67"/>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US" sz="1000">
                <a:solidFill>
                  <a:srgbClr val="0C0C0C"/>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457200" y="4960137"/>
            <a:ext cx="7772400" cy="1463039"/>
          </a:xfrm>
          <a:prstGeom prst="rect">
            <a:avLst/>
          </a:prstGeom>
          <a:noFill/>
          <a:ln>
            <a:noFill/>
          </a:ln>
        </p:spPr>
        <p:txBody>
          <a:bodyPr anchorCtr="0" anchor="ctr" bIns="91425" lIns="91425" rIns="91425" tIns="91425"/>
          <a:lstStyle>
            <a:lvl1pPr indent="0" lvl="0" marL="0" marR="0" rtl="0" algn="r">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p:nvPr>
            <p:ph idx="2" type="pic"/>
          </p:nvPr>
        </p:nvSpPr>
        <p:spPr>
          <a:xfrm>
            <a:off x="0" y="0"/>
            <a:ext cx="12188951" cy="4572000"/>
          </a:xfrm>
          <a:prstGeom prst="rect">
            <a:avLst/>
          </a:prstGeom>
          <a:solidFill>
            <a:srgbClr val="DCA496"/>
          </a:solid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Questrial"/>
              <a:buNone/>
              <a:defRPr b="0" i="0" sz="3200" u="none" cap="none" strike="noStrike">
                <a:solidFill>
                  <a:schemeClr val="dk1"/>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1"/>
              </a:buClr>
              <a:buFont typeface="Noto Sans Symbols"/>
              <a:buNone/>
              <a:defRPr b="0" i="0" sz="28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1"/>
              </a:buClr>
              <a:buFont typeface="Noto Sans Symbols"/>
              <a:buNone/>
              <a:defRPr b="0" i="0" sz="24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1"/>
              </a:buClr>
              <a:buFont typeface="Noto Sans Symbols"/>
              <a:buNone/>
              <a:defRPr b="0" i="0" sz="20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1"/>
              </a:buClr>
              <a:buFont typeface="Noto Sans Symbols"/>
              <a:buNone/>
              <a:defRPr b="0" i="0" sz="20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1"/>
              </a:buClr>
              <a:buFont typeface="Noto Sans Symbols"/>
              <a:buNone/>
              <a:defRPr b="0" i="0" sz="20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1"/>
              </a:buClr>
              <a:buFont typeface="Noto Sans Symbols"/>
              <a:buNone/>
              <a:defRPr b="0" i="0" sz="20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1"/>
              </a:buClr>
              <a:buFont typeface="Noto Sans Symbols"/>
              <a:buNone/>
              <a:defRPr b="0" i="0" sz="20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1"/>
              </a:buClr>
              <a:buFont typeface="Noto Sans Symbols"/>
              <a:buNone/>
              <a:defRPr b="0" i="0" sz="2000" u="none" cap="none" strike="noStrike">
                <a:solidFill>
                  <a:schemeClr val="dk1"/>
                </a:solidFill>
                <a:latin typeface="Questrial"/>
                <a:ea typeface="Questrial"/>
                <a:cs typeface="Questrial"/>
                <a:sym typeface="Questrial"/>
              </a:defRPr>
            </a:lvl9pPr>
          </a:lstStyle>
          <a:p/>
        </p:txBody>
      </p:sp>
      <p:sp>
        <p:nvSpPr>
          <p:cNvPr id="71" name="Shape 71"/>
          <p:cNvSpPr txBox="1"/>
          <p:nvPr>
            <p:ph idx="1" type="body"/>
          </p:nvPr>
        </p:nvSpPr>
        <p:spPr>
          <a:xfrm>
            <a:off x="8610600" y="4960137"/>
            <a:ext cx="3200399" cy="146303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200"/>
              </a:spcAft>
              <a:buClr>
                <a:schemeClr val="accent1"/>
              </a:buClr>
              <a:buFont typeface="Questrial"/>
              <a:buNone/>
              <a:defRPr b="0" i="0" sz="1800" u="none" cap="none" strike="noStrike">
                <a:solidFill>
                  <a:srgbClr val="0C0C0C"/>
                </a:solidFill>
                <a:latin typeface="Questrial"/>
                <a:ea typeface="Questrial"/>
                <a:cs typeface="Questrial"/>
                <a:sym typeface="Questrial"/>
              </a:defRPr>
            </a:lvl1pPr>
            <a:lvl2pPr indent="0" lvl="1" marL="457200" marR="0" rtl="0" algn="l">
              <a:lnSpc>
                <a:spcPct val="90000"/>
              </a:lnSpc>
              <a:spcBef>
                <a:spcPts val="200"/>
              </a:spcBef>
              <a:spcAft>
                <a:spcPts val="400"/>
              </a:spcAft>
              <a:buClr>
                <a:schemeClr val="accent1"/>
              </a:buClr>
              <a:buFont typeface="Noto Sans Symbols"/>
              <a:buNone/>
              <a:defRPr b="0" i="0" sz="1400" u="none" cap="none" strike="noStrike">
                <a:solidFill>
                  <a:schemeClr val="dk1"/>
                </a:solidFill>
                <a:latin typeface="Questrial"/>
                <a:ea typeface="Questrial"/>
                <a:cs typeface="Questrial"/>
                <a:sym typeface="Questrial"/>
              </a:defRPr>
            </a:lvl2pPr>
            <a:lvl3pPr indent="0" lvl="2" marL="914400" marR="0" rtl="0" algn="l">
              <a:lnSpc>
                <a:spcPct val="90000"/>
              </a:lnSpc>
              <a:spcBef>
                <a:spcPts val="200"/>
              </a:spcBef>
              <a:spcAft>
                <a:spcPts val="400"/>
              </a:spcAft>
              <a:buClr>
                <a:schemeClr val="accent1"/>
              </a:buClr>
              <a:buFont typeface="Noto Sans Symbols"/>
              <a:buNone/>
              <a:defRPr b="0" i="0" sz="1200" u="none" cap="none" strike="noStrike">
                <a:solidFill>
                  <a:schemeClr val="dk1"/>
                </a:solidFill>
                <a:latin typeface="Questrial"/>
                <a:ea typeface="Questrial"/>
                <a:cs typeface="Questrial"/>
                <a:sym typeface="Questrial"/>
              </a:defRPr>
            </a:lvl3pPr>
            <a:lvl4pPr indent="0" lvl="3" marL="1371600" marR="0" rtl="0" algn="l">
              <a:lnSpc>
                <a:spcPct val="90000"/>
              </a:lnSpc>
              <a:spcBef>
                <a:spcPts val="200"/>
              </a:spcBef>
              <a:spcAft>
                <a:spcPts val="400"/>
              </a:spcAft>
              <a:buClr>
                <a:schemeClr val="accent1"/>
              </a:buClr>
              <a:buFont typeface="Noto Sans Symbols"/>
              <a:buNone/>
              <a:defRPr b="0" i="0" sz="1000" u="none" cap="none" strike="noStrike">
                <a:solidFill>
                  <a:schemeClr val="dk1"/>
                </a:solidFill>
                <a:latin typeface="Questrial"/>
                <a:ea typeface="Questrial"/>
                <a:cs typeface="Questrial"/>
                <a:sym typeface="Questrial"/>
              </a:defRPr>
            </a:lvl4pPr>
            <a:lvl5pPr indent="0" lvl="4" marL="1828800" marR="0" rtl="0" algn="l">
              <a:lnSpc>
                <a:spcPct val="90000"/>
              </a:lnSpc>
              <a:spcBef>
                <a:spcPts val="200"/>
              </a:spcBef>
              <a:spcAft>
                <a:spcPts val="400"/>
              </a:spcAft>
              <a:buClr>
                <a:schemeClr val="accent1"/>
              </a:buClr>
              <a:buFont typeface="Noto Sans Symbols"/>
              <a:buNone/>
              <a:defRPr b="0" i="0" sz="1000" u="none" cap="none" strike="noStrike">
                <a:solidFill>
                  <a:schemeClr val="dk1"/>
                </a:solidFill>
                <a:latin typeface="Questrial"/>
                <a:ea typeface="Questrial"/>
                <a:cs typeface="Questrial"/>
                <a:sym typeface="Questrial"/>
              </a:defRPr>
            </a:lvl5pPr>
            <a:lvl6pPr indent="0" lvl="5" marL="2286000" marR="0" rtl="0" algn="l">
              <a:lnSpc>
                <a:spcPct val="90000"/>
              </a:lnSpc>
              <a:spcBef>
                <a:spcPts val="200"/>
              </a:spcBef>
              <a:spcAft>
                <a:spcPts val="400"/>
              </a:spcAft>
              <a:buClr>
                <a:schemeClr val="accent1"/>
              </a:buClr>
              <a:buFont typeface="Noto Sans Symbols"/>
              <a:buNone/>
              <a:defRPr b="0" i="0" sz="1000" u="none" cap="none" strike="noStrike">
                <a:solidFill>
                  <a:schemeClr val="dk1"/>
                </a:solidFill>
                <a:latin typeface="Questrial"/>
                <a:ea typeface="Questrial"/>
                <a:cs typeface="Questrial"/>
                <a:sym typeface="Questrial"/>
              </a:defRPr>
            </a:lvl6pPr>
            <a:lvl7pPr indent="0" lvl="6" marL="2743200" marR="0" rtl="0" algn="l">
              <a:lnSpc>
                <a:spcPct val="90000"/>
              </a:lnSpc>
              <a:spcBef>
                <a:spcPts val="200"/>
              </a:spcBef>
              <a:spcAft>
                <a:spcPts val="400"/>
              </a:spcAft>
              <a:buClr>
                <a:schemeClr val="accent1"/>
              </a:buClr>
              <a:buFont typeface="Noto Sans Symbols"/>
              <a:buNone/>
              <a:defRPr b="0" i="0" sz="1000" u="none" cap="none" strike="noStrike">
                <a:solidFill>
                  <a:schemeClr val="dk1"/>
                </a:solidFill>
                <a:latin typeface="Questrial"/>
                <a:ea typeface="Questrial"/>
                <a:cs typeface="Questrial"/>
                <a:sym typeface="Questrial"/>
              </a:defRPr>
            </a:lvl7pPr>
            <a:lvl8pPr indent="0" lvl="7" marL="3200400" marR="0" rtl="0" algn="l">
              <a:lnSpc>
                <a:spcPct val="90000"/>
              </a:lnSpc>
              <a:spcBef>
                <a:spcPts val="200"/>
              </a:spcBef>
              <a:spcAft>
                <a:spcPts val="400"/>
              </a:spcAft>
              <a:buClr>
                <a:schemeClr val="accent1"/>
              </a:buClr>
              <a:buFont typeface="Noto Sans Symbols"/>
              <a:buNone/>
              <a:defRPr b="0" i="0" sz="1000" u="none" cap="none" strike="noStrike">
                <a:solidFill>
                  <a:schemeClr val="dk1"/>
                </a:solidFill>
                <a:latin typeface="Questrial"/>
                <a:ea typeface="Questrial"/>
                <a:cs typeface="Questrial"/>
                <a:sym typeface="Questrial"/>
              </a:defRPr>
            </a:lvl8pPr>
            <a:lvl9pPr indent="0" lvl="8" marL="3657600" marR="0" rtl="0" algn="l">
              <a:lnSpc>
                <a:spcPct val="90000"/>
              </a:lnSpc>
              <a:spcBef>
                <a:spcPts val="200"/>
              </a:spcBef>
              <a:spcAft>
                <a:spcPts val="400"/>
              </a:spcAft>
              <a:buClr>
                <a:schemeClr val="accent1"/>
              </a:buClr>
              <a:buFont typeface="Noto Sans Symbols"/>
              <a:buNone/>
              <a:defRPr b="0" i="0" sz="1000" u="none" cap="none" strike="noStrike">
                <a:solidFill>
                  <a:schemeClr val="dk1"/>
                </a:solidFill>
                <a:latin typeface="Questrial"/>
                <a:ea typeface="Questrial"/>
                <a:cs typeface="Questrial"/>
                <a:sym typeface="Questrial"/>
              </a:defRPr>
            </a:lvl9pPr>
          </a:lstStyle>
          <a:p/>
        </p:txBody>
      </p:sp>
      <p:sp>
        <p:nvSpPr>
          <p:cNvPr id="72" name="Shape 72"/>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3" name="Shape 73"/>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sz="1000" cap="non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4" name="Shape 74"/>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lang="en-US" sz="1000">
                <a:solidFill>
                  <a:srgbClr val="0C0C0C"/>
                </a:solidFill>
                <a:latin typeface="Questrial"/>
                <a:ea typeface="Questrial"/>
                <a:cs typeface="Questrial"/>
                <a:sym typeface="Questrial"/>
              </a:rPr>
              <a:t>‹#›</a:t>
            </a:fld>
          </a:p>
        </p:txBody>
      </p:sp>
      <p:cxnSp>
        <p:nvCxnSpPr>
          <p:cNvPr id="75" name="Shape 75"/>
          <p:cNvCxnSpPr/>
          <p:nvPr/>
        </p:nvCxnSpPr>
        <p:spPr>
          <a:xfrm rot="10800000">
            <a:off x="8386842" y="5264105"/>
            <a:ext cx="0" cy="9144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24128" y="585216"/>
            <a:ext cx="9720072" cy="1499615"/>
          </a:xfrm>
          <a:prstGeom prst="rect">
            <a:avLst/>
          </a:prstGeom>
          <a:noFill/>
          <a:ln>
            <a:noFill/>
          </a:ln>
        </p:spPr>
        <p:txBody>
          <a:bodyPr anchorCtr="0" anchor="ctr" bIns="91425" lIns="91425" rIns="91425" tIns="91425"/>
          <a:lstStyle>
            <a:lvl1pPr indent="0" lvl="0" marL="0" marR="0" rtl="0" algn="l">
              <a:lnSpc>
                <a:spcPct val="80000"/>
              </a:lnSpc>
              <a:spcBef>
                <a:spcPts val="0"/>
              </a:spcBef>
              <a:buClr>
                <a:srgbClr val="0C0C0C"/>
              </a:buClr>
              <a:buFont typeface="Questrial"/>
              <a:buNone/>
              <a:defRPr b="0" i="0" sz="5000" u="none" cap="none" strike="noStrike">
                <a:solidFill>
                  <a:srgbClr val="0C0C0C"/>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1024128" y="2286000"/>
            <a:ext cx="9720070" cy="4023360"/>
          </a:xfrm>
          <a:prstGeom prst="rect">
            <a:avLst/>
          </a:prstGeom>
          <a:noFill/>
          <a:ln>
            <a:noFill/>
          </a:ln>
        </p:spPr>
        <p:txBody>
          <a:bodyPr anchorCtr="0" anchor="t" bIns="91425" lIns="91425" rIns="91425" tIns="91425"/>
          <a:lstStyle>
            <a:lvl1pPr indent="48260" lvl="0" marL="91440" marR="0" rtl="0" algn="l">
              <a:lnSpc>
                <a:spcPct val="90000"/>
              </a:lnSpc>
              <a:spcBef>
                <a:spcPts val="1200"/>
              </a:spcBef>
              <a:spcAft>
                <a:spcPts val="200"/>
              </a:spcAft>
              <a:buClr>
                <a:schemeClr val="accent1"/>
              </a:buClr>
              <a:buSzPct val="100000"/>
              <a:buFont typeface="Questrial"/>
              <a:buChar char=" "/>
              <a:defRPr b="0" i="0" sz="2200" u="none" cap="none" strike="noStrike">
                <a:solidFill>
                  <a:schemeClr val="dk1"/>
                </a:solidFill>
                <a:latin typeface="Questrial"/>
                <a:ea typeface="Questrial"/>
                <a:cs typeface="Questrial"/>
                <a:sym typeface="Questrial"/>
              </a:defRPr>
            </a:lvl1pPr>
            <a:lvl2pPr indent="-23875" lvl="1" marL="265176" marR="0" rtl="0" algn="l">
              <a:lnSpc>
                <a:spcPct val="90000"/>
              </a:lnSpc>
              <a:spcBef>
                <a:spcPts val="200"/>
              </a:spcBef>
              <a:spcAft>
                <a:spcPts val="400"/>
              </a:spcAft>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2pPr>
            <a:lvl3pPr indent="-54355" lvl="2" marL="4480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3pPr>
            <a:lvl4pPr indent="-48259" lvl="3" marL="59436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4pPr>
            <a:lvl5pPr indent="-53340" lvl="4" marL="77724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5pPr>
            <a:lvl6pPr indent="-50800" lvl="5" marL="914400"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6pPr>
            <a:lvl7pPr indent="-57403" lvl="6" marL="1060704"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7pPr>
            <a:lvl8pPr indent="-60452" lvl="7" marL="1216152"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8pPr>
            <a:lvl9pPr indent="-54355" lvl="8" marL="1362456" marR="0" rtl="0" algn="l">
              <a:lnSpc>
                <a:spcPct val="90000"/>
              </a:lnSpc>
              <a:spcBef>
                <a:spcPts val="200"/>
              </a:spcBef>
              <a:spcAft>
                <a:spcPts val="400"/>
              </a:spcAft>
              <a:buClr>
                <a:schemeClr val="accent1"/>
              </a:buClr>
              <a:buSzPct val="100000"/>
              <a:buFont typeface="Noto Sans Symbols"/>
              <a:buChar char="•"/>
              <a:defRPr b="0" i="0" sz="1400" u="none" cap="none" strike="noStrike">
                <a:solidFill>
                  <a:schemeClr val="dk1"/>
                </a:solidFill>
                <a:latin typeface="Questrial"/>
                <a:ea typeface="Questrial"/>
                <a:cs typeface="Questrial"/>
                <a:sym typeface="Questrial"/>
              </a:defRPr>
            </a:lvl9pPr>
          </a:lstStyle>
          <a:p/>
        </p:txBody>
      </p:sp>
      <p:sp>
        <p:nvSpPr>
          <p:cNvPr id="8" name="Shape 8"/>
          <p:cNvSpPr txBox="1"/>
          <p:nvPr>
            <p:ph idx="10" type="dt"/>
          </p:nvPr>
        </p:nvSpPr>
        <p:spPr>
          <a:xfrm>
            <a:off x="1024128" y="6470703"/>
            <a:ext cx="2154141" cy="27431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 name="Shape 9"/>
          <p:cNvSpPr txBox="1"/>
          <p:nvPr>
            <p:ph idx="11" type="ftr"/>
          </p:nvPr>
        </p:nvSpPr>
        <p:spPr>
          <a:xfrm>
            <a:off x="4842932" y="6470703"/>
            <a:ext cx="5901458" cy="27431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rgbClr val="0C0C0C"/>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 name="Shape 10"/>
          <p:cNvSpPr txBox="1"/>
          <p:nvPr>
            <p:ph idx="12" type="sldNum"/>
          </p:nvPr>
        </p:nvSpPr>
        <p:spPr>
          <a:xfrm>
            <a:off x="10837334" y="6470703"/>
            <a:ext cx="973666" cy="274319"/>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000" u="none" cap="none" strike="noStrike">
                <a:solidFill>
                  <a:srgbClr val="0C0C0C"/>
                </a:solidFill>
                <a:latin typeface="Questrial"/>
                <a:ea typeface="Questrial"/>
                <a:cs typeface="Questrial"/>
                <a:sym typeface="Questrial"/>
              </a:rPr>
              <a:t>‹#›</a:t>
            </a:fld>
          </a:p>
        </p:txBody>
      </p:sp>
      <p:cxnSp>
        <p:nvCxnSpPr>
          <p:cNvPr id="11" name="Shape 11"/>
          <p:cNvCxnSpPr/>
          <p:nvPr/>
        </p:nvCxnSpPr>
        <p:spPr>
          <a:xfrm rot="10800000">
            <a:off x="762000" y="826324"/>
            <a:ext cx="0" cy="914400"/>
          </a:xfrm>
          <a:prstGeom prst="straightConnector1">
            <a:avLst/>
          </a:prstGeom>
          <a:noFill/>
          <a:ln cap="flat" cmpd="sng" w="19050">
            <a:solidFill>
              <a:schemeClr val="accent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00.png"/><Relationship Id="rId4" Type="http://schemas.openxmlformats.org/officeDocument/2006/relationships/image" Target="../media/image0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ctrTitle"/>
          </p:nvPr>
        </p:nvSpPr>
        <p:spPr>
          <a:xfrm>
            <a:off x="457200" y="4960137"/>
            <a:ext cx="7772400" cy="1463039"/>
          </a:xfrm>
          <a:prstGeom prst="rect">
            <a:avLst/>
          </a:prstGeom>
          <a:noFill/>
          <a:ln>
            <a:noFill/>
          </a:ln>
        </p:spPr>
        <p:txBody>
          <a:bodyPr anchorCtr="0" anchor="ctr" bIns="45700" lIns="91425" rIns="91425" tIns="45700">
            <a:noAutofit/>
          </a:bodyPr>
          <a:lstStyle/>
          <a:p>
            <a:pPr indent="0" lvl="0" marL="0" marR="0" rtl="0" algn="r">
              <a:lnSpc>
                <a:spcPct val="80000"/>
              </a:lnSpc>
              <a:spcBef>
                <a:spcPts val="0"/>
              </a:spcBef>
              <a:buClr>
                <a:srgbClr val="0C0C0C"/>
              </a:buClr>
              <a:buSzPct val="25000"/>
              <a:buFont typeface="Questrial"/>
              <a:buNone/>
            </a:pPr>
            <a:r>
              <a:rPr b="0" i="0" lang="en-US" sz="5000" u="none" cap="none" strike="noStrike">
                <a:solidFill>
                  <a:srgbClr val="0C0C0C"/>
                </a:solidFill>
                <a:latin typeface="Questrial"/>
                <a:ea typeface="Questrial"/>
                <a:cs typeface="Questrial"/>
                <a:sym typeface="Questrial"/>
              </a:rPr>
              <a:t>FACING THE FIRE: LIVING NEAR SOUTH ICELAND’S VOLCANOES</a:t>
            </a:r>
          </a:p>
        </p:txBody>
      </p:sp>
      <p:sp>
        <p:nvSpPr>
          <p:cNvPr id="94" name="Shape 94"/>
          <p:cNvSpPr txBox="1"/>
          <p:nvPr>
            <p:ph idx="1" type="subTitle"/>
          </p:nvPr>
        </p:nvSpPr>
        <p:spPr>
          <a:xfrm>
            <a:off x="8610600" y="4960137"/>
            <a:ext cx="3200399" cy="146303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1"/>
              </a:buClr>
              <a:buSzPct val="25000"/>
              <a:buFont typeface="Questrial"/>
              <a:buNone/>
            </a:pPr>
            <a:r>
              <a:rPr b="0" i="0" lang="en-US" sz="1800" u="none" cap="none" strike="noStrike">
                <a:solidFill>
                  <a:srgbClr val="0C0C0C"/>
                </a:solidFill>
                <a:latin typeface="Questrial"/>
                <a:ea typeface="Questrial"/>
                <a:cs typeface="Questrial"/>
                <a:sym typeface="Questrial"/>
              </a:rPr>
              <a:t>Presented by Mary Kendig, Namrata Rao, and Neeraj Shirame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pic>
        <p:nvPicPr>
          <p:cNvPr id="152" name="Shape 152"/>
          <p:cNvPicPr preferRelativeResize="0"/>
          <p:nvPr/>
        </p:nvPicPr>
        <p:blipFill>
          <a:blip r:embed="rId3">
            <a:alphaModFix/>
          </a:blip>
          <a:stretch>
            <a:fillRect/>
          </a:stretch>
        </p:blipFill>
        <p:spPr>
          <a:xfrm>
            <a:off x="1767775" y="110575"/>
            <a:ext cx="8959750" cy="6636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024125" y="585223"/>
            <a:ext cx="9610800" cy="1304700"/>
          </a:xfrm>
          <a:prstGeom prst="rect">
            <a:avLst/>
          </a:prstGeom>
        </p:spPr>
        <p:txBody>
          <a:bodyPr anchorCtr="0" anchor="ctr" bIns="91425" lIns="91425" rIns="91425" tIns="91425">
            <a:noAutofit/>
          </a:bodyPr>
          <a:lstStyle/>
          <a:p>
            <a:pPr lvl="0" rtl="0">
              <a:spcBef>
                <a:spcPts val="0"/>
              </a:spcBef>
              <a:buNone/>
            </a:pPr>
            <a:r>
              <a:rPr lang="en-US"/>
              <a:t>IMMINENT THREAT: KATLA </a:t>
            </a:r>
          </a:p>
        </p:txBody>
      </p:sp>
      <p:sp>
        <p:nvSpPr>
          <p:cNvPr id="158" name="Shape 158"/>
          <p:cNvSpPr txBox="1"/>
          <p:nvPr>
            <p:ph idx="1" type="body"/>
          </p:nvPr>
        </p:nvSpPr>
        <p:spPr>
          <a:xfrm>
            <a:off x="821625" y="1889887"/>
            <a:ext cx="5457600" cy="4023300"/>
          </a:xfrm>
          <a:prstGeom prst="rect">
            <a:avLst/>
          </a:prstGeom>
        </p:spPr>
        <p:txBody>
          <a:bodyPr anchorCtr="0" anchor="t" bIns="91425" lIns="91425" rIns="91425" tIns="91425">
            <a:noAutofit/>
          </a:bodyPr>
          <a:lstStyle/>
          <a:p>
            <a:pPr indent="-228600" lvl="0" marL="457200" rtl="0">
              <a:lnSpc>
                <a:spcPct val="150000"/>
              </a:lnSpc>
              <a:spcBef>
                <a:spcPts val="0"/>
              </a:spcBef>
            </a:pPr>
            <a:r>
              <a:rPr lang="en-US"/>
              <a:t>Subglacial volcano under Mýrdalsjökull glacier  </a:t>
            </a:r>
          </a:p>
          <a:p>
            <a:pPr indent="-228600" lvl="0" marL="457200" rtl="0">
              <a:lnSpc>
                <a:spcPct val="150000"/>
              </a:lnSpc>
              <a:spcBef>
                <a:spcPts val="0"/>
              </a:spcBef>
            </a:pPr>
            <a:r>
              <a:rPr lang="en-US"/>
              <a:t>Erupts every 60 years</a:t>
            </a:r>
          </a:p>
          <a:p>
            <a:pPr indent="-228600" lvl="0" marL="457200" rtl="0">
              <a:lnSpc>
                <a:spcPct val="150000"/>
              </a:lnSpc>
              <a:spcBef>
                <a:spcPts val="0"/>
              </a:spcBef>
            </a:pPr>
            <a:r>
              <a:rPr lang="en-US"/>
              <a:t>Major eruption every 100 years</a:t>
            </a:r>
          </a:p>
          <a:p>
            <a:pPr indent="-228600" lvl="0" marL="457200" rtl="0">
              <a:lnSpc>
                <a:spcPct val="150000"/>
              </a:lnSpc>
              <a:spcBef>
                <a:spcPts val="0"/>
              </a:spcBef>
            </a:pPr>
            <a:r>
              <a:rPr lang="en-US"/>
              <a:t>Last major eruption: 1918</a:t>
            </a:r>
          </a:p>
          <a:p>
            <a:pPr indent="0" lvl="0" marL="0" rtl="0">
              <a:lnSpc>
                <a:spcPct val="150000"/>
              </a:lnSpc>
              <a:spcBef>
                <a:spcPts val="0"/>
              </a:spcBef>
              <a:buNone/>
            </a:pPr>
            <a:r>
              <a:rPr b="1" lang="en-US"/>
              <a:t>MAJOR EARTHQUAKE SWARM:</a:t>
            </a:r>
          </a:p>
          <a:p>
            <a:pPr indent="-69850" lvl="0" marL="0" rtl="0">
              <a:lnSpc>
                <a:spcPct val="150000"/>
              </a:lnSpc>
              <a:spcBef>
                <a:spcPts val="0"/>
              </a:spcBef>
              <a:buClr>
                <a:schemeClr val="dk1"/>
              </a:buClr>
              <a:buSzPct val="50000"/>
              <a:buFont typeface="Arial"/>
              <a:buNone/>
            </a:pPr>
            <a:r>
              <a:rPr lang="en-US"/>
              <a:t>September 29 &amp; 30, 2016 </a:t>
            </a:r>
          </a:p>
          <a:p>
            <a:pPr indent="0" lvl="0" marL="0" rtl="0">
              <a:lnSpc>
                <a:spcPct val="150000"/>
              </a:lnSpc>
              <a:spcBef>
                <a:spcPts val="0"/>
              </a:spcBef>
              <a:buNone/>
            </a:pPr>
            <a:r>
              <a:t/>
            </a:r>
            <a:endParaRPr/>
          </a:p>
          <a:p>
            <a:pPr indent="0" lvl="0" marL="457200" rtl="0">
              <a:spcBef>
                <a:spcPts val="0"/>
              </a:spcBef>
              <a:buNone/>
            </a:pPr>
            <a:r>
              <a:t/>
            </a:r>
            <a:endParaRPr/>
          </a:p>
          <a:p>
            <a:pPr indent="0" lvl="0" marL="0" rtl="0">
              <a:spcBef>
                <a:spcPts val="0"/>
              </a:spcBef>
              <a:buNone/>
            </a:pPr>
            <a:r>
              <a:t/>
            </a:r>
            <a:endParaRPr/>
          </a:p>
        </p:txBody>
      </p:sp>
      <p:pic>
        <p:nvPicPr>
          <p:cNvPr descr="kata.jpg" id="159" name="Shape 159"/>
          <p:cNvPicPr preferRelativeResize="0"/>
          <p:nvPr/>
        </p:nvPicPr>
        <p:blipFill>
          <a:blip r:embed="rId3">
            <a:alphaModFix/>
          </a:blip>
          <a:stretch>
            <a:fillRect/>
          </a:stretch>
        </p:blipFill>
        <p:spPr>
          <a:xfrm>
            <a:off x="6613125" y="1889900"/>
            <a:ext cx="4815504" cy="48155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1024125" y="585223"/>
            <a:ext cx="9544500" cy="1304699"/>
          </a:xfrm>
          <a:prstGeom prst="rect">
            <a:avLst/>
          </a:prstGeom>
        </p:spPr>
        <p:txBody>
          <a:bodyPr anchorCtr="0" anchor="ctr" bIns="91425" lIns="91425" rIns="91425" tIns="91425">
            <a:noAutofit/>
          </a:bodyPr>
          <a:lstStyle/>
          <a:p>
            <a:pPr lvl="0" rtl="0">
              <a:spcBef>
                <a:spcPts val="0"/>
              </a:spcBef>
              <a:buNone/>
            </a:pPr>
            <a:r>
              <a:rPr lang="en-US"/>
              <a:t>September 29th and 30th</a:t>
            </a:r>
          </a:p>
        </p:txBody>
      </p:sp>
      <p:sp>
        <p:nvSpPr>
          <p:cNvPr id="165" name="Shape 165"/>
          <p:cNvSpPr txBox="1"/>
          <p:nvPr>
            <p:ph idx="1" type="body"/>
          </p:nvPr>
        </p:nvSpPr>
        <p:spPr>
          <a:xfrm>
            <a:off x="821625" y="1889887"/>
            <a:ext cx="5457600" cy="4023300"/>
          </a:xfrm>
          <a:prstGeom prst="rect">
            <a:avLst/>
          </a:prstGeom>
        </p:spPr>
        <p:txBody>
          <a:bodyPr anchorCtr="0" anchor="t" bIns="91425" lIns="91425" rIns="91425" tIns="91425">
            <a:noAutofit/>
          </a:bodyPr>
          <a:lstStyle/>
          <a:p>
            <a:pPr indent="-228600" lvl="0" marL="457200" rtl="0">
              <a:lnSpc>
                <a:spcPct val="150000"/>
              </a:lnSpc>
              <a:spcBef>
                <a:spcPts val="0"/>
              </a:spcBef>
            </a:pPr>
            <a:r>
              <a:rPr lang="en-US"/>
              <a:t>Sep 29th: 3 X 3.6 magnitude 4.6 KM from Hábunga  mountain (Katla)</a:t>
            </a:r>
          </a:p>
          <a:p>
            <a:pPr indent="-228600" lvl="0" marL="457200" rtl="0">
              <a:lnSpc>
                <a:spcPct val="150000"/>
              </a:lnSpc>
              <a:spcBef>
                <a:spcPts val="0"/>
              </a:spcBef>
            </a:pPr>
            <a:r>
              <a:rPr lang="en-US"/>
              <a:t>351 earthquakes followed with average .935 magnitude </a:t>
            </a:r>
          </a:p>
          <a:p>
            <a:pPr indent="-228600" lvl="0" marL="457200" rtl="0">
              <a:lnSpc>
                <a:spcPct val="150000"/>
              </a:lnSpc>
              <a:spcBef>
                <a:spcPts val="0"/>
              </a:spcBef>
            </a:pPr>
            <a:r>
              <a:rPr lang="en-US"/>
              <a:t>May indicate magma movement within volcano </a:t>
            </a:r>
          </a:p>
          <a:p>
            <a:pPr indent="0" lvl="0" marL="0" rtl="0">
              <a:lnSpc>
                <a:spcPct val="150000"/>
              </a:lnSpc>
              <a:spcBef>
                <a:spcPts val="0"/>
              </a:spcBef>
              <a:buNone/>
            </a:pPr>
            <a:r>
              <a:t/>
            </a:r>
            <a:endParaRPr/>
          </a:p>
          <a:p>
            <a:pPr indent="0" lvl="0" marL="0" rtl="0">
              <a:lnSpc>
                <a:spcPct val="150000"/>
              </a:lnSpc>
              <a:spcBef>
                <a:spcPts val="0"/>
              </a:spcBef>
              <a:buNone/>
            </a:pPr>
            <a:r>
              <a:t/>
            </a:r>
            <a:endParaRPr/>
          </a:p>
          <a:p>
            <a:pPr indent="0" lvl="0" marL="457200" rtl="0">
              <a:spcBef>
                <a:spcPts val="0"/>
              </a:spcBef>
              <a:buNone/>
            </a:pPr>
            <a:r>
              <a:t/>
            </a:r>
            <a:endParaRPr/>
          </a:p>
          <a:p>
            <a:pPr indent="0" lvl="0" marL="0" rtl="0">
              <a:spcBef>
                <a:spcPts val="0"/>
              </a:spcBef>
              <a:buNone/>
            </a:pPr>
            <a:r>
              <a:t/>
            </a:r>
            <a:endParaRPr/>
          </a:p>
        </p:txBody>
      </p:sp>
      <p:pic>
        <p:nvPicPr>
          <p:cNvPr descr="kata.jpg" id="166" name="Shape 166"/>
          <p:cNvPicPr preferRelativeResize="0"/>
          <p:nvPr/>
        </p:nvPicPr>
        <p:blipFill>
          <a:blip r:embed="rId3">
            <a:alphaModFix/>
          </a:blip>
          <a:stretch>
            <a:fillRect/>
          </a:stretch>
        </p:blipFill>
        <p:spPr>
          <a:xfrm>
            <a:off x="6613125" y="1889900"/>
            <a:ext cx="4815504" cy="48155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pic>
        <p:nvPicPr>
          <p:cNvPr id="171" name="Shape 171"/>
          <p:cNvPicPr preferRelativeResize="0"/>
          <p:nvPr/>
        </p:nvPicPr>
        <p:blipFill rotWithShape="1">
          <a:blip r:embed="rId3">
            <a:alphaModFix/>
          </a:blip>
          <a:srcRect b="0" l="0" r="14207" t="0"/>
          <a:stretch/>
        </p:blipFill>
        <p:spPr>
          <a:xfrm>
            <a:off x="-119850" y="711737"/>
            <a:ext cx="6351975" cy="5434525"/>
          </a:xfrm>
          <a:prstGeom prst="rect">
            <a:avLst/>
          </a:prstGeom>
          <a:noFill/>
          <a:ln>
            <a:noFill/>
          </a:ln>
        </p:spPr>
      </p:pic>
      <p:pic>
        <p:nvPicPr>
          <p:cNvPr descr="kata.jpg" id="172" name="Shape 172"/>
          <p:cNvPicPr preferRelativeResize="0"/>
          <p:nvPr/>
        </p:nvPicPr>
        <p:blipFill>
          <a:blip r:embed="rId4">
            <a:alphaModFix/>
          </a:blip>
          <a:stretch>
            <a:fillRect/>
          </a:stretch>
        </p:blipFill>
        <p:spPr>
          <a:xfrm>
            <a:off x="6466625" y="1097250"/>
            <a:ext cx="4815504" cy="4815504"/>
          </a:xfrm>
          <a:prstGeom prst="rect">
            <a:avLst/>
          </a:prstGeom>
          <a:noFill/>
          <a:ln>
            <a:noFill/>
          </a:ln>
        </p:spPr>
      </p:pic>
      <p:sp>
        <p:nvSpPr>
          <p:cNvPr id="173" name="Shape 173"/>
          <p:cNvSpPr/>
          <p:nvPr/>
        </p:nvSpPr>
        <p:spPr>
          <a:xfrm>
            <a:off x="7044425" y="4698950"/>
            <a:ext cx="4237800" cy="1213800"/>
          </a:xfrm>
          <a:prstGeom prst="donut">
            <a:avLst>
              <a:gd fmla="val 6316"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4" name="Shape 174"/>
          <p:cNvSpPr/>
          <p:nvPr/>
        </p:nvSpPr>
        <p:spPr>
          <a:xfrm>
            <a:off x="2769825" y="4132275"/>
            <a:ext cx="798900" cy="507300"/>
          </a:xfrm>
          <a:prstGeom prst="donut">
            <a:avLst>
              <a:gd fmla="val 6316" name="adj"/>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024124" y="585224"/>
            <a:ext cx="9720000" cy="14358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0C0C0C"/>
              </a:buClr>
              <a:buSzPct val="25000"/>
              <a:buFont typeface="Questrial"/>
              <a:buNone/>
            </a:pPr>
            <a:r>
              <a:rPr lang="en-US"/>
              <a:t>OUR </a:t>
            </a:r>
            <a:r>
              <a:rPr b="0" i="0" lang="en-US" sz="5000" u="none" cap="none" strike="noStrike">
                <a:solidFill>
                  <a:srgbClr val="0C0C0C"/>
                </a:solidFill>
                <a:latin typeface="Questrial"/>
                <a:ea typeface="Questrial"/>
                <a:cs typeface="Questrial"/>
                <a:sym typeface="Questrial"/>
              </a:rPr>
              <a:t>NEXT STEPS</a:t>
            </a:r>
          </a:p>
        </p:txBody>
      </p:sp>
      <p:sp>
        <p:nvSpPr>
          <p:cNvPr id="180" name="Shape 180"/>
          <p:cNvSpPr txBox="1"/>
          <p:nvPr>
            <p:ph idx="1" type="body"/>
          </p:nvPr>
        </p:nvSpPr>
        <p:spPr>
          <a:xfrm>
            <a:off x="1024124" y="2286000"/>
            <a:ext cx="5039100" cy="4023300"/>
          </a:xfrm>
          <a:prstGeom prst="rect">
            <a:avLst/>
          </a:prstGeom>
          <a:noFill/>
          <a:ln>
            <a:noFill/>
          </a:ln>
        </p:spPr>
        <p:txBody>
          <a:bodyPr anchorCtr="0" anchor="t" bIns="45700" lIns="45700" rIns="45700" tIns="45700">
            <a:noAutofit/>
          </a:bodyPr>
          <a:lstStyle/>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Dig deeper into correlation between depth and magnitude    </a:t>
            </a:r>
          </a:p>
          <a:p>
            <a:pPr indent="-228600" lvl="1" marL="914400" marR="0" rtl="0" algn="l">
              <a:lnSpc>
                <a:spcPct val="90000"/>
              </a:lnSpc>
              <a:spcBef>
                <a:spcPts val="0"/>
              </a:spcBef>
              <a:spcAft>
                <a:spcPts val="0"/>
              </a:spcAft>
            </a:pPr>
            <a:r>
              <a:rPr lang="en-US"/>
              <a:t>Statistical significance detected! </a:t>
            </a:r>
          </a:p>
          <a:p>
            <a:pPr indent="0" lvl="0" marL="45720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Continue to monitor earthquake activity around Katla</a:t>
            </a:r>
          </a:p>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Utilize satellite images to determine glacial depression</a:t>
            </a:r>
          </a:p>
          <a:p>
            <a:pPr indent="0" lvl="0" marL="0" marR="0" rtl="0" algn="l">
              <a:lnSpc>
                <a:spcPct val="90000"/>
              </a:lnSpc>
              <a:spcBef>
                <a:spcPts val="0"/>
              </a:spcBef>
              <a:spcAft>
                <a:spcPts val="0"/>
              </a:spcAft>
              <a:buNone/>
            </a:pPr>
            <a:r>
              <a:t/>
            </a:r>
            <a:endParaRPr/>
          </a:p>
        </p:txBody>
      </p:sp>
      <p:pic>
        <p:nvPicPr>
          <p:cNvPr descr="Screen Shot 2016-12-13 at 5.10.58 PM.png" id="181" name="Shape 181"/>
          <p:cNvPicPr preferRelativeResize="0"/>
          <p:nvPr/>
        </p:nvPicPr>
        <p:blipFill>
          <a:blip r:embed="rId3">
            <a:alphaModFix/>
          </a:blip>
          <a:stretch>
            <a:fillRect/>
          </a:stretch>
        </p:blipFill>
        <p:spPr>
          <a:xfrm>
            <a:off x="6493725" y="2141512"/>
            <a:ext cx="5372100" cy="3959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024124" y="585224"/>
            <a:ext cx="9720000" cy="14358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0C0C0C"/>
              </a:buClr>
              <a:buSzPct val="25000"/>
              <a:buFont typeface="Questrial"/>
              <a:buNone/>
            </a:pPr>
            <a:r>
              <a:rPr lang="en-US"/>
              <a:t>YOUR </a:t>
            </a:r>
            <a:r>
              <a:rPr b="0" i="0" lang="en-US" sz="5000" u="none" cap="none" strike="noStrike">
                <a:solidFill>
                  <a:srgbClr val="0C0C0C"/>
                </a:solidFill>
                <a:latin typeface="Questrial"/>
                <a:ea typeface="Questrial"/>
                <a:cs typeface="Questrial"/>
                <a:sym typeface="Questrial"/>
              </a:rPr>
              <a:t>NEXT STEPS</a:t>
            </a:r>
          </a:p>
        </p:txBody>
      </p:sp>
      <p:sp>
        <p:nvSpPr>
          <p:cNvPr id="187" name="Shape 187"/>
          <p:cNvSpPr txBox="1"/>
          <p:nvPr>
            <p:ph idx="1" type="body"/>
          </p:nvPr>
        </p:nvSpPr>
        <p:spPr>
          <a:xfrm>
            <a:off x="1024128" y="2286000"/>
            <a:ext cx="4755000" cy="4023300"/>
          </a:xfrm>
          <a:prstGeom prst="rect">
            <a:avLst/>
          </a:prstGeom>
          <a:noFill/>
          <a:ln>
            <a:noFill/>
          </a:ln>
        </p:spPr>
        <p:txBody>
          <a:bodyPr anchorCtr="0" anchor="t" bIns="45700" lIns="45700" rIns="45700" tIns="45700">
            <a:noAutofit/>
          </a:bodyPr>
          <a:lstStyle/>
          <a:p>
            <a:pPr indent="-228600" lvl="0" marL="457200" marR="0" rtl="0" algn="l">
              <a:lnSpc>
                <a:spcPct val="90000"/>
              </a:lnSpc>
              <a:spcBef>
                <a:spcPts val="0"/>
              </a:spcBef>
              <a:spcAft>
                <a:spcPts val="0"/>
              </a:spcAft>
            </a:pPr>
            <a:r>
              <a:rPr lang="en-US"/>
              <a:t>Continue funding our research</a:t>
            </a:r>
          </a:p>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Stay connected with Icelandic Met Office</a:t>
            </a:r>
          </a:p>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Consider relocating west or east of Mid-Atlantic Ridge   </a:t>
            </a:r>
          </a:p>
          <a:p>
            <a:pPr indent="0" lvl="0" marL="0" marR="0" rtl="0" algn="l">
              <a:lnSpc>
                <a:spcPct val="90000"/>
              </a:lnSpc>
              <a:spcBef>
                <a:spcPts val="0"/>
              </a:spcBef>
              <a:spcAft>
                <a:spcPts val="0"/>
              </a:spcAft>
              <a:buNone/>
            </a:pPr>
            <a:r>
              <a:t/>
            </a:r>
            <a:endParaRPr/>
          </a:p>
          <a:p>
            <a:pPr indent="-228600" lvl="0" marL="457200" marR="0" rtl="0" algn="l">
              <a:lnSpc>
                <a:spcPct val="90000"/>
              </a:lnSpc>
              <a:spcBef>
                <a:spcPts val="0"/>
              </a:spcBef>
              <a:spcAft>
                <a:spcPts val="0"/>
              </a:spcAft>
            </a:pPr>
            <a:r>
              <a:rPr lang="en-US"/>
              <a:t>Memorize all evacuation plans! </a:t>
            </a:r>
          </a:p>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a:p>
        </p:txBody>
      </p:sp>
      <p:pic>
        <p:nvPicPr>
          <p:cNvPr id="188" name="Shape 188"/>
          <p:cNvPicPr preferRelativeResize="0"/>
          <p:nvPr>
            <p:ph idx="2" type="body"/>
          </p:nvPr>
        </p:nvPicPr>
        <p:blipFill rotWithShape="1">
          <a:blip r:embed="rId3">
            <a:alphaModFix/>
          </a:blip>
          <a:srcRect b="0" l="0" r="0" t="0"/>
          <a:stretch/>
        </p:blipFill>
        <p:spPr>
          <a:xfrm>
            <a:off x="5960227" y="2286000"/>
            <a:ext cx="5680800" cy="378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4960137"/>
            <a:ext cx="7772400" cy="1463100"/>
          </a:xfrm>
          <a:prstGeom prst="rect">
            <a:avLst/>
          </a:prstGeom>
        </p:spPr>
        <p:txBody>
          <a:bodyPr anchorCtr="0" anchor="ctr" bIns="91425" lIns="91425" rIns="91425" tIns="91425">
            <a:noAutofit/>
          </a:bodyPr>
          <a:lstStyle/>
          <a:p>
            <a:pPr lvl="0">
              <a:spcBef>
                <a:spcPts val="0"/>
              </a:spcBef>
              <a:buNone/>
            </a:pPr>
            <a:r>
              <a:rPr lang="en-US"/>
              <a:t>Any Questions? </a:t>
            </a:r>
          </a:p>
        </p:txBody>
      </p:sp>
      <p:sp>
        <p:nvSpPr>
          <p:cNvPr id="194" name="Shape 194"/>
          <p:cNvSpPr txBox="1"/>
          <p:nvPr>
            <p:ph idx="1" type="body"/>
          </p:nvPr>
        </p:nvSpPr>
        <p:spPr>
          <a:xfrm>
            <a:off x="8610600" y="4960137"/>
            <a:ext cx="3200400" cy="1463100"/>
          </a:xfrm>
          <a:prstGeom prst="rect">
            <a:avLst/>
          </a:prstGeom>
        </p:spPr>
        <p:txBody>
          <a:bodyPr anchorCtr="0" anchor="ctr" bIns="91425" lIns="91425" rIns="91425" tIns="91425">
            <a:noAutofit/>
          </a:bodyPr>
          <a:lstStyle/>
          <a:p>
            <a:pPr lvl="0">
              <a:spcBef>
                <a:spcPts val="0"/>
              </a:spcBef>
              <a:buNone/>
            </a:pPr>
            <a:r>
              <a:rPr lang="en-US"/>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1024128" y="585216"/>
            <a:ext cx="9720000" cy="14997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0C0C0C"/>
              </a:buClr>
              <a:buSzPct val="25000"/>
              <a:buFont typeface="Questrial"/>
              <a:buNone/>
            </a:pPr>
            <a:r>
              <a:rPr lang="en-US"/>
              <a:t>Welcome </a:t>
            </a:r>
          </a:p>
        </p:txBody>
      </p:sp>
      <p:sp>
        <p:nvSpPr>
          <p:cNvPr id="100" name="Shape 100"/>
          <p:cNvSpPr txBox="1"/>
          <p:nvPr>
            <p:ph idx="1" type="body"/>
          </p:nvPr>
        </p:nvSpPr>
        <p:spPr>
          <a:xfrm>
            <a:off x="1024125" y="2286000"/>
            <a:ext cx="7019100" cy="4023300"/>
          </a:xfrm>
          <a:prstGeom prst="rect">
            <a:avLst/>
          </a:prstGeom>
          <a:noFill/>
          <a:ln>
            <a:noFill/>
          </a:ln>
        </p:spPr>
        <p:txBody>
          <a:bodyPr anchorCtr="0" anchor="ctr" bIns="45700" lIns="45700" rIns="45700" tIns="45700">
            <a:noAutofit/>
          </a:bodyPr>
          <a:lstStyle/>
          <a:p>
            <a:pPr indent="0" lvl="0" marL="0" marR="0" rtl="0" algn="l">
              <a:lnSpc>
                <a:spcPct val="150000"/>
              </a:lnSpc>
              <a:spcBef>
                <a:spcPts val="1200"/>
              </a:spcBef>
              <a:spcAft>
                <a:spcPts val="200"/>
              </a:spcAft>
              <a:buNone/>
            </a:pPr>
            <a:r>
              <a:rPr lang="en-US" sz="2400"/>
              <a:t>Thank you for attending!</a:t>
            </a:r>
          </a:p>
          <a:p>
            <a:pPr indent="0" lvl="0" marL="0" marR="0" rtl="0" algn="l">
              <a:lnSpc>
                <a:spcPct val="150000"/>
              </a:lnSpc>
              <a:spcBef>
                <a:spcPts val="1200"/>
              </a:spcBef>
              <a:spcAft>
                <a:spcPts val="200"/>
              </a:spcAft>
              <a:buNone/>
            </a:pPr>
            <a:r>
              <a:rPr lang="en-US" sz="2400"/>
              <a:t>Summary:</a:t>
            </a:r>
          </a:p>
          <a:p>
            <a:pPr indent="-381000" lvl="0" marL="457200" marR="0" rtl="0" algn="l">
              <a:lnSpc>
                <a:spcPct val="150000"/>
              </a:lnSpc>
              <a:spcBef>
                <a:spcPts val="1200"/>
              </a:spcBef>
              <a:spcAft>
                <a:spcPts val="200"/>
              </a:spcAft>
              <a:buSzPct val="100000"/>
            </a:pPr>
            <a:r>
              <a:rPr lang="en-US" sz="2400"/>
              <a:t>Research Questions  </a:t>
            </a:r>
          </a:p>
          <a:p>
            <a:pPr indent="-381000" lvl="0" marL="457200" marR="0" rtl="0" algn="l">
              <a:lnSpc>
                <a:spcPct val="150000"/>
              </a:lnSpc>
              <a:spcBef>
                <a:spcPts val="1200"/>
              </a:spcBef>
              <a:spcAft>
                <a:spcPts val="200"/>
              </a:spcAft>
              <a:buSzPct val="100000"/>
            </a:pPr>
            <a:r>
              <a:rPr lang="en-US" sz="2400"/>
              <a:t>Data </a:t>
            </a:r>
          </a:p>
          <a:p>
            <a:pPr indent="-381000" lvl="0" marL="457200" marR="0" rtl="0" algn="l">
              <a:lnSpc>
                <a:spcPct val="150000"/>
              </a:lnSpc>
              <a:spcBef>
                <a:spcPts val="1200"/>
              </a:spcBef>
              <a:spcAft>
                <a:spcPts val="200"/>
              </a:spcAft>
              <a:buSzPct val="100000"/>
            </a:pPr>
            <a:r>
              <a:rPr lang="en-US" sz="2400"/>
              <a:t>Our Interpretations </a:t>
            </a:r>
          </a:p>
          <a:p>
            <a:pPr indent="-381000" lvl="0" marL="457200" marR="0" rtl="0" algn="l">
              <a:lnSpc>
                <a:spcPct val="150000"/>
              </a:lnSpc>
              <a:spcBef>
                <a:spcPts val="1200"/>
              </a:spcBef>
              <a:spcAft>
                <a:spcPts val="200"/>
              </a:spcAft>
              <a:buSzPct val="100000"/>
            </a:pPr>
            <a:r>
              <a:rPr lang="en-US" sz="2400"/>
              <a:t>Imminent Threats </a:t>
            </a:r>
          </a:p>
          <a:p>
            <a:pPr indent="-381000" lvl="0" marL="457200" marR="0" rtl="0" algn="l">
              <a:lnSpc>
                <a:spcPct val="150000"/>
              </a:lnSpc>
              <a:spcBef>
                <a:spcPts val="1200"/>
              </a:spcBef>
              <a:spcAft>
                <a:spcPts val="200"/>
              </a:spcAft>
              <a:buSzPct val="100000"/>
            </a:pPr>
            <a:r>
              <a:rPr lang="en-US" sz="2400"/>
              <a:t>Next Steps </a:t>
            </a:r>
          </a:p>
          <a:p>
            <a:pPr indent="0" lvl="0" marL="0" marR="0" rtl="0" algn="l">
              <a:lnSpc>
                <a:spcPct val="150000"/>
              </a:lnSpc>
              <a:spcBef>
                <a:spcPts val="1200"/>
              </a:spcBef>
              <a:spcAft>
                <a:spcPts val="200"/>
              </a:spcAft>
              <a:buNone/>
            </a:pPr>
            <a:r>
              <a:t/>
            </a:r>
            <a:endParaRPr sz="1800"/>
          </a:p>
        </p:txBody>
      </p:sp>
      <p:pic>
        <p:nvPicPr>
          <p:cNvPr id="101" name="Shape 101"/>
          <p:cNvPicPr preferRelativeResize="0"/>
          <p:nvPr/>
        </p:nvPicPr>
        <p:blipFill>
          <a:blip r:embed="rId3">
            <a:alphaModFix/>
          </a:blip>
          <a:stretch>
            <a:fillRect/>
          </a:stretch>
        </p:blipFill>
        <p:spPr>
          <a:xfrm>
            <a:off x="5838575" y="2084929"/>
            <a:ext cx="5688774" cy="418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1024128" y="585216"/>
            <a:ext cx="9720000" cy="14997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0C0C0C"/>
              </a:buClr>
              <a:buSzPct val="25000"/>
              <a:buFont typeface="Questrial"/>
              <a:buNone/>
            </a:pPr>
            <a:r>
              <a:rPr lang="en-US"/>
              <a:t>Research Questions </a:t>
            </a:r>
          </a:p>
        </p:txBody>
      </p:sp>
      <p:sp>
        <p:nvSpPr>
          <p:cNvPr id="107" name="Shape 107"/>
          <p:cNvSpPr txBox="1"/>
          <p:nvPr>
            <p:ph idx="1" type="body"/>
          </p:nvPr>
        </p:nvSpPr>
        <p:spPr>
          <a:xfrm>
            <a:off x="561475" y="2084925"/>
            <a:ext cx="11336700" cy="3630000"/>
          </a:xfrm>
          <a:prstGeom prst="rect">
            <a:avLst/>
          </a:prstGeom>
          <a:noFill/>
          <a:ln>
            <a:noFill/>
          </a:ln>
        </p:spPr>
        <p:txBody>
          <a:bodyPr anchorCtr="0" anchor="ctr" bIns="45700" lIns="45700" rIns="45700" tIns="45700">
            <a:noAutofit/>
          </a:bodyPr>
          <a:lstStyle/>
          <a:p>
            <a:pPr indent="-381000" lvl="0" marL="457200" marR="0" rtl="0" algn="l">
              <a:lnSpc>
                <a:spcPct val="150000"/>
              </a:lnSpc>
              <a:spcBef>
                <a:spcPts val="1200"/>
              </a:spcBef>
              <a:spcAft>
                <a:spcPts val="200"/>
              </a:spcAft>
              <a:buSzPct val="100000"/>
              <a:buAutoNum type="arabicPeriod"/>
            </a:pPr>
            <a:r>
              <a:rPr lang="en-US" sz="2400"/>
              <a:t>What is the statistical relationship between earthquake magnitude, depth, and distance to known volcanoes?</a:t>
            </a:r>
          </a:p>
          <a:p>
            <a:pPr indent="0" lvl="0" marL="0" marR="0" rtl="0" algn="l">
              <a:lnSpc>
                <a:spcPct val="150000"/>
              </a:lnSpc>
              <a:spcBef>
                <a:spcPts val="1200"/>
              </a:spcBef>
              <a:spcAft>
                <a:spcPts val="200"/>
              </a:spcAft>
              <a:buNone/>
            </a:pPr>
            <a:r>
              <a:t/>
            </a:r>
            <a:endParaRPr sz="2400"/>
          </a:p>
          <a:p>
            <a:pPr indent="-381000" lvl="0" marL="457200" marR="0" rtl="0" algn="l">
              <a:lnSpc>
                <a:spcPct val="150000"/>
              </a:lnSpc>
              <a:spcBef>
                <a:spcPts val="1200"/>
              </a:spcBef>
              <a:spcAft>
                <a:spcPts val="200"/>
              </a:spcAft>
              <a:buSzPct val="100000"/>
              <a:buAutoNum type="arabicPeriod"/>
            </a:pPr>
            <a:r>
              <a:rPr lang="en-US" sz="2400"/>
              <a:t>Which locations are experiencing increased seismic activity?</a:t>
            </a:r>
          </a:p>
          <a:p>
            <a:pPr indent="0" lvl="0" marL="0" marR="0" rtl="0" algn="l">
              <a:lnSpc>
                <a:spcPct val="150000"/>
              </a:lnSpc>
              <a:spcBef>
                <a:spcPts val="1200"/>
              </a:spcBef>
              <a:spcAft>
                <a:spcPts val="200"/>
              </a:spcAft>
              <a:buNone/>
            </a:pPr>
            <a:r>
              <a:t/>
            </a:r>
            <a:endParaRPr sz="2400"/>
          </a:p>
          <a:p>
            <a:pPr indent="-381000" lvl="0" marL="457200" marR="0" rtl="0" algn="l">
              <a:lnSpc>
                <a:spcPct val="150000"/>
              </a:lnSpc>
              <a:spcBef>
                <a:spcPts val="1200"/>
              </a:spcBef>
              <a:spcAft>
                <a:spcPts val="200"/>
              </a:spcAft>
              <a:buSzPct val="100000"/>
              <a:buAutoNum type="arabicPeriod"/>
            </a:pPr>
            <a:r>
              <a:rPr lang="en-US" sz="2400"/>
              <a:t>Is there a spatial pattern in which the increased earthquake activity occurs?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1024125" y="585225"/>
            <a:ext cx="10774200" cy="15186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0C0C0C"/>
              </a:buClr>
              <a:buSzPct val="25000"/>
              <a:buFont typeface="Questrial"/>
              <a:buNone/>
            </a:pPr>
            <a:r>
              <a:rPr lang="en-US"/>
              <a:t>Why are the Questions Important?</a:t>
            </a:r>
          </a:p>
        </p:txBody>
      </p:sp>
      <p:sp>
        <p:nvSpPr>
          <p:cNvPr id="113" name="Shape 113"/>
          <p:cNvSpPr txBox="1"/>
          <p:nvPr>
            <p:ph idx="1" type="body"/>
          </p:nvPr>
        </p:nvSpPr>
        <p:spPr>
          <a:xfrm>
            <a:off x="1024124" y="2286000"/>
            <a:ext cx="10473900" cy="4243200"/>
          </a:xfrm>
          <a:prstGeom prst="rect">
            <a:avLst/>
          </a:prstGeom>
          <a:noFill/>
          <a:ln>
            <a:noFill/>
          </a:ln>
        </p:spPr>
        <p:txBody>
          <a:bodyPr anchorCtr="0" anchor="ctr" bIns="45700" lIns="45700" rIns="45700" tIns="45700">
            <a:noAutofit/>
          </a:bodyPr>
          <a:lstStyle/>
          <a:p>
            <a:pPr indent="-342900" lvl="0" marL="457200" marR="0" rtl="0" algn="l">
              <a:lnSpc>
                <a:spcPct val="150000"/>
              </a:lnSpc>
              <a:spcBef>
                <a:spcPts val="1200"/>
              </a:spcBef>
              <a:spcAft>
                <a:spcPts val="200"/>
              </a:spcAft>
              <a:buSzPct val="100000"/>
            </a:pPr>
            <a:r>
              <a:rPr lang="en-US" sz="1800"/>
              <a:t> To help find a relationship between the magnitude of an earthquake and its distance from the nearest volcano. This could help in realizing the vulnerability of a region that is close to a Volcano since it clearly draws a picture about the possibility of experiencing higher magnitude earthquakes as you move closer to the Volcano.</a:t>
            </a:r>
          </a:p>
          <a:p>
            <a:pPr indent="0" lvl="0" marL="0" marR="0" rtl="0" algn="l">
              <a:lnSpc>
                <a:spcPct val="150000"/>
              </a:lnSpc>
              <a:spcBef>
                <a:spcPts val="1200"/>
              </a:spcBef>
              <a:spcAft>
                <a:spcPts val="200"/>
              </a:spcAft>
              <a:buNone/>
            </a:pPr>
            <a:r>
              <a:t/>
            </a:r>
            <a:endParaRPr sz="1800"/>
          </a:p>
          <a:p>
            <a:pPr indent="-342900" lvl="0" marL="457200" marR="0" rtl="0" algn="l">
              <a:lnSpc>
                <a:spcPct val="150000"/>
              </a:lnSpc>
              <a:spcBef>
                <a:spcPts val="1200"/>
              </a:spcBef>
              <a:spcAft>
                <a:spcPts val="200"/>
              </a:spcAft>
              <a:buSzPct val="100000"/>
            </a:pPr>
            <a:r>
              <a:rPr lang="en-US" sz="1800"/>
              <a:t>Finding a pattern in which these earthquakes occur with a view to identify which regions in Iceland are more prone to earthquakes. This is another very important question since it helps us in pointing out the potential 'high risk' areas across Iceland and thereby mitigating risks by making people aware about such regions.</a:t>
            </a:r>
          </a:p>
          <a:p>
            <a:pPr indent="-91440" lvl="0" marL="91440" marR="0" rtl="0" algn="l">
              <a:lnSpc>
                <a:spcPct val="90000"/>
              </a:lnSpc>
              <a:spcBef>
                <a:spcPts val="0"/>
              </a:spcBef>
              <a:spcAft>
                <a:spcPts val="0"/>
              </a:spcAft>
              <a:buClr>
                <a:schemeClr val="accent1"/>
              </a:buClr>
              <a:buSzPct val="122222"/>
              <a:buFont typeface="Questrial"/>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1024125" y="585224"/>
            <a:ext cx="9550500" cy="13860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0C0C0C"/>
              </a:buClr>
              <a:buSzPct val="25000"/>
              <a:buFont typeface="Questrial"/>
              <a:buNone/>
            </a:pPr>
            <a:r>
              <a:rPr lang="en-US"/>
              <a:t>Who Should Care?</a:t>
            </a:r>
          </a:p>
        </p:txBody>
      </p:sp>
      <p:sp>
        <p:nvSpPr>
          <p:cNvPr id="119" name="Shape 119"/>
          <p:cNvSpPr txBox="1"/>
          <p:nvPr>
            <p:ph idx="1" type="body"/>
          </p:nvPr>
        </p:nvSpPr>
        <p:spPr>
          <a:xfrm>
            <a:off x="713425" y="2203175"/>
            <a:ext cx="9550500" cy="4151100"/>
          </a:xfrm>
          <a:prstGeom prst="rect">
            <a:avLst/>
          </a:prstGeom>
          <a:noFill/>
          <a:ln>
            <a:noFill/>
          </a:ln>
        </p:spPr>
        <p:txBody>
          <a:bodyPr anchorCtr="0" anchor="ctr" bIns="45700" lIns="45700" rIns="45700" tIns="45700">
            <a:noAutofit/>
          </a:bodyPr>
          <a:lstStyle/>
          <a:p>
            <a:pPr indent="-342900" lvl="0" marL="457200" marR="0" rtl="0" algn="l">
              <a:lnSpc>
                <a:spcPct val="150000"/>
              </a:lnSpc>
              <a:spcBef>
                <a:spcPts val="1200"/>
              </a:spcBef>
              <a:spcAft>
                <a:spcPts val="200"/>
              </a:spcAft>
              <a:buSzPct val="81818"/>
            </a:pPr>
            <a:r>
              <a:rPr lang="en-US"/>
              <a:t>Southern Icelanders residing in the vicinity of Volcanoes displaying higher activity</a:t>
            </a:r>
          </a:p>
          <a:p>
            <a:pPr indent="-342900" lvl="0" marL="457200" marR="0" rtl="0" algn="l">
              <a:lnSpc>
                <a:spcPct val="150000"/>
              </a:lnSpc>
              <a:spcBef>
                <a:spcPts val="1200"/>
              </a:spcBef>
              <a:spcAft>
                <a:spcPts val="200"/>
              </a:spcAft>
              <a:buSzPct val="81818"/>
            </a:pPr>
            <a:r>
              <a:rPr lang="en-US"/>
              <a:t>Public and private sector corporations planning to expand businesses in these areas</a:t>
            </a:r>
          </a:p>
          <a:p>
            <a:pPr indent="-342900" lvl="1" marL="914400" marR="0" rtl="0" algn="l">
              <a:lnSpc>
                <a:spcPct val="150000"/>
              </a:lnSpc>
              <a:spcBef>
                <a:spcPts val="1200"/>
              </a:spcBef>
              <a:spcAft>
                <a:spcPts val="200"/>
              </a:spcAft>
              <a:buSzPct val="81818"/>
            </a:pPr>
            <a:r>
              <a:rPr lang="en-US" sz="2200"/>
              <a:t>Geothermal energy</a:t>
            </a:r>
          </a:p>
          <a:p>
            <a:pPr indent="-228600" lvl="1" marL="914400" marR="0" rtl="0" algn="l">
              <a:lnSpc>
                <a:spcPct val="150000"/>
              </a:lnSpc>
              <a:spcBef>
                <a:spcPts val="1200"/>
              </a:spcBef>
              <a:spcAft>
                <a:spcPts val="200"/>
              </a:spcAft>
            </a:pPr>
            <a:r>
              <a:rPr lang="en-US" sz="2200"/>
              <a:t>Chemical / manufacturing </a:t>
            </a:r>
          </a:p>
          <a:p>
            <a:pPr indent="-228600" lvl="0" marL="457200" marR="0" rtl="0" algn="l">
              <a:lnSpc>
                <a:spcPct val="150000"/>
              </a:lnSpc>
              <a:spcBef>
                <a:spcPts val="1200"/>
              </a:spcBef>
              <a:spcAft>
                <a:spcPts val="200"/>
              </a:spcAft>
            </a:pPr>
            <a:r>
              <a:rPr lang="en-US"/>
              <a:t>Tourists who are not aware of our emergency and evacuation plans </a:t>
            </a:r>
          </a:p>
          <a:p>
            <a:pPr indent="0" lvl="0" marL="0" marR="0" rtl="0" algn="l">
              <a:lnSpc>
                <a:spcPct val="150000"/>
              </a:lnSpc>
              <a:spcBef>
                <a:spcPts val="1200"/>
              </a:spcBef>
              <a:spcAft>
                <a:spcPts val="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024125" y="585223"/>
            <a:ext cx="9594300" cy="1303199"/>
          </a:xfrm>
          <a:prstGeom prst="rect">
            <a:avLst/>
          </a:prstGeom>
        </p:spPr>
        <p:txBody>
          <a:bodyPr anchorCtr="0" anchor="ctr" bIns="91425" lIns="91425" rIns="91425" tIns="91425">
            <a:noAutofit/>
          </a:bodyPr>
          <a:lstStyle/>
          <a:p>
            <a:pPr lvl="0">
              <a:spcBef>
                <a:spcPts val="0"/>
              </a:spcBef>
              <a:buNone/>
            </a:pPr>
            <a:r>
              <a:rPr lang="en-US"/>
              <a:t>ORIGIN OF DATA</a:t>
            </a:r>
          </a:p>
        </p:txBody>
      </p:sp>
      <p:sp>
        <p:nvSpPr>
          <p:cNvPr id="125" name="Shape 125"/>
          <p:cNvSpPr txBox="1"/>
          <p:nvPr>
            <p:ph idx="1" type="body"/>
          </p:nvPr>
        </p:nvSpPr>
        <p:spPr>
          <a:xfrm>
            <a:off x="1033800" y="1888450"/>
            <a:ext cx="10124400" cy="3909300"/>
          </a:xfrm>
          <a:prstGeom prst="rect">
            <a:avLst/>
          </a:prstGeom>
        </p:spPr>
        <p:txBody>
          <a:bodyPr anchorCtr="0" anchor="t" bIns="91425" lIns="91425" rIns="91425" tIns="91425">
            <a:noAutofit/>
          </a:bodyPr>
          <a:lstStyle/>
          <a:p>
            <a:pPr indent="-228600" lvl="0" marL="457200" rtl="0">
              <a:lnSpc>
                <a:spcPct val="150000"/>
              </a:lnSpc>
              <a:spcBef>
                <a:spcPts val="0"/>
              </a:spcBef>
            </a:pPr>
            <a:r>
              <a:rPr lang="en-US"/>
              <a:t>Icelandic Meteorological Office (IMO) website</a:t>
            </a:r>
          </a:p>
          <a:p>
            <a:pPr indent="-228600" lvl="0" marL="457200" rtl="0">
              <a:lnSpc>
                <a:spcPct val="150000"/>
              </a:lnSpc>
              <a:spcBef>
                <a:spcPts val="0"/>
              </a:spcBef>
            </a:pPr>
            <a:r>
              <a:rPr lang="en-US"/>
              <a:t>Derived from SIL seismic network</a:t>
            </a:r>
          </a:p>
          <a:p>
            <a:pPr indent="-228600" lvl="0" marL="457200" rtl="0">
              <a:lnSpc>
                <a:spcPct val="150000"/>
              </a:lnSpc>
              <a:spcBef>
                <a:spcPts val="0"/>
              </a:spcBef>
            </a:pPr>
            <a:r>
              <a:rPr lang="en-US"/>
              <a:t>Online Dataset</a:t>
            </a:r>
          </a:p>
          <a:p>
            <a:pPr indent="-228600" lvl="1" marL="914400" rtl="0">
              <a:lnSpc>
                <a:spcPct val="150000"/>
              </a:lnSpc>
              <a:spcBef>
                <a:spcPts val="0"/>
              </a:spcBef>
            </a:pPr>
            <a:r>
              <a:rPr lang="en-US"/>
              <a:t>Earthquakes in the last 48 hrs</a:t>
            </a:r>
          </a:p>
          <a:p>
            <a:pPr indent="-228600" lvl="1" marL="914400" rtl="0">
              <a:lnSpc>
                <a:spcPct val="150000"/>
              </a:lnSpc>
              <a:spcBef>
                <a:spcPts val="0"/>
              </a:spcBef>
            </a:pPr>
            <a:r>
              <a:rPr lang="en-US"/>
              <a:t>Updated every 5 minutes</a:t>
            </a:r>
          </a:p>
          <a:p>
            <a:pPr indent="-228600" lvl="0" marL="457200" rtl="0">
              <a:lnSpc>
                <a:spcPct val="150000"/>
              </a:lnSpc>
              <a:spcBef>
                <a:spcPts val="0"/>
              </a:spcBef>
            </a:pPr>
            <a:r>
              <a:rPr lang="en-US"/>
              <a:t>Web crawler to monitor data over a period of 4 weeks</a:t>
            </a:r>
          </a:p>
          <a:p>
            <a:pPr indent="0" lvl="0" marL="457200" rtl="0">
              <a:spcBef>
                <a:spcPts val="0"/>
              </a:spcBef>
              <a:buNone/>
            </a:pPr>
            <a:r>
              <a:t/>
            </a:r>
            <a:endParaRPr/>
          </a:p>
          <a:p>
            <a:pPr indent="0" lvl="0" mar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1024125" y="585223"/>
            <a:ext cx="9660300" cy="1303200"/>
          </a:xfrm>
          <a:prstGeom prst="rect">
            <a:avLst/>
          </a:prstGeom>
        </p:spPr>
        <p:txBody>
          <a:bodyPr anchorCtr="0" anchor="ctr" bIns="91425" lIns="91425" rIns="91425" tIns="91425">
            <a:noAutofit/>
          </a:bodyPr>
          <a:lstStyle/>
          <a:p>
            <a:pPr lvl="0" rtl="0">
              <a:spcBef>
                <a:spcPts val="0"/>
              </a:spcBef>
              <a:buNone/>
            </a:pPr>
            <a:r>
              <a:rPr lang="en-US"/>
              <a:t>METHODOLOGY </a:t>
            </a:r>
          </a:p>
        </p:txBody>
      </p:sp>
      <p:sp>
        <p:nvSpPr>
          <p:cNvPr id="131" name="Shape 131"/>
          <p:cNvSpPr txBox="1"/>
          <p:nvPr>
            <p:ph idx="1" type="body"/>
          </p:nvPr>
        </p:nvSpPr>
        <p:spPr>
          <a:xfrm>
            <a:off x="1033800" y="1888450"/>
            <a:ext cx="5128500" cy="4354500"/>
          </a:xfrm>
          <a:prstGeom prst="rect">
            <a:avLst/>
          </a:prstGeom>
        </p:spPr>
        <p:txBody>
          <a:bodyPr anchorCtr="0" anchor="t" bIns="91425" lIns="91425" rIns="91425" tIns="91425">
            <a:noAutofit/>
          </a:bodyPr>
          <a:lstStyle/>
          <a:p>
            <a:pPr indent="-228600" lvl="0" marL="457200" rtl="0">
              <a:lnSpc>
                <a:spcPct val="150000"/>
              </a:lnSpc>
              <a:spcBef>
                <a:spcPts val="0"/>
              </a:spcBef>
            </a:pPr>
            <a:r>
              <a:rPr lang="en-US"/>
              <a:t>Elements of the data set</a:t>
            </a:r>
          </a:p>
          <a:p>
            <a:pPr indent="-228600" lvl="1" marL="914400" rtl="0">
              <a:lnSpc>
                <a:spcPct val="150000"/>
              </a:lnSpc>
              <a:spcBef>
                <a:spcPts val="0"/>
              </a:spcBef>
            </a:pPr>
            <a:r>
              <a:rPr lang="en-US"/>
              <a:t>Location, Magnitude, Depth of the Earthquake</a:t>
            </a:r>
          </a:p>
          <a:p>
            <a:pPr indent="-228600" lvl="1" marL="914400" rtl="0">
              <a:lnSpc>
                <a:spcPct val="150000"/>
              </a:lnSpc>
              <a:spcBef>
                <a:spcPts val="0"/>
              </a:spcBef>
            </a:pPr>
            <a:r>
              <a:rPr lang="en-US"/>
              <a:t>Distance from Volcano</a:t>
            </a:r>
          </a:p>
          <a:p>
            <a:pPr indent="-228600" lvl="0" marL="457200" rtl="0">
              <a:lnSpc>
                <a:spcPct val="150000"/>
              </a:lnSpc>
              <a:spcBef>
                <a:spcPts val="0"/>
              </a:spcBef>
            </a:pPr>
            <a:r>
              <a:rPr lang="en-US"/>
              <a:t>Frequent Volcanic Activity</a:t>
            </a:r>
          </a:p>
          <a:p>
            <a:pPr indent="-228600" lvl="0" marL="457200" rtl="0">
              <a:lnSpc>
                <a:spcPct val="150000"/>
              </a:lnSpc>
              <a:spcBef>
                <a:spcPts val="0"/>
              </a:spcBef>
            </a:pPr>
            <a:r>
              <a:rPr lang="en-US"/>
              <a:t>Decipher relation between Magnitude and Distance from Volcano</a:t>
            </a:r>
          </a:p>
          <a:p>
            <a:pPr indent="0" lvl="0" marL="457200" rtl="0">
              <a:spcBef>
                <a:spcPts val="0"/>
              </a:spcBef>
              <a:buNone/>
            </a:pPr>
            <a:r>
              <a:t/>
            </a:r>
            <a:endParaRPr/>
          </a:p>
          <a:p>
            <a:pPr indent="0" lvl="0" marL="0" rtl="0">
              <a:spcBef>
                <a:spcPts val="0"/>
              </a:spcBef>
              <a:buNone/>
            </a:pPr>
            <a:r>
              <a:t/>
            </a:r>
            <a:endParaRPr/>
          </a:p>
        </p:txBody>
      </p:sp>
      <p:pic>
        <p:nvPicPr>
          <p:cNvPr descr="Screen Shot 2016-12-13 at 5.10.58 PM.png" id="132" name="Shape 132"/>
          <p:cNvPicPr preferRelativeResize="0"/>
          <p:nvPr/>
        </p:nvPicPr>
        <p:blipFill>
          <a:blip r:embed="rId3">
            <a:alphaModFix/>
          </a:blip>
          <a:stretch>
            <a:fillRect/>
          </a:stretch>
        </p:blipFill>
        <p:spPr>
          <a:xfrm>
            <a:off x="6314700" y="1888450"/>
            <a:ext cx="5372100" cy="3959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1024124" y="585223"/>
            <a:ext cx="9743400" cy="1334100"/>
          </a:xfrm>
          <a:prstGeom prst="rect">
            <a:avLst/>
          </a:prstGeom>
          <a:noFill/>
          <a:ln>
            <a:noFill/>
          </a:ln>
        </p:spPr>
        <p:txBody>
          <a:bodyPr anchorCtr="0" anchor="ctr" bIns="45700" lIns="91425" rIns="91425" tIns="45700">
            <a:noAutofit/>
          </a:bodyPr>
          <a:lstStyle/>
          <a:p>
            <a:pPr indent="0" lvl="0" marL="0" marR="0" rtl="0" algn="l">
              <a:lnSpc>
                <a:spcPct val="80000"/>
              </a:lnSpc>
              <a:spcBef>
                <a:spcPts val="0"/>
              </a:spcBef>
              <a:buClr>
                <a:srgbClr val="0C0C0C"/>
              </a:buClr>
              <a:buSzPct val="25000"/>
              <a:buFont typeface="Questrial"/>
              <a:buNone/>
            </a:pPr>
            <a:r>
              <a:rPr b="0" i="0" lang="en-US" sz="5000" u="none" cap="none" strike="noStrike">
                <a:solidFill>
                  <a:srgbClr val="0C0C0C"/>
                </a:solidFill>
                <a:latin typeface="Questrial"/>
                <a:ea typeface="Questrial"/>
                <a:cs typeface="Questrial"/>
                <a:sym typeface="Questrial"/>
              </a:rPr>
              <a:t>DATA INTERPRETATION </a:t>
            </a:r>
          </a:p>
        </p:txBody>
      </p:sp>
      <p:pic>
        <p:nvPicPr>
          <p:cNvPr id="138" name="Shape 138"/>
          <p:cNvPicPr preferRelativeResize="0"/>
          <p:nvPr/>
        </p:nvPicPr>
        <p:blipFill rotWithShape="1">
          <a:blip r:embed="rId3">
            <a:alphaModFix/>
          </a:blip>
          <a:srcRect b="0" l="12575" r="13279" t="0"/>
          <a:stretch/>
        </p:blipFill>
        <p:spPr>
          <a:xfrm>
            <a:off x="5958500" y="1919225"/>
            <a:ext cx="5716574" cy="4756850"/>
          </a:xfrm>
          <a:prstGeom prst="rect">
            <a:avLst/>
          </a:prstGeom>
          <a:noFill/>
          <a:ln>
            <a:noFill/>
          </a:ln>
        </p:spPr>
      </p:pic>
      <p:sp>
        <p:nvSpPr>
          <p:cNvPr id="139" name="Shape 139"/>
          <p:cNvSpPr txBox="1"/>
          <p:nvPr>
            <p:ph idx="1" type="body"/>
          </p:nvPr>
        </p:nvSpPr>
        <p:spPr>
          <a:xfrm>
            <a:off x="1024128" y="2286000"/>
            <a:ext cx="4755000" cy="4023300"/>
          </a:xfrm>
          <a:prstGeom prst="rect">
            <a:avLst/>
          </a:prstGeom>
          <a:noFill/>
          <a:ln>
            <a:noFill/>
          </a:ln>
        </p:spPr>
        <p:txBody>
          <a:bodyPr anchorCtr="0" anchor="t" bIns="45700" lIns="45700" rIns="45700" tIns="45700">
            <a:noAutofit/>
          </a:bodyPr>
          <a:lstStyle/>
          <a:p>
            <a:pPr indent="-91440" lvl="0" marL="91440" marR="0" rtl="0" algn="l">
              <a:lnSpc>
                <a:spcPct val="90000"/>
              </a:lnSpc>
              <a:spcBef>
                <a:spcPts val="0"/>
              </a:spcBef>
              <a:spcAft>
                <a:spcPts val="0"/>
              </a:spcAft>
              <a:buClr>
                <a:schemeClr val="accent1"/>
              </a:buClr>
              <a:buSzPct val="100000"/>
              <a:buFont typeface="Questrial"/>
              <a:buNone/>
            </a:pPr>
            <a:r>
              <a:rPr lang="en-US"/>
              <a:t>Locations of increased earthquake activity:</a:t>
            </a:r>
          </a:p>
          <a:p>
            <a:pPr indent="-228600" lvl="0" marL="457200" marR="0" rtl="0" algn="l">
              <a:lnSpc>
                <a:spcPct val="90000"/>
              </a:lnSpc>
              <a:spcBef>
                <a:spcPts val="0"/>
              </a:spcBef>
              <a:spcAft>
                <a:spcPts val="0"/>
              </a:spcAft>
            </a:pPr>
            <a:r>
              <a:rPr lang="en-US"/>
              <a:t>Hábunga (Mountain)</a:t>
            </a:r>
          </a:p>
          <a:p>
            <a:pPr indent="-228600" lvl="0" marL="457200" marR="0" rtl="0" algn="l">
              <a:lnSpc>
                <a:spcPct val="90000"/>
              </a:lnSpc>
              <a:spcBef>
                <a:spcPts val="0"/>
              </a:spcBef>
              <a:spcAft>
                <a:spcPts val="0"/>
              </a:spcAft>
            </a:pPr>
            <a:r>
              <a:rPr lang="en-US"/>
              <a:t>Grímsey (Island)</a:t>
            </a:r>
          </a:p>
          <a:p>
            <a:pPr indent="-228600" lvl="0" marL="457200" rtl="0">
              <a:spcBef>
                <a:spcPts val="0"/>
              </a:spcBef>
              <a:spcAft>
                <a:spcPts val="0"/>
              </a:spcAft>
            </a:pPr>
            <a:r>
              <a:rPr lang="en-US"/>
              <a:t>Bárðarbunga (Volcano)</a:t>
            </a:r>
          </a:p>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rPr lang="en-US"/>
              <a:t>Known volcanoes near locations:</a:t>
            </a:r>
          </a:p>
          <a:p>
            <a:pPr indent="-228600" lvl="0" marL="457200" marR="0" rtl="0" algn="l">
              <a:lnSpc>
                <a:spcPct val="90000"/>
              </a:lnSpc>
              <a:spcBef>
                <a:spcPts val="0"/>
              </a:spcBef>
              <a:spcAft>
                <a:spcPts val="0"/>
              </a:spcAft>
            </a:pPr>
            <a:r>
              <a:rPr lang="en-US"/>
              <a:t>Katla (Hábunga Mountain)</a:t>
            </a:r>
          </a:p>
          <a:p>
            <a:pPr indent="-228600" lvl="0" marL="457200" rtl="0">
              <a:spcBef>
                <a:spcPts val="0"/>
              </a:spcBef>
              <a:spcAft>
                <a:spcPts val="0"/>
              </a:spcAft>
            </a:pPr>
            <a:r>
              <a:rPr lang="en-US"/>
              <a:t>Bárðarbunga </a:t>
            </a:r>
            <a:r>
              <a:rPr lang="en-US"/>
              <a:t>(Volcano)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700125" y="99812"/>
            <a:ext cx="10791755" cy="6658374"/>
          </a:xfrm>
          <a:prstGeom prst="rect">
            <a:avLst/>
          </a:prstGeom>
          <a:noFill/>
          <a:ln>
            <a:noFill/>
          </a:ln>
        </p:spPr>
      </p:pic>
      <p:sp>
        <p:nvSpPr>
          <p:cNvPr id="145" name="Shape 145"/>
          <p:cNvSpPr/>
          <p:nvPr/>
        </p:nvSpPr>
        <p:spPr>
          <a:xfrm>
            <a:off x="5193125" y="4144775"/>
            <a:ext cx="723300" cy="701100"/>
          </a:xfrm>
          <a:prstGeom prst="donut">
            <a:avLst>
              <a:gd fmla="val 6316"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5325200" y="964025"/>
            <a:ext cx="723300" cy="629100"/>
          </a:xfrm>
          <a:prstGeom prst="donut">
            <a:avLst>
              <a:gd fmla="val 6316"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7" name="Shape 147"/>
          <p:cNvSpPr/>
          <p:nvPr/>
        </p:nvSpPr>
        <p:spPr>
          <a:xfrm>
            <a:off x="5916425" y="3290925"/>
            <a:ext cx="723300" cy="629100"/>
          </a:xfrm>
          <a:prstGeom prst="donut">
            <a:avLst>
              <a:gd fmla="val 6316"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