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9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1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377A-0FD1-4E4A-A49D-52FC99C8944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4E84-1804-438F-B26F-07788D67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dn.guru99.com/images/8-2016/081216_0811_TestDrivenD1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Test-Driven Development (TTD)</a:t>
            </a:r>
            <a:br>
              <a:rPr lang="en-US" b="1" dirty="0" smtClean="0"/>
            </a:br>
            <a:r>
              <a:rPr lang="en-US" b="1" dirty="0" smtClean="0"/>
              <a:t>in Django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0806" y="4134118"/>
            <a:ext cx="3417194" cy="112368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Ravikanth</a:t>
            </a:r>
          </a:p>
          <a:p>
            <a:pPr algn="l"/>
            <a:r>
              <a:rPr lang="en-US" dirty="0" smtClean="0"/>
              <a:t>Technical Architect</a:t>
            </a:r>
          </a:p>
          <a:p>
            <a:pPr algn="l"/>
            <a:r>
              <a:rPr lang="en-US" dirty="0" err="1" smtClean="0"/>
              <a:t>Mindlabs</a:t>
            </a:r>
            <a:r>
              <a:rPr lang="en-US" dirty="0" smtClean="0"/>
              <a:t> - Open-Source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47408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TTD</a:t>
            </a:r>
          </a:p>
          <a:p>
            <a:r>
              <a:rPr lang="en-US" dirty="0" smtClean="0"/>
              <a:t>Benefits of TTD</a:t>
            </a:r>
          </a:p>
          <a:p>
            <a:r>
              <a:rPr lang="en-US" dirty="0" smtClean="0"/>
              <a:t>Approaches </a:t>
            </a:r>
          </a:p>
          <a:p>
            <a:r>
              <a:rPr lang="en-US" dirty="0" smtClean="0"/>
              <a:t>Sample work flow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5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/>
          <a:lstStyle/>
          <a:p>
            <a:r>
              <a:rPr lang="en-US" dirty="0"/>
              <a:t>Test-Driven Development starts with designing and developing tests for every small functionality of an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TDD approach, first the test is developed which specifies and validates what the code will </a:t>
            </a:r>
            <a:r>
              <a:rPr lang="en-US" dirty="0" smtClean="0"/>
              <a:t>do</a:t>
            </a:r>
          </a:p>
          <a:p>
            <a:endParaRPr lang="en-US" dirty="0"/>
          </a:p>
        </p:txBody>
      </p:sp>
      <p:pic>
        <p:nvPicPr>
          <p:cNvPr id="4" name="Picture 3" descr="Test Driven Development (TDD): Learn with Exampl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4" y="3436647"/>
            <a:ext cx="4324350" cy="24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6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US" dirty="0" smtClean="0"/>
              <a:t>Why TTD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4"/>
            <a:ext cx="10515600" cy="4837559"/>
          </a:xfrm>
        </p:spPr>
        <p:txBody>
          <a:bodyPr/>
          <a:lstStyle/>
          <a:p>
            <a:r>
              <a:rPr lang="en-US" dirty="0" smtClean="0"/>
              <a:t>They save </a:t>
            </a:r>
            <a:r>
              <a:rPr lang="en-US" dirty="0"/>
              <a:t>an enormous amount of manual troubleshooting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/>
              <a:t>in one part of your application will break another </a:t>
            </a:r>
            <a:r>
              <a:rPr lang="en-US" dirty="0" smtClean="0"/>
              <a:t>part</a:t>
            </a:r>
          </a:p>
          <a:p>
            <a:endParaRPr lang="en-US" dirty="0" smtClean="0"/>
          </a:p>
          <a:p>
            <a:r>
              <a:rPr lang="en-US" dirty="0" smtClean="0"/>
              <a:t>Helps to </a:t>
            </a:r>
            <a:r>
              <a:rPr lang="en-US" dirty="0"/>
              <a:t>verify that changes you make to one part of the software do not break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2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1" y="3400425"/>
            <a:ext cx="7677150" cy="3457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37" y="143183"/>
            <a:ext cx="6211167" cy="2522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43183"/>
            <a:ext cx="6449325" cy="32008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478" y="3344030"/>
            <a:ext cx="2000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4" y="187464"/>
            <a:ext cx="7319344" cy="2870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62" y="3284114"/>
            <a:ext cx="9241301" cy="22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9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101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Test-Driven Development (TTD) in Django</vt:lpstr>
      <vt:lpstr>Agenda:</vt:lpstr>
      <vt:lpstr>Introduction</vt:lpstr>
      <vt:lpstr>Why TTD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in Django</dc:title>
  <dc:creator>ravikanth</dc:creator>
  <cp:lastModifiedBy>ravikanth</cp:lastModifiedBy>
  <cp:revision>8</cp:revision>
  <dcterms:created xsi:type="dcterms:W3CDTF">2016-12-15T07:19:31Z</dcterms:created>
  <dcterms:modified xsi:type="dcterms:W3CDTF">2016-12-16T13:09:04Z</dcterms:modified>
</cp:coreProperties>
</file>