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7206-6C52-4456-9CA1-E88F170B5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1E42-027C-4AD1-A491-940AAE61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47A7-9A88-495E-A34D-FA60BCA8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4527-FE9E-414A-A3B3-7EE0806F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DD87-906B-4C9F-9F75-DD42C132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33C-899F-4FD9-8967-348DBEC4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0716-49FC-4683-8371-1ADFA882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27B8-B36B-41DE-84EB-328FB690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5D52-7331-41D6-9E7B-5A515C8E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ED3E-DCB0-45F3-8D53-07457903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CC7A5-9458-4B11-B611-9F54FE81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A164-7C7E-4EB3-9CD1-FBBF9C1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B82D-65C1-4B07-BCA2-6E34F935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532A-E0E9-4FED-A6F2-FD9AD894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587D-0905-46B7-8AE3-A300108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2FB-9699-4E78-AA18-0E081FC3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F2DA-2E88-41FC-8EE5-F7EB3F86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C125-5DF4-486E-B9E6-05E54928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CEA5-F2F7-4E94-A99D-95BE1E69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32D5-FD32-4C64-861F-67A50B1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DE6F-A8AF-4803-B4D7-1A50A912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4494-ED8F-4ABE-9DE8-D3636B06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F688-1FDC-4D0D-87F0-0FDC053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BA29-EE72-438A-93B2-A6B0FD96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3A1-6BE6-41A1-88A5-58CF303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D72E-786A-4919-8D0F-C24D41E2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B335-4CB7-46F5-9420-0A808875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808F2-8E88-4346-BD9C-CB71FD67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F84C-D40A-43C7-AF5E-D0C59DE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4D8E-6493-4FE5-AEA4-DB46B907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2E2C-B162-40C2-B845-3A50D45A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CFDF-FDBE-43F6-9E48-AB7651DE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FB822-B0A8-44E8-8DA0-949FDCCF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6AB98-2670-42E6-846A-4E97B805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51F9A-42ED-459F-9FB8-935C24FCD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D3BDB-FB17-4E71-8EEA-FF4A6B77B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C7CD6-771F-4115-AF9C-A31A786B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743AC-32F2-48E5-B107-006AEA12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5AE49-E144-48D6-A571-9B18BD8D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6912-2BBE-497B-941D-2D2E1D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D903-A36D-4E77-81F4-6CD744FC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9A94-3AE7-4540-9AEA-16EBDD0E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B754-8E8F-4076-B550-8EA02EFC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3454A-492F-4D1D-8A12-226F588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1873-1324-4EB9-B366-E77CADB7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75CAE-A7DB-4CDD-B0A8-A6BA30FA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110F-B35F-4D96-BCE8-A28541D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8D59-7449-4878-96EE-87E2E0AE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2FF35-EB89-4931-9994-BE3C5E8C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769A7-3C3D-4EA8-9C7E-30D6254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C02A-4F2D-4A70-AC4B-86E1DDA0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6610-7B54-4767-B03F-B0831721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084-7956-465C-A99E-F1F9D470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13CD2-698D-4AB2-A40A-10582505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EF38E-2633-420B-B69A-228C4F0A3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A334A-18DF-41CE-9D14-975617F8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2FD3-55BB-4287-9461-28C5E145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E4B8-04D6-49E1-BF84-427E4D3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5A1EB-74F9-44BF-99A5-A666EE3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C28B-4C31-41F7-AF77-8510B1A4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FCB3-B7C4-4FE5-8F64-8D555514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4AFE-1BB1-4849-B2B1-F8C71AD7236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010E-7AF2-418E-87F2-949C9ABA6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09E5-2903-4AE9-AD5D-6CDACED6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5F8F-2A47-4ABA-8373-6AE46AF1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6EB0-7A05-48D4-B7FF-5F1C395C8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Template Method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8BB1D-583A-47D7-A256-7AAEC7D8B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B2DF-CC31-4C09-8FAC-78C36999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92A0-468D-406C-A8AF-D4CCB71E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Design Pattern defines the over all layout of an operation/process in terms of sequential steps(calling methods)  inside template method of the base class and let the sub class to override/implement some of the steps without changing the layout of the operation.</a:t>
            </a:r>
          </a:p>
          <a:p>
            <a:r>
              <a:rPr lang="en-US" dirty="0"/>
              <a:t>Steps can be abstract, concrete, or optional.</a:t>
            </a:r>
          </a:p>
          <a:p>
            <a:r>
              <a:rPr lang="en-US" dirty="0"/>
              <a:t>This will help in removing the duplicate codes which are similar in nature.</a:t>
            </a:r>
          </a:p>
          <a:p>
            <a:r>
              <a:rPr lang="en-US" dirty="0"/>
              <a:t>Helps in generic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41198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DF40-A477-4FD1-9CA9-295F5F0D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862D-9622-4CE0-8161-58126139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10515600" cy="488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Upload process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Read()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Validate()</a:t>
            </a:r>
          </a:p>
          <a:p>
            <a:pPr lvl="1"/>
            <a:r>
              <a:rPr lang="en-US" dirty="0"/>
              <a:t>Upload()</a:t>
            </a:r>
          </a:p>
          <a:p>
            <a:pPr lvl="1"/>
            <a:r>
              <a:rPr lang="en-US" dirty="0"/>
              <a:t>Archive()</a:t>
            </a:r>
          </a:p>
          <a:p>
            <a:pPr marL="457200" lvl="1" indent="0">
              <a:buNone/>
            </a:pPr>
            <a:r>
              <a:rPr lang="en-US" dirty="0"/>
              <a:t>Read() – this is abstract method. This can be different for different types of files.</a:t>
            </a:r>
          </a:p>
          <a:p>
            <a:pPr marL="457200" lvl="1" indent="0">
              <a:buNone/>
            </a:pPr>
            <a:r>
              <a:rPr lang="en-US" dirty="0"/>
              <a:t>Validate() – this is also abstract method. Validation differ by file type.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IFile</a:t>
            </a:r>
            <a:r>
              <a:rPr lang="en-US" dirty="0"/>
              <a:t>:			</a:t>
            </a:r>
            <a:r>
              <a:rPr lang="en-US" dirty="0" err="1"/>
              <a:t>MachineFile</a:t>
            </a:r>
            <a:endParaRPr lang="en-US" dirty="0"/>
          </a:p>
          <a:p>
            <a:pPr lvl="1"/>
            <a:r>
              <a:rPr lang="en-US" dirty="0"/>
              <a:t>Type			</a:t>
            </a:r>
            <a:r>
              <a:rPr lang="en-US" dirty="0" err="1"/>
              <a:t>DesignFile</a:t>
            </a:r>
            <a:endParaRPr lang="en-US" dirty="0"/>
          </a:p>
          <a:p>
            <a:pPr lvl="1"/>
            <a:r>
              <a:rPr lang="en-US" dirty="0"/>
              <a:t>Path			</a:t>
            </a:r>
            <a:r>
              <a:rPr lang="en-US" dirty="0" err="1"/>
              <a:t>InspectionFile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Name				</a:t>
            </a:r>
          </a:p>
          <a:p>
            <a:pPr lvl="1"/>
            <a:r>
              <a:rPr lang="en-US" dirty="0"/>
              <a:t>Version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152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Template Method Pattern</vt:lpstr>
      <vt:lpstr>Definition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Pattern</dc:title>
  <dc:creator>Rawat, Narendra Singh</dc:creator>
  <cp:lastModifiedBy>Rawat, Narendra Singh</cp:lastModifiedBy>
  <cp:revision>16</cp:revision>
  <dcterms:created xsi:type="dcterms:W3CDTF">2021-01-02T04:15:26Z</dcterms:created>
  <dcterms:modified xsi:type="dcterms:W3CDTF">2021-01-06T10:09:35Z</dcterms:modified>
</cp:coreProperties>
</file>