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wat, Narendra Singh" initials="RNS" lastIdx="1" clrIdx="0">
    <p:extLst>
      <p:ext uri="{19B8F6BF-5375-455C-9EA6-DF929625EA0E}">
        <p15:presenceInfo xmlns:p15="http://schemas.microsoft.com/office/powerpoint/2012/main" userId="S::narendrasingh.rawat@nobelbiocare.com::360a7d65-5fc0-413e-8920-e0c1239e13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5T09:11:01.23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CF85-2850-4B3B-A15A-74538BF1C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3AF42-3ED1-487C-9902-20524F0DD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997B-DFF4-467A-9263-DAC78943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EA25-9CD7-4A8A-AA3D-1E1A8657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96CAF-AD75-48A7-915C-12B57877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AB15-985D-4ACE-88E6-D1F77B3E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8D86-41A2-4D60-97FA-4276FE16D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AACE-398B-4560-B56F-D3591749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74B0-CD4E-43D2-961D-621E8524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9C3A-7DC7-4D89-9861-D4D438E8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A6653-5F9D-4C00-816F-C6A54F89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F261E-23D6-4C73-9F73-BE5EE1739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D16C-BF38-490B-A512-55446D73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D602-256A-488D-B0FC-53763D44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DDD9-065F-4EFE-A282-E4FB45A4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1165-04CF-42B8-8560-43B6F3C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3E35-1BB5-4424-AF7D-5F07A9D0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8598-FD77-472C-A7BB-8EF86374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8E1-C143-4C2B-B4EE-2FDEB280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0D61-2A0B-422D-A4D6-99BFBF25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04C9-82A5-4945-A428-E6844B91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6CA3-FE76-41FA-AC3B-04350D91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56E1-A664-4260-9334-837F327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282A-51AF-4DDE-90BE-DEFA7ABE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C98A-C2C6-4C74-933C-96D83487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EE03-2FD8-482A-98DE-3E1786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5E8A-D5AC-44F8-A53F-10F4C1BC1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909F-8557-42EA-80D0-5213E454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F49FE-AE9C-4673-B2A4-71DD9392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1AD2-9635-4C97-8761-CC2C1A47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149E0-6181-4E8D-A43A-C3A564FA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B751-1204-4E2C-85BD-F1077F76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852F-9EBD-46ED-BFE5-1109D297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551D1-2580-454C-A2FA-52E3F68C6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50CAC-549B-4D41-9EB3-2415D3684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E39C8-2CED-43D7-A5B3-752478E84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B66CF-AB99-446E-AAC8-07B18AD1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A0E14-23B3-4B95-B1AD-63BD6A4D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17867-A0D4-4C0F-8806-958B78AD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94F5-00EB-47A3-B123-A74591C6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C5C4A-4399-4146-A35F-DD734F52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3DA07-35BB-46B9-9359-B8520F3C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ECD36-7892-4976-9F78-955A46AD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0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B2E42-8983-430B-8949-52A72E25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F76AD-642B-4405-BEE4-46D6F5E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E5D95-9A26-4E73-AE4C-155AD539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326E-DF25-4A5F-9148-EA80A963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E799-38A3-493B-9EAA-389190B2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3C842-A1DC-4906-8500-221A09637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E274-BABD-4610-9FF7-9C89B2F9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41CDA-B474-4461-970B-ACCC9153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FEFD-4BD0-4D3D-8828-0EF78EE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D471-BBCD-4983-A6DE-DB54EDD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48D6-28AB-45A8-A720-7FE8A2DF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FD596-523A-42F9-B35F-DA7776A0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19C43-302F-46DE-B60B-CBD76BD6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039D8-342C-4BF0-8D97-F0500F29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05CB5-6FE3-4472-BF0D-ACA4DD34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641BC-7251-445C-B744-BB9EB1A6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DD63-3306-4ED3-B698-A5C24875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EAFE-3563-4A65-8B0E-72ADBE284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3B3B-EE64-496B-A033-99291C1CF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FAB9-108C-478B-B4AA-214C4225A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09BC-9405-4C5D-8828-2DEA09324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DA92-56AF-4466-92C3-516E30866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Decorator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22B96-0DF6-4AC0-857E-581B5E9B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5BF2-466A-4BA1-BD34-40D95BFF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522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7628-6C0E-4B0E-921E-F8ABCCA3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481"/>
            <a:ext cx="10515600" cy="5917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Decorator pattern lets you add new behaviors to the object by placing this inside a wrapper object that contains the new behavior.</a:t>
            </a:r>
          </a:p>
          <a:p>
            <a:r>
              <a:rPr lang="en-US" dirty="0"/>
              <a:t>It is used to alter the functionality at runtime.</a:t>
            </a:r>
          </a:p>
          <a:p>
            <a:r>
              <a:rPr lang="en-US" dirty="0"/>
              <a:t>Provides alternative to inheritance/sub classing for extending functionality at runtime.</a:t>
            </a:r>
          </a:p>
          <a:p>
            <a:r>
              <a:rPr lang="en-US" dirty="0"/>
              <a:t>It follows composition/Aggregation principle instead of inheritance</a:t>
            </a:r>
          </a:p>
          <a:p>
            <a:r>
              <a:rPr lang="en-US" dirty="0"/>
              <a:t>This pattern decouples objects that invoker(sender) of the command from the receiver who execute the command. Single responsibility principle achieved.</a:t>
            </a:r>
          </a:p>
          <a:p>
            <a:r>
              <a:rPr lang="en-US" dirty="0"/>
              <a:t>Open/Close principle achieved.</a:t>
            </a:r>
          </a:p>
          <a:p>
            <a:r>
              <a:rPr lang="en-US" dirty="0"/>
              <a:t>When to Use – </a:t>
            </a:r>
          </a:p>
          <a:p>
            <a:pPr lvl="1"/>
            <a:r>
              <a:rPr lang="en-US" dirty="0"/>
              <a:t>When it not possible to add new functionality using inheritance/sub classing</a:t>
            </a:r>
          </a:p>
          <a:p>
            <a:pPr lvl="1"/>
            <a:r>
              <a:rPr lang="en-US" dirty="0"/>
              <a:t>When Client want combination of features at runtime.</a:t>
            </a:r>
          </a:p>
          <a:p>
            <a:pPr lvl="1"/>
            <a:r>
              <a:rPr lang="en-US" dirty="0"/>
              <a:t>Add extra feature to object without breaking the code that uses it at runtime</a:t>
            </a:r>
          </a:p>
          <a:p>
            <a:pPr lvl="1"/>
            <a:r>
              <a:rPr lang="en-US" dirty="0"/>
              <a:t>Adding new feature to legacy system</a:t>
            </a:r>
          </a:p>
          <a:p>
            <a:pPr lvl="1"/>
            <a:r>
              <a:rPr lang="en-US" dirty="0"/>
              <a:t>Adding feature to Sealed Class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6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FDDA-BDA4-49FB-8E74-DEF00C52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52" y="120995"/>
            <a:ext cx="10515600" cy="79340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A6BA8E-A77F-44CC-BAE5-C781F8D8F2DA}"/>
              </a:ext>
            </a:extLst>
          </p:cNvPr>
          <p:cNvSpPr/>
          <p:nvPr/>
        </p:nvSpPr>
        <p:spPr>
          <a:xfrm>
            <a:off x="4171307" y="914398"/>
            <a:ext cx="2219219" cy="69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INotifier</a:t>
            </a:r>
          </a:p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BBEB7B-C8BF-4A62-909D-41653754BA99}"/>
              </a:ext>
            </a:extLst>
          </p:cNvPr>
          <p:cNvSpPr/>
          <p:nvPr/>
        </p:nvSpPr>
        <p:spPr>
          <a:xfrm>
            <a:off x="2803130" y="2668710"/>
            <a:ext cx="2219219" cy="69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06C97A-C1AC-430A-99DB-80247D74F199}"/>
              </a:ext>
            </a:extLst>
          </p:cNvPr>
          <p:cNvSpPr/>
          <p:nvPr/>
        </p:nvSpPr>
        <p:spPr>
          <a:xfrm>
            <a:off x="5680752" y="2668710"/>
            <a:ext cx="3483796" cy="69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OtherNotifier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D9BECBC-5FB8-450A-B66D-6C58BFF5FAC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88892" y="1708508"/>
            <a:ext cx="1055666" cy="864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04B8C25-A7A3-40E6-A759-EF2DB302C0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9759" y="1756024"/>
            <a:ext cx="1253447" cy="967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F28472-BD1F-4528-AE59-1115EEAC9258}"/>
              </a:ext>
            </a:extLst>
          </p:cNvPr>
          <p:cNvSpPr/>
          <p:nvPr/>
        </p:nvSpPr>
        <p:spPr>
          <a:xfrm>
            <a:off x="3286872" y="4620803"/>
            <a:ext cx="2219219" cy="69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D3F3F80-8D8F-49FB-9ADD-B4E78D1A9178}"/>
              </a:ext>
            </a:extLst>
          </p:cNvPr>
          <p:cNvSpPr/>
          <p:nvPr/>
        </p:nvSpPr>
        <p:spPr>
          <a:xfrm>
            <a:off x="6171768" y="4620803"/>
            <a:ext cx="2219219" cy="69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D04E7E-AEC0-4E0A-BEDD-6C2BCBCED3BD}"/>
              </a:ext>
            </a:extLst>
          </p:cNvPr>
          <p:cNvSpPr/>
          <p:nvPr/>
        </p:nvSpPr>
        <p:spPr>
          <a:xfrm>
            <a:off x="8920523" y="4607961"/>
            <a:ext cx="2219219" cy="69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3D51E5-369A-4000-9AD3-6D9099610C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61301" y="3510335"/>
            <a:ext cx="1253447" cy="967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4B21055-779C-4AB8-881F-B60446B97C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96394" y="4055722"/>
            <a:ext cx="137673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342DB64-C5DB-4F69-91A4-80740D84B4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14966" y="3580976"/>
            <a:ext cx="1209782" cy="844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C0D4136-F9D7-4207-A876-1AB9562D6946}"/>
              </a:ext>
            </a:extLst>
          </p:cNvPr>
          <p:cNvSpPr txBox="1"/>
          <p:nvPr/>
        </p:nvSpPr>
        <p:spPr>
          <a:xfrm>
            <a:off x="9370031" y="2866491"/>
            <a:ext cx="22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 Base class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75F145-A565-4857-A196-73D35D38A9B2}"/>
              </a:ext>
            </a:extLst>
          </p:cNvPr>
          <p:cNvSpPr txBox="1"/>
          <p:nvPr/>
        </p:nvSpPr>
        <p:spPr>
          <a:xfrm>
            <a:off x="4978043" y="5943601"/>
            <a:ext cx="556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 Classes</a:t>
            </a:r>
          </a:p>
        </p:txBody>
      </p:sp>
    </p:spTree>
    <p:extLst>
      <p:ext uri="{BB962C8B-B14F-4D97-AF65-F5344CB8AC3E}">
        <p14:creationId xmlns:p14="http://schemas.microsoft.com/office/powerpoint/2010/main" val="265647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152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Decorator Pattern</vt:lpstr>
      <vt:lpstr>Definition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Rawat, Narendra Singh</dc:creator>
  <cp:lastModifiedBy>Rawat, Narendra Singh</cp:lastModifiedBy>
  <cp:revision>58</cp:revision>
  <dcterms:created xsi:type="dcterms:W3CDTF">2021-01-06T10:14:33Z</dcterms:created>
  <dcterms:modified xsi:type="dcterms:W3CDTF">2021-01-25T03:47:15Z</dcterms:modified>
</cp:coreProperties>
</file>