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F85-2850-4B3B-A15A-74538BF1CC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23AF42-3ED1-487C-9902-20524F0DD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17997B-DFF4-467A-9263-DAC789438D91}"/>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5" name="Footer Placeholder 4">
            <a:extLst>
              <a:ext uri="{FF2B5EF4-FFF2-40B4-BE49-F238E27FC236}">
                <a16:creationId xmlns:a16="http://schemas.microsoft.com/office/drawing/2014/main" id="{30C3EA25-9CD7-4A8A-AA3D-1E1A8657C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96CAF-AD75-48A7-915C-12B578777CDD}"/>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85088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AB15-985D-4ACE-88E6-D1F77B3E53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268D86-41A2-4D60-97FA-4276FE16D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AAACE-398B-4560-B56F-D359174915FF}"/>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5" name="Footer Placeholder 4">
            <a:extLst>
              <a:ext uri="{FF2B5EF4-FFF2-40B4-BE49-F238E27FC236}">
                <a16:creationId xmlns:a16="http://schemas.microsoft.com/office/drawing/2014/main" id="{2E8174B0-CD4E-43D2-961D-621E8524C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19C3A-7DC7-4D89-9861-D4D438E8361F}"/>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134251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A6653-5F9D-4C00-816F-C6A54F89C0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4F261E-23D6-4C73-9F73-BE5EE1739C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4D16C-BF38-490B-A512-55446D73F732}"/>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5" name="Footer Placeholder 4">
            <a:extLst>
              <a:ext uri="{FF2B5EF4-FFF2-40B4-BE49-F238E27FC236}">
                <a16:creationId xmlns:a16="http://schemas.microsoft.com/office/drawing/2014/main" id="{EBE1D602-256A-488D-B0FC-53763D44F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7DDD9-065F-4EFE-A282-E4FB45A44743}"/>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283739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1165-04CF-42B8-8560-43B6F3C49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A3E35-1BB5-4424-AF7D-5F07A9D08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F8598-FD77-472C-A7BB-8EF863741AAC}"/>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5" name="Footer Placeholder 4">
            <a:extLst>
              <a:ext uri="{FF2B5EF4-FFF2-40B4-BE49-F238E27FC236}">
                <a16:creationId xmlns:a16="http://schemas.microsoft.com/office/drawing/2014/main" id="{215568E1-C143-4C2B-B4EE-2FDEB2801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80D61-2A0B-422D-A4D6-99BFBF253D15}"/>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00207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04C9-82A5-4945-A428-E6844B917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06CA3-FE76-41FA-AC3B-04350D91A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F56E1-A664-4260-9334-837F32718EBA}"/>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5" name="Footer Placeholder 4">
            <a:extLst>
              <a:ext uri="{FF2B5EF4-FFF2-40B4-BE49-F238E27FC236}">
                <a16:creationId xmlns:a16="http://schemas.microsoft.com/office/drawing/2014/main" id="{595A282A-51AF-4DDE-90BE-DEFA7ABE0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FC98A-C2C6-4C74-933C-96D83487ECDF}"/>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11437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EE03-2FD8-482A-98DE-3E1786225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C5E8A-D5AC-44F8-A53F-10F4C1BC1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20909F-8557-42EA-80D0-5213E454C1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F49FE-AE9C-4673-B2A4-71DD93922F4D}"/>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6" name="Footer Placeholder 5">
            <a:extLst>
              <a:ext uri="{FF2B5EF4-FFF2-40B4-BE49-F238E27FC236}">
                <a16:creationId xmlns:a16="http://schemas.microsoft.com/office/drawing/2014/main" id="{BB571AD2-9635-4C97-8761-CC2C1A47D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149E0-6181-4E8D-A43A-C3A564FAA82D}"/>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23245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B751-1204-4E2C-85BD-F1077F76E3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5D852F-9EBD-46ED-BFE5-1109D2979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551D1-2580-454C-A2FA-52E3F68C6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50CAC-549B-4D41-9EB3-2415D3684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E39C8-2CED-43D7-A5B3-752478E84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5B66CF-AB99-446E-AAC8-07B18AD164EE}"/>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8" name="Footer Placeholder 7">
            <a:extLst>
              <a:ext uri="{FF2B5EF4-FFF2-40B4-BE49-F238E27FC236}">
                <a16:creationId xmlns:a16="http://schemas.microsoft.com/office/drawing/2014/main" id="{86AA0E14-23B3-4B95-B1AD-63BD6A4D85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317867-A0D4-4C0F-8806-958B78AD8EE6}"/>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65881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94F5-00EB-47A3-B123-A74591C60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9C5C4A-4399-4146-A35F-DD734F523DA9}"/>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4" name="Footer Placeholder 3">
            <a:extLst>
              <a:ext uri="{FF2B5EF4-FFF2-40B4-BE49-F238E27FC236}">
                <a16:creationId xmlns:a16="http://schemas.microsoft.com/office/drawing/2014/main" id="{63E3DA07-35BB-46B9-9359-B8520F3C1B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FECD36-7892-4976-9F78-955A46ADFB2B}"/>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76640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7B2E42-8983-430B-8949-52A72E25A2B7}"/>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3" name="Footer Placeholder 2">
            <a:extLst>
              <a:ext uri="{FF2B5EF4-FFF2-40B4-BE49-F238E27FC236}">
                <a16:creationId xmlns:a16="http://schemas.microsoft.com/office/drawing/2014/main" id="{792F76AD-642B-4405-BEE4-46D6F5EE46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E5D95-9A26-4E73-AE4C-155AD539C5F9}"/>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77912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326E-DF25-4A5F-9148-EA80A9633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F6E799-38A3-493B-9EAA-389190B26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E3C842-A1DC-4906-8500-221A09637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BE274-BABD-4610-9FF7-9C89B2F98B77}"/>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6" name="Footer Placeholder 5">
            <a:extLst>
              <a:ext uri="{FF2B5EF4-FFF2-40B4-BE49-F238E27FC236}">
                <a16:creationId xmlns:a16="http://schemas.microsoft.com/office/drawing/2014/main" id="{30D41CDA-B474-4461-970B-ACCC91536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1FEFD-4BD0-4D3D-8828-0EF78EEDA183}"/>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36863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D471-BBCD-4983-A6DE-DB54EDD98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E848D6-28AB-45A8-A720-7FE8A2DF4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1FD596-523A-42F9-B35F-DA7776A03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19C43-302F-46DE-B60B-CBD76BD6D6E0}"/>
              </a:ext>
            </a:extLst>
          </p:cNvPr>
          <p:cNvSpPr>
            <a:spLocks noGrp="1"/>
          </p:cNvSpPr>
          <p:nvPr>
            <p:ph type="dt" sz="half" idx="10"/>
          </p:nvPr>
        </p:nvSpPr>
        <p:spPr/>
        <p:txBody>
          <a:bodyPr/>
          <a:lstStyle/>
          <a:p>
            <a:fld id="{989B3B3B-EE64-496B-A033-99291C1CF65F}" type="datetimeFigureOut">
              <a:rPr lang="en-US" smtClean="0"/>
              <a:t>1/8/2021</a:t>
            </a:fld>
            <a:endParaRPr lang="en-US"/>
          </a:p>
        </p:txBody>
      </p:sp>
      <p:sp>
        <p:nvSpPr>
          <p:cNvPr id="6" name="Footer Placeholder 5">
            <a:extLst>
              <a:ext uri="{FF2B5EF4-FFF2-40B4-BE49-F238E27FC236}">
                <a16:creationId xmlns:a16="http://schemas.microsoft.com/office/drawing/2014/main" id="{099039D8-342C-4BF0-8D97-F0500F296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05CB5-6FE3-4472-BF0D-ACA4DD340C2B}"/>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248567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641BC-7251-445C-B744-BB9EB1A69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57DD63-3306-4ED3-B698-A5C24875F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CEAFE-3563-4A65-8B0E-72ADBE284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B3B3B-EE64-496B-A033-99291C1CF65F}" type="datetimeFigureOut">
              <a:rPr lang="en-US" smtClean="0"/>
              <a:t>1/8/2021</a:t>
            </a:fld>
            <a:endParaRPr lang="en-US"/>
          </a:p>
        </p:txBody>
      </p:sp>
      <p:sp>
        <p:nvSpPr>
          <p:cNvPr id="5" name="Footer Placeholder 4">
            <a:extLst>
              <a:ext uri="{FF2B5EF4-FFF2-40B4-BE49-F238E27FC236}">
                <a16:creationId xmlns:a16="http://schemas.microsoft.com/office/drawing/2014/main" id="{6671FAB9-108C-478B-B4AA-214C4225A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8109BC-9405-4C5D-8828-2DEA09324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BFFE6-A6B8-4DA3-8FD1-87954A5D3696}" type="slidenum">
              <a:rPr lang="en-US" smtClean="0"/>
              <a:t>‹#›</a:t>
            </a:fld>
            <a:endParaRPr lang="en-US"/>
          </a:p>
        </p:txBody>
      </p:sp>
    </p:spTree>
    <p:extLst>
      <p:ext uri="{BB962C8B-B14F-4D97-AF65-F5344CB8AC3E}">
        <p14:creationId xmlns:p14="http://schemas.microsoft.com/office/powerpoint/2010/main" val="294076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DA92-56AF-4466-92C3-516E3086697D}"/>
              </a:ext>
            </a:extLst>
          </p:cNvPr>
          <p:cNvSpPr>
            <a:spLocks noGrp="1"/>
          </p:cNvSpPr>
          <p:nvPr>
            <p:ph type="ctrTitle"/>
          </p:nvPr>
        </p:nvSpPr>
        <p:spPr/>
        <p:txBody>
          <a:bodyPr/>
          <a:lstStyle/>
          <a:p>
            <a:r>
              <a:rPr lang="en-US" b="1" dirty="0">
                <a:solidFill>
                  <a:schemeClr val="accent2">
                    <a:lumMod val="75000"/>
                  </a:schemeClr>
                </a:solidFill>
              </a:rPr>
              <a:t>Strategy Pattern</a:t>
            </a:r>
          </a:p>
        </p:txBody>
      </p:sp>
      <p:sp>
        <p:nvSpPr>
          <p:cNvPr id="3" name="Subtitle 2">
            <a:extLst>
              <a:ext uri="{FF2B5EF4-FFF2-40B4-BE49-F238E27FC236}">
                <a16:creationId xmlns:a16="http://schemas.microsoft.com/office/drawing/2014/main" id="{97322B96-0DF6-4AC0-857E-581B5E9BAB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523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5BF2-466A-4BA1-BD34-40D95BFFD484}"/>
              </a:ext>
            </a:extLst>
          </p:cNvPr>
          <p:cNvSpPr>
            <a:spLocks noGrp="1"/>
          </p:cNvSpPr>
          <p:nvPr>
            <p:ph type="title"/>
          </p:nvPr>
        </p:nvSpPr>
        <p:spPr/>
        <p:txBody>
          <a:bodyPr/>
          <a:lstStyle/>
          <a:p>
            <a:r>
              <a:rPr lang="en-US" b="1" dirty="0">
                <a:solidFill>
                  <a:schemeClr val="accent2">
                    <a:lumMod val="75000"/>
                  </a:schemeClr>
                </a:solidFill>
              </a:rPr>
              <a:t>Definition</a:t>
            </a:r>
            <a:endParaRPr lang="en-US" dirty="0"/>
          </a:p>
        </p:txBody>
      </p:sp>
      <p:sp>
        <p:nvSpPr>
          <p:cNvPr id="3" name="Content Placeholder 2">
            <a:extLst>
              <a:ext uri="{FF2B5EF4-FFF2-40B4-BE49-F238E27FC236}">
                <a16:creationId xmlns:a16="http://schemas.microsoft.com/office/drawing/2014/main" id="{74D87628-6C0E-4B0E-921E-F8ABCCA30526}"/>
              </a:ext>
            </a:extLst>
          </p:cNvPr>
          <p:cNvSpPr>
            <a:spLocks noGrp="1"/>
          </p:cNvSpPr>
          <p:nvPr>
            <p:ph idx="1"/>
          </p:nvPr>
        </p:nvSpPr>
        <p:spPr/>
        <p:txBody>
          <a:bodyPr/>
          <a:lstStyle/>
          <a:p>
            <a:r>
              <a:rPr lang="en-US" dirty="0"/>
              <a:t>Strategy patterns allow to define set of algorithms(strategies), put them in separate class and use them from client via context object and switch between strategies at runtime based on client selection.</a:t>
            </a:r>
          </a:p>
          <a:p>
            <a:r>
              <a:rPr lang="en-US" dirty="0"/>
              <a:t>Strategy patterns allows you to add new algorithms without changing the existing one and can change the object behaviors are runtime.</a:t>
            </a:r>
          </a:p>
          <a:p>
            <a:r>
              <a:rPr lang="en-US" dirty="0"/>
              <a:t>Follow open/close principle. That means you can extend the strategies by creating new class and no need to modify the existing strategies.</a:t>
            </a:r>
          </a:p>
          <a:p>
            <a:r>
              <a:rPr lang="en-US" dirty="0"/>
              <a:t>When to use- when there are recurring algorithms/operations to perform but in different variants.</a:t>
            </a:r>
          </a:p>
        </p:txBody>
      </p:sp>
    </p:spTree>
    <p:extLst>
      <p:ext uri="{BB962C8B-B14F-4D97-AF65-F5344CB8AC3E}">
        <p14:creationId xmlns:p14="http://schemas.microsoft.com/office/powerpoint/2010/main" val="418886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FDDA-BDA4-49FB-8E74-DEF00C52E129}"/>
              </a:ext>
            </a:extLst>
          </p:cNvPr>
          <p:cNvSpPr>
            <a:spLocks noGrp="1"/>
          </p:cNvSpPr>
          <p:nvPr>
            <p:ph type="title"/>
          </p:nvPr>
        </p:nvSpPr>
        <p:spPr/>
        <p:txBody>
          <a:bodyPr/>
          <a:lstStyle/>
          <a:p>
            <a:r>
              <a:rPr lang="en-US" b="1" dirty="0">
                <a:solidFill>
                  <a:schemeClr val="accent2">
                    <a:lumMod val="75000"/>
                  </a:schemeClr>
                </a:solidFill>
              </a:rPr>
              <a:t>Examples</a:t>
            </a:r>
            <a:endParaRPr lang="en-US" dirty="0"/>
          </a:p>
        </p:txBody>
      </p:sp>
      <p:sp>
        <p:nvSpPr>
          <p:cNvPr id="3" name="Content Placeholder 2">
            <a:extLst>
              <a:ext uri="{FF2B5EF4-FFF2-40B4-BE49-F238E27FC236}">
                <a16:creationId xmlns:a16="http://schemas.microsoft.com/office/drawing/2014/main" id="{70E65C1F-37D7-45DF-993D-4578E612854C}"/>
              </a:ext>
            </a:extLst>
          </p:cNvPr>
          <p:cNvSpPr>
            <a:spLocks noGrp="1"/>
          </p:cNvSpPr>
          <p:nvPr>
            <p:ph idx="1"/>
          </p:nvPr>
        </p:nvSpPr>
        <p:spPr/>
        <p:txBody>
          <a:bodyPr>
            <a:normAutofit/>
          </a:bodyPr>
          <a:lstStyle/>
          <a:p>
            <a:pPr marL="0" indent="0">
              <a:buNone/>
            </a:pPr>
            <a:r>
              <a:rPr lang="en-US" dirty="0"/>
              <a:t>1. Label Prints</a:t>
            </a:r>
          </a:p>
          <a:p>
            <a:pPr lvl="1"/>
            <a:r>
              <a:rPr lang="en-US" dirty="0"/>
              <a:t>Food Label</a:t>
            </a:r>
          </a:p>
          <a:p>
            <a:pPr lvl="1"/>
            <a:r>
              <a:rPr lang="en-US" dirty="0"/>
              <a:t>Thermal Label</a:t>
            </a:r>
          </a:p>
          <a:p>
            <a:pPr lvl="1"/>
            <a:r>
              <a:rPr lang="en-US" dirty="0"/>
              <a:t>Personal Care Label</a:t>
            </a:r>
          </a:p>
          <a:p>
            <a:pPr lvl="1"/>
            <a:r>
              <a:rPr lang="en-US" dirty="0"/>
              <a:t>Pharma Label</a:t>
            </a:r>
          </a:p>
          <a:p>
            <a:pPr lvl="1"/>
            <a:endParaRPr lang="en-US" dirty="0"/>
          </a:p>
          <a:p>
            <a:pPr marL="457200" lvl="1" indent="0">
              <a:buNone/>
            </a:pPr>
            <a:r>
              <a:rPr lang="en-US" dirty="0"/>
              <a:t>Label				</a:t>
            </a:r>
            <a:r>
              <a:rPr lang="en-US" dirty="0" err="1"/>
              <a:t>ILabelPrint</a:t>
            </a:r>
            <a:r>
              <a:rPr lang="en-US" dirty="0"/>
              <a:t>		Printer</a:t>
            </a:r>
            <a:r>
              <a:rPr lang="en-US"/>
              <a:t>	(Context)</a:t>
            </a:r>
            <a:endParaRPr lang="en-US" dirty="0"/>
          </a:p>
          <a:p>
            <a:pPr marL="457200" lvl="1" indent="0">
              <a:buNone/>
            </a:pPr>
            <a:r>
              <a:rPr lang="en-US" dirty="0"/>
              <a:t> material				Print(Label)		Print(Label)</a:t>
            </a:r>
          </a:p>
          <a:p>
            <a:pPr marL="457200" lvl="1" indent="0">
              <a:buNone/>
            </a:pPr>
            <a:r>
              <a:rPr lang="en-US" dirty="0"/>
              <a:t> content</a:t>
            </a:r>
          </a:p>
          <a:p>
            <a:pPr marL="457200" lvl="1" indent="0">
              <a:buNone/>
            </a:pPr>
            <a:r>
              <a:rPr lang="en-US" dirty="0"/>
              <a:t> </a:t>
            </a:r>
          </a:p>
        </p:txBody>
      </p:sp>
    </p:spTree>
    <p:extLst>
      <p:ext uri="{BB962C8B-B14F-4D97-AF65-F5344CB8AC3E}">
        <p14:creationId xmlns:p14="http://schemas.microsoft.com/office/powerpoint/2010/main" val="265647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149</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Strategy Pattern</vt:lpstr>
      <vt:lpstr>Definition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Pattern</dc:title>
  <dc:creator>Rawat, Narendra Singh</dc:creator>
  <cp:lastModifiedBy>Rawat, Narendra Singh</cp:lastModifiedBy>
  <cp:revision>18</cp:revision>
  <dcterms:created xsi:type="dcterms:W3CDTF">2021-01-06T10:14:33Z</dcterms:created>
  <dcterms:modified xsi:type="dcterms:W3CDTF">2021-01-09T01:44:50Z</dcterms:modified>
</cp:coreProperties>
</file>