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F85-2850-4B3B-A15A-74538BF1CC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23AF42-3ED1-487C-9902-20524F0DD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17997B-DFF4-467A-9263-DAC789438D91}"/>
              </a:ext>
            </a:extLst>
          </p:cNvPr>
          <p:cNvSpPr>
            <a:spLocks noGrp="1"/>
          </p:cNvSpPr>
          <p:nvPr>
            <p:ph type="dt" sz="half" idx="10"/>
          </p:nvPr>
        </p:nvSpPr>
        <p:spPr/>
        <p:txBody>
          <a:bodyPr/>
          <a:lstStyle/>
          <a:p>
            <a:fld id="{989B3B3B-EE64-496B-A033-99291C1CF65F}" type="datetimeFigureOut">
              <a:rPr lang="en-US" smtClean="0"/>
              <a:t>1/20/2021</a:t>
            </a:fld>
            <a:endParaRPr lang="en-US"/>
          </a:p>
        </p:txBody>
      </p:sp>
      <p:sp>
        <p:nvSpPr>
          <p:cNvPr id="5" name="Footer Placeholder 4">
            <a:extLst>
              <a:ext uri="{FF2B5EF4-FFF2-40B4-BE49-F238E27FC236}">
                <a16:creationId xmlns:a16="http://schemas.microsoft.com/office/drawing/2014/main" id="{30C3EA25-9CD7-4A8A-AA3D-1E1A8657C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96CAF-AD75-48A7-915C-12B578777CDD}"/>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3850880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AB15-985D-4ACE-88E6-D1F77B3E53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268D86-41A2-4D60-97FA-4276FE16DD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AAACE-398B-4560-B56F-D359174915FF}"/>
              </a:ext>
            </a:extLst>
          </p:cNvPr>
          <p:cNvSpPr>
            <a:spLocks noGrp="1"/>
          </p:cNvSpPr>
          <p:nvPr>
            <p:ph type="dt" sz="half" idx="10"/>
          </p:nvPr>
        </p:nvSpPr>
        <p:spPr/>
        <p:txBody>
          <a:bodyPr/>
          <a:lstStyle/>
          <a:p>
            <a:fld id="{989B3B3B-EE64-496B-A033-99291C1CF65F}" type="datetimeFigureOut">
              <a:rPr lang="en-US" smtClean="0"/>
              <a:t>1/20/2021</a:t>
            </a:fld>
            <a:endParaRPr lang="en-US"/>
          </a:p>
        </p:txBody>
      </p:sp>
      <p:sp>
        <p:nvSpPr>
          <p:cNvPr id="5" name="Footer Placeholder 4">
            <a:extLst>
              <a:ext uri="{FF2B5EF4-FFF2-40B4-BE49-F238E27FC236}">
                <a16:creationId xmlns:a16="http://schemas.microsoft.com/office/drawing/2014/main" id="{2E8174B0-CD4E-43D2-961D-621E8524C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19C3A-7DC7-4D89-9861-D4D438E8361F}"/>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134251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A6653-5F9D-4C00-816F-C6A54F89C0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4F261E-23D6-4C73-9F73-BE5EE1739C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4D16C-BF38-490B-A512-55446D73F732}"/>
              </a:ext>
            </a:extLst>
          </p:cNvPr>
          <p:cNvSpPr>
            <a:spLocks noGrp="1"/>
          </p:cNvSpPr>
          <p:nvPr>
            <p:ph type="dt" sz="half" idx="10"/>
          </p:nvPr>
        </p:nvSpPr>
        <p:spPr/>
        <p:txBody>
          <a:bodyPr/>
          <a:lstStyle/>
          <a:p>
            <a:fld id="{989B3B3B-EE64-496B-A033-99291C1CF65F}" type="datetimeFigureOut">
              <a:rPr lang="en-US" smtClean="0"/>
              <a:t>1/20/2021</a:t>
            </a:fld>
            <a:endParaRPr lang="en-US"/>
          </a:p>
        </p:txBody>
      </p:sp>
      <p:sp>
        <p:nvSpPr>
          <p:cNvPr id="5" name="Footer Placeholder 4">
            <a:extLst>
              <a:ext uri="{FF2B5EF4-FFF2-40B4-BE49-F238E27FC236}">
                <a16:creationId xmlns:a16="http://schemas.microsoft.com/office/drawing/2014/main" id="{EBE1D602-256A-488D-B0FC-53763D44F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7DDD9-065F-4EFE-A282-E4FB45A44743}"/>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283739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1165-04CF-42B8-8560-43B6F3C49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4A3E35-1BB5-4424-AF7D-5F07A9D08F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F8598-FD77-472C-A7BB-8EF863741AAC}"/>
              </a:ext>
            </a:extLst>
          </p:cNvPr>
          <p:cNvSpPr>
            <a:spLocks noGrp="1"/>
          </p:cNvSpPr>
          <p:nvPr>
            <p:ph type="dt" sz="half" idx="10"/>
          </p:nvPr>
        </p:nvSpPr>
        <p:spPr/>
        <p:txBody>
          <a:bodyPr/>
          <a:lstStyle/>
          <a:p>
            <a:fld id="{989B3B3B-EE64-496B-A033-99291C1CF65F}" type="datetimeFigureOut">
              <a:rPr lang="en-US" smtClean="0"/>
              <a:t>1/20/2021</a:t>
            </a:fld>
            <a:endParaRPr lang="en-US"/>
          </a:p>
        </p:txBody>
      </p:sp>
      <p:sp>
        <p:nvSpPr>
          <p:cNvPr id="5" name="Footer Placeholder 4">
            <a:extLst>
              <a:ext uri="{FF2B5EF4-FFF2-40B4-BE49-F238E27FC236}">
                <a16:creationId xmlns:a16="http://schemas.microsoft.com/office/drawing/2014/main" id="{215568E1-C143-4C2B-B4EE-2FDEB2801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80D61-2A0B-422D-A4D6-99BFBF253D15}"/>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300207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04C9-82A5-4945-A428-E6844B917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206CA3-FE76-41FA-AC3B-04350D91A0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DF56E1-A664-4260-9334-837F32718EBA}"/>
              </a:ext>
            </a:extLst>
          </p:cNvPr>
          <p:cNvSpPr>
            <a:spLocks noGrp="1"/>
          </p:cNvSpPr>
          <p:nvPr>
            <p:ph type="dt" sz="half" idx="10"/>
          </p:nvPr>
        </p:nvSpPr>
        <p:spPr/>
        <p:txBody>
          <a:bodyPr/>
          <a:lstStyle/>
          <a:p>
            <a:fld id="{989B3B3B-EE64-496B-A033-99291C1CF65F}" type="datetimeFigureOut">
              <a:rPr lang="en-US" smtClean="0"/>
              <a:t>1/20/2021</a:t>
            </a:fld>
            <a:endParaRPr lang="en-US"/>
          </a:p>
        </p:txBody>
      </p:sp>
      <p:sp>
        <p:nvSpPr>
          <p:cNvPr id="5" name="Footer Placeholder 4">
            <a:extLst>
              <a:ext uri="{FF2B5EF4-FFF2-40B4-BE49-F238E27FC236}">
                <a16:creationId xmlns:a16="http://schemas.microsoft.com/office/drawing/2014/main" id="{595A282A-51AF-4DDE-90BE-DEFA7ABE0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FC98A-C2C6-4C74-933C-96D83487ECDF}"/>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311437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EEE03-2FD8-482A-98DE-3E17862256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5C5E8A-D5AC-44F8-A53F-10F4C1BC1C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20909F-8557-42EA-80D0-5213E454C1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3F49FE-AE9C-4673-B2A4-71DD93922F4D}"/>
              </a:ext>
            </a:extLst>
          </p:cNvPr>
          <p:cNvSpPr>
            <a:spLocks noGrp="1"/>
          </p:cNvSpPr>
          <p:nvPr>
            <p:ph type="dt" sz="half" idx="10"/>
          </p:nvPr>
        </p:nvSpPr>
        <p:spPr/>
        <p:txBody>
          <a:bodyPr/>
          <a:lstStyle/>
          <a:p>
            <a:fld id="{989B3B3B-EE64-496B-A033-99291C1CF65F}" type="datetimeFigureOut">
              <a:rPr lang="en-US" smtClean="0"/>
              <a:t>1/20/2021</a:t>
            </a:fld>
            <a:endParaRPr lang="en-US"/>
          </a:p>
        </p:txBody>
      </p:sp>
      <p:sp>
        <p:nvSpPr>
          <p:cNvPr id="6" name="Footer Placeholder 5">
            <a:extLst>
              <a:ext uri="{FF2B5EF4-FFF2-40B4-BE49-F238E27FC236}">
                <a16:creationId xmlns:a16="http://schemas.microsoft.com/office/drawing/2014/main" id="{BB571AD2-9635-4C97-8761-CC2C1A47D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149E0-6181-4E8D-A43A-C3A564FAA82D}"/>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23245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B751-1204-4E2C-85BD-F1077F76E3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5D852F-9EBD-46ED-BFE5-1109D2979E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4551D1-2580-454C-A2FA-52E3F68C63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650CAC-549B-4D41-9EB3-2415D36841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0E39C8-2CED-43D7-A5B3-752478E84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5B66CF-AB99-446E-AAC8-07B18AD164EE}"/>
              </a:ext>
            </a:extLst>
          </p:cNvPr>
          <p:cNvSpPr>
            <a:spLocks noGrp="1"/>
          </p:cNvSpPr>
          <p:nvPr>
            <p:ph type="dt" sz="half" idx="10"/>
          </p:nvPr>
        </p:nvSpPr>
        <p:spPr/>
        <p:txBody>
          <a:bodyPr/>
          <a:lstStyle/>
          <a:p>
            <a:fld id="{989B3B3B-EE64-496B-A033-99291C1CF65F}" type="datetimeFigureOut">
              <a:rPr lang="en-US" smtClean="0"/>
              <a:t>1/20/2021</a:t>
            </a:fld>
            <a:endParaRPr lang="en-US"/>
          </a:p>
        </p:txBody>
      </p:sp>
      <p:sp>
        <p:nvSpPr>
          <p:cNvPr id="8" name="Footer Placeholder 7">
            <a:extLst>
              <a:ext uri="{FF2B5EF4-FFF2-40B4-BE49-F238E27FC236}">
                <a16:creationId xmlns:a16="http://schemas.microsoft.com/office/drawing/2014/main" id="{86AA0E14-23B3-4B95-B1AD-63BD6A4D85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317867-A0D4-4C0F-8806-958B78AD8EE6}"/>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65881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94F5-00EB-47A3-B123-A74591C607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9C5C4A-4399-4146-A35F-DD734F523DA9}"/>
              </a:ext>
            </a:extLst>
          </p:cNvPr>
          <p:cNvSpPr>
            <a:spLocks noGrp="1"/>
          </p:cNvSpPr>
          <p:nvPr>
            <p:ph type="dt" sz="half" idx="10"/>
          </p:nvPr>
        </p:nvSpPr>
        <p:spPr/>
        <p:txBody>
          <a:bodyPr/>
          <a:lstStyle/>
          <a:p>
            <a:fld id="{989B3B3B-EE64-496B-A033-99291C1CF65F}" type="datetimeFigureOut">
              <a:rPr lang="en-US" smtClean="0"/>
              <a:t>1/20/2021</a:t>
            </a:fld>
            <a:endParaRPr lang="en-US"/>
          </a:p>
        </p:txBody>
      </p:sp>
      <p:sp>
        <p:nvSpPr>
          <p:cNvPr id="4" name="Footer Placeholder 3">
            <a:extLst>
              <a:ext uri="{FF2B5EF4-FFF2-40B4-BE49-F238E27FC236}">
                <a16:creationId xmlns:a16="http://schemas.microsoft.com/office/drawing/2014/main" id="{63E3DA07-35BB-46B9-9359-B8520F3C1B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FECD36-7892-4976-9F78-955A46ADFB2B}"/>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3766405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7B2E42-8983-430B-8949-52A72E25A2B7}"/>
              </a:ext>
            </a:extLst>
          </p:cNvPr>
          <p:cNvSpPr>
            <a:spLocks noGrp="1"/>
          </p:cNvSpPr>
          <p:nvPr>
            <p:ph type="dt" sz="half" idx="10"/>
          </p:nvPr>
        </p:nvSpPr>
        <p:spPr/>
        <p:txBody>
          <a:bodyPr/>
          <a:lstStyle/>
          <a:p>
            <a:fld id="{989B3B3B-EE64-496B-A033-99291C1CF65F}" type="datetimeFigureOut">
              <a:rPr lang="en-US" smtClean="0"/>
              <a:t>1/20/2021</a:t>
            </a:fld>
            <a:endParaRPr lang="en-US"/>
          </a:p>
        </p:txBody>
      </p:sp>
      <p:sp>
        <p:nvSpPr>
          <p:cNvPr id="3" name="Footer Placeholder 2">
            <a:extLst>
              <a:ext uri="{FF2B5EF4-FFF2-40B4-BE49-F238E27FC236}">
                <a16:creationId xmlns:a16="http://schemas.microsoft.com/office/drawing/2014/main" id="{792F76AD-642B-4405-BEE4-46D6F5EE46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AE5D95-9A26-4E73-AE4C-155AD539C5F9}"/>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377912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326E-DF25-4A5F-9148-EA80A9633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F6E799-38A3-493B-9EAA-389190B26B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E3C842-A1DC-4906-8500-221A09637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BE274-BABD-4610-9FF7-9C89B2F98B77}"/>
              </a:ext>
            </a:extLst>
          </p:cNvPr>
          <p:cNvSpPr>
            <a:spLocks noGrp="1"/>
          </p:cNvSpPr>
          <p:nvPr>
            <p:ph type="dt" sz="half" idx="10"/>
          </p:nvPr>
        </p:nvSpPr>
        <p:spPr/>
        <p:txBody>
          <a:bodyPr/>
          <a:lstStyle/>
          <a:p>
            <a:fld id="{989B3B3B-EE64-496B-A033-99291C1CF65F}" type="datetimeFigureOut">
              <a:rPr lang="en-US" smtClean="0"/>
              <a:t>1/20/2021</a:t>
            </a:fld>
            <a:endParaRPr lang="en-US"/>
          </a:p>
        </p:txBody>
      </p:sp>
      <p:sp>
        <p:nvSpPr>
          <p:cNvPr id="6" name="Footer Placeholder 5">
            <a:extLst>
              <a:ext uri="{FF2B5EF4-FFF2-40B4-BE49-F238E27FC236}">
                <a16:creationId xmlns:a16="http://schemas.microsoft.com/office/drawing/2014/main" id="{30D41CDA-B474-4461-970B-ACCC915364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1FEFD-4BD0-4D3D-8828-0EF78EEDA183}"/>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3368639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D471-BBCD-4983-A6DE-DB54EDD98E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E848D6-28AB-45A8-A720-7FE8A2DF46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1FD596-523A-42F9-B35F-DA7776A03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19C43-302F-46DE-B60B-CBD76BD6D6E0}"/>
              </a:ext>
            </a:extLst>
          </p:cNvPr>
          <p:cNvSpPr>
            <a:spLocks noGrp="1"/>
          </p:cNvSpPr>
          <p:nvPr>
            <p:ph type="dt" sz="half" idx="10"/>
          </p:nvPr>
        </p:nvSpPr>
        <p:spPr/>
        <p:txBody>
          <a:bodyPr/>
          <a:lstStyle/>
          <a:p>
            <a:fld id="{989B3B3B-EE64-496B-A033-99291C1CF65F}" type="datetimeFigureOut">
              <a:rPr lang="en-US" smtClean="0"/>
              <a:t>1/20/2021</a:t>
            </a:fld>
            <a:endParaRPr lang="en-US"/>
          </a:p>
        </p:txBody>
      </p:sp>
      <p:sp>
        <p:nvSpPr>
          <p:cNvPr id="6" name="Footer Placeholder 5">
            <a:extLst>
              <a:ext uri="{FF2B5EF4-FFF2-40B4-BE49-F238E27FC236}">
                <a16:creationId xmlns:a16="http://schemas.microsoft.com/office/drawing/2014/main" id="{099039D8-342C-4BF0-8D97-F0500F2962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05CB5-6FE3-4472-BF0D-ACA4DD340C2B}"/>
              </a:ext>
            </a:extLst>
          </p:cNvPr>
          <p:cNvSpPr>
            <a:spLocks noGrp="1"/>
          </p:cNvSpPr>
          <p:nvPr>
            <p:ph type="sldNum" sz="quarter" idx="12"/>
          </p:nvPr>
        </p:nvSpPr>
        <p:spPr/>
        <p:txBody>
          <a:bodyPr/>
          <a:lstStyle/>
          <a:p>
            <a:fld id="{521BFFE6-A6B8-4DA3-8FD1-87954A5D3696}" type="slidenum">
              <a:rPr lang="en-US" smtClean="0"/>
              <a:t>‹#›</a:t>
            </a:fld>
            <a:endParaRPr lang="en-US"/>
          </a:p>
        </p:txBody>
      </p:sp>
    </p:spTree>
    <p:extLst>
      <p:ext uri="{BB962C8B-B14F-4D97-AF65-F5344CB8AC3E}">
        <p14:creationId xmlns:p14="http://schemas.microsoft.com/office/powerpoint/2010/main" val="248567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9641BC-7251-445C-B744-BB9EB1A69C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57DD63-3306-4ED3-B698-A5C24875F7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CEAFE-3563-4A65-8B0E-72ADBE284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B3B3B-EE64-496B-A033-99291C1CF65F}" type="datetimeFigureOut">
              <a:rPr lang="en-US" smtClean="0"/>
              <a:t>1/20/2021</a:t>
            </a:fld>
            <a:endParaRPr lang="en-US"/>
          </a:p>
        </p:txBody>
      </p:sp>
      <p:sp>
        <p:nvSpPr>
          <p:cNvPr id="5" name="Footer Placeholder 4">
            <a:extLst>
              <a:ext uri="{FF2B5EF4-FFF2-40B4-BE49-F238E27FC236}">
                <a16:creationId xmlns:a16="http://schemas.microsoft.com/office/drawing/2014/main" id="{6671FAB9-108C-478B-B4AA-214C4225A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8109BC-9405-4C5D-8828-2DEA09324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BFFE6-A6B8-4DA3-8FD1-87954A5D3696}" type="slidenum">
              <a:rPr lang="en-US" smtClean="0"/>
              <a:t>‹#›</a:t>
            </a:fld>
            <a:endParaRPr lang="en-US"/>
          </a:p>
        </p:txBody>
      </p:sp>
    </p:spTree>
    <p:extLst>
      <p:ext uri="{BB962C8B-B14F-4D97-AF65-F5344CB8AC3E}">
        <p14:creationId xmlns:p14="http://schemas.microsoft.com/office/powerpoint/2010/main" val="2940762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DA92-56AF-4466-92C3-516E3086697D}"/>
              </a:ext>
            </a:extLst>
          </p:cNvPr>
          <p:cNvSpPr>
            <a:spLocks noGrp="1"/>
          </p:cNvSpPr>
          <p:nvPr>
            <p:ph type="ctrTitle"/>
          </p:nvPr>
        </p:nvSpPr>
        <p:spPr/>
        <p:txBody>
          <a:bodyPr/>
          <a:lstStyle/>
          <a:p>
            <a:r>
              <a:rPr lang="en-US" b="1" dirty="0">
                <a:solidFill>
                  <a:schemeClr val="accent2">
                    <a:lumMod val="75000"/>
                  </a:schemeClr>
                </a:solidFill>
              </a:rPr>
              <a:t>Memento Pattern</a:t>
            </a:r>
          </a:p>
        </p:txBody>
      </p:sp>
      <p:sp>
        <p:nvSpPr>
          <p:cNvPr id="3" name="Subtitle 2">
            <a:extLst>
              <a:ext uri="{FF2B5EF4-FFF2-40B4-BE49-F238E27FC236}">
                <a16:creationId xmlns:a16="http://schemas.microsoft.com/office/drawing/2014/main" id="{97322B96-0DF6-4AC0-857E-581B5E9BAB8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1523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5BF2-466A-4BA1-BD34-40D95BFFD484}"/>
              </a:ext>
            </a:extLst>
          </p:cNvPr>
          <p:cNvSpPr>
            <a:spLocks noGrp="1"/>
          </p:cNvSpPr>
          <p:nvPr>
            <p:ph type="title"/>
          </p:nvPr>
        </p:nvSpPr>
        <p:spPr>
          <a:xfrm>
            <a:off x="838200" y="1"/>
            <a:ext cx="10515600" cy="945222"/>
          </a:xfrm>
        </p:spPr>
        <p:txBody>
          <a:bodyPr/>
          <a:lstStyle/>
          <a:p>
            <a:r>
              <a:rPr lang="en-US" b="1" dirty="0">
                <a:solidFill>
                  <a:schemeClr val="accent2">
                    <a:lumMod val="75000"/>
                  </a:schemeClr>
                </a:solidFill>
              </a:rPr>
              <a:t>Definition</a:t>
            </a:r>
            <a:endParaRPr lang="en-US" dirty="0"/>
          </a:p>
        </p:txBody>
      </p:sp>
      <p:sp>
        <p:nvSpPr>
          <p:cNvPr id="3" name="Content Placeholder 2">
            <a:extLst>
              <a:ext uri="{FF2B5EF4-FFF2-40B4-BE49-F238E27FC236}">
                <a16:creationId xmlns:a16="http://schemas.microsoft.com/office/drawing/2014/main" id="{74D87628-6C0E-4B0E-921E-F8ABCCA30526}"/>
              </a:ext>
            </a:extLst>
          </p:cNvPr>
          <p:cNvSpPr>
            <a:spLocks noGrp="1"/>
          </p:cNvSpPr>
          <p:nvPr>
            <p:ph idx="1"/>
          </p:nvPr>
        </p:nvSpPr>
        <p:spPr>
          <a:xfrm>
            <a:off x="838200" y="842481"/>
            <a:ext cx="10515600" cy="5917915"/>
          </a:xfrm>
        </p:spPr>
        <p:txBody>
          <a:bodyPr>
            <a:normAutofit/>
          </a:bodyPr>
          <a:lstStyle/>
          <a:p>
            <a:r>
              <a:rPr lang="en-US" dirty="0"/>
              <a:t>Memento pattern allow you to save and restore the state of the object without violating the encapsulation (or exposing the object internal state).</a:t>
            </a:r>
          </a:p>
          <a:p>
            <a:r>
              <a:rPr lang="en-US" dirty="0"/>
              <a:t>As per this pattern, there is originator object who’s state need to be saved and restored. Second object called memento which is used to store the state of Originator. Third object is the container that holds the history of memento objects(originator state data).</a:t>
            </a:r>
          </a:p>
          <a:p>
            <a:r>
              <a:rPr lang="en-US" dirty="0"/>
              <a:t>Example – Text Editor, IDE, Gaming Application (Player state) for each level</a:t>
            </a:r>
          </a:p>
          <a:p>
            <a:r>
              <a:rPr lang="en-US" dirty="0"/>
              <a:t>When to Use – </a:t>
            </a:r>
          </a:p>
          <a:p>
            <a:pPr lvl="1"/>
            <a:r>
              <a:rPr lang="en-US" dirty="0"/>
              <a:t>When you want to save the snapshot of the object and restore them in future.</a:t>
            </a:r>
          </a:p>
          <a:p>
            <a:pPr lvl="1"/>
            <a:r>
              <a:rPr lang="en-US" dirty="0"/>
              <a:t>Perform Undo operation</a:t>
            </a:r>
          </a:p>
          <a:p>
            <a:pPr marL="457200" lvl="1" indent="0">
              <a:buNone/>
            </a:pPr>
            <a:endParaRPr lang="en-US" dirty="0"/>
          </a:p>
          <a:p>
            <a:endParaRPr lang="en-US" dirty="0"/>
          </a:p>
        </p:txBody>
      </p:sp>
    </p:spTree>
    <p:extLst>
      <p:ext uri="{BB962C8B-B14F-4D97-AF65-F5344CB8AC3E}">
        <p14:creationId xmlns:p14="http://schemas.microsoft.com/office/powerpoint/2010/main" val="418886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FDDA-BDA4-49FB-8E74-DEF00C52E129}"/>
              </a:ext>
            </a:extLst>
          </p:cNvPr>
          <p:cNvSpPr>
            <a:spLocks noGrp="1"/>
          </p:cNvSpPr>
          <p:nvPr>
            <p:ph type="title"/>
          </p:nvPr>
        </p:nvSpPr>
        <p:spPr>
          <a:xfrm>
            <a:off x="838200" y="120996"/>
            <a:ext cx="10515600" cy="793403"/>
          </a:xfrm>
        </p:spPr>
        <p:txBody>
          <a:bodyPr/>
          <a:lstStyle/>
          <a:p>
            <a:r>
              <a:rPr lang="en-US" b="1" dirty="0">
                <a:solidFill>
                  <a:schemeClr val="accent2">
                    <a:lumMod val="75000"/>
                  </a:schemeClr>
                </a:solidFill>
              </a:rPr>
              <a:t>Examples</a:t>
            </a:r>
            <a:endParaRPr lang="en-US" dirty="0"/>
          </a:p>
        </p:txBody>
      </p:sp>
      <p:sp>
        <p:nvSpPr>
          <p:cNvPr id="3" name="Rectangle: Rounded Corners 2">
            <a:extLst>
              <a:ext uri="{FF2B5EF4-FFF2-40B4-BE49-F238E27FC236}">
                <a16:creationId xmlns:a16="http://schemas.microsoft.com/office/drawing/2014/main" id="{017DD4CA-23C5-4B65-A77E-01A01C92C717}"/>
              </a:ext>
            </a:extLst>
          </p:cNvPr>
          <p:cNvSpPr/>
          <p:nvPr/>
        </p:nvSpPr>
        <p:spPr>
          <a:xfrm>
            <a:off x="1078787" y="2429836"/>
            <a:ext cx="1284269" cy="11198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a:t>
            </a:r>
          </a:p>
        </p:txBody>
      </p:sp>
      <p:sp>
        <p:nvSpPr>
          <p:cNvPr id="19" name="Rectangle: Rounded Corners 18">
            <a:extLst>
              <a:ext uri="{FF2B5EF4-FFF2-40B4-BE49-F238E27FC236}">
                <a16:creationId xmlns:a16="http://schemas.microsoft.com/office/drawing/2014/main" id="{D2EAB74D-45E9-4CBE-A01D-361D5F611AE1}"/>
              </a:ext>
            </a:extLst>
          </p:cNvPr>
          <p:cNvSpPr/>
          <p:nvPr/>
        </p:nvSpPr>
        <p:spPr>
          <a:xfrm>
            <a:off x="4272337" y="1633590"/>
            <a:ext cx="2200381" cy="11198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a:t>
            </a:r>
          </a:p>
          <a:p>
            <a:pPr algn="ctr"/>
            <a:r>
              <a:rPr lang="en-US" dirty="0"/>
              <a:t>Snap</a:t>
            </a:r>
          </a:p>
        </p:txBody>
      </p:sp>
      <p:sp>
        <p:nvSpPr>
          <p:cNvPr id="20" name="Rectangle: Rounded Corners 19">
            <a:extLst>
              <a:ext uri="{FF2B5EF4-FFF2-40B4-BE49-F238E27FC236}">
                <a16:creationId xmlns:a16="http://schemas.microsoft.com/office/drawing/2014/main" id="{E04DD516-579D-4A61-887C-B8644CB23251}"/>
              </a:ext>
            </a:extLst>
          </p:cNvPr>
          <p:cNvSpPr/>
          <p:nvPr/>
        </p:nvSpPr>
        <p:spPr>
          <a:xfrm>
            <a:off x="4272338" y="3428999"/>
            <a:ext cx="2200380" cy="11198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Player</a:t>
            </a:r>
          </a:p>
          <a:p>
            <a:pPr algn="ctr"/>
            <a:r>
              <a:rPr lang="en-US" dirty="0"/>
              <a:t>History</a:t>
            </a:r>
          </a:p>
          <a:p>
            <a:pPr algn="ctr"/>
            <a:endParaRPr lang="en-US" dirty="0"/>
          </a:p>
          <a:p>
            <a:pPr algn="ctr"/>
            <a:endParaRPr lang="en-US" dirty="0"/>
          </a:p>
        </p:txBody>
      </p:sp>
      <p:cxnSp>
        <p:nvCxnSpPr>
          <p:cNvPr id="22" name="Connector: Elbow 21">
            <a:extLst>
              <a:ext uri="{FF2B5EF4-FFF2-40B4-BE49-F238E27FC236}">
                <a16:creationId xmlns:a16="http://schemas.microsoft.com/office/drawing/2014/main" id="{DFAB6644-79A2-4BE1-81F9-92DB9BB91657}"/>
              </a:ext>
            </a:extLst>
          </p:cNvPr>
          <p:cNvCxnSpPr>
            <a:endCxn id="19" idx="1"/>
          </p:cNvCxnSpPr>
          <p:nvPr/>
        </p:nvCxnSpPr>
        <p:spPr>
          <a:xfrm flipV="1">
            <a:off x="1972638" y="2193532"/>
            <a:ext cx="2299699" cy="236304"/>
          </a:xfrm>
          <a:prstGeom prst="bentConnector3">
            <a:avLst>
              <a:gd name="adj1" fmla="val 3984"/>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33E3D8A-04FA-4754-9AD2-3B42B71082FC}"/>
              </a:ext>
            </a:extLst>
          </p:cNvPr>
          <p:cNvSpPr txBox="1"/>
          <p:nvPr/>
        </p:nvSpPr>
        <p:spPr>
          <a:xfrm>
            <a:off x="2485490" y="1757150"/>
            <a:ext cx="1786847" cy="369332"/>
          </a:xfrm>
          <a:prstGeom prst="rect">
            <a:avLst/>
          </a:prstGeom>
          <a:noFill/>
        </p:spPr>
        <p:txBody>
          <a:bodyPr wrap="square" rtlCol="0">
            <a:spAutoFit/>
          </a:bodyPr>
          <a:lstStyle/>
          <a:p>
            <a:r>
              <a:rPr lang="en-US" dirty="0"/>
              <a:t>Set State()</a:t>
            </a:r>
          </a:p>
        </p:txBody>
      </p:sp>
      <p:cxnSp>
        <p:nvCxnSpPr>
          <p:cNvPr id="27" name="Straight Arrow Connector 26">
            <a:extLst>
              <a:ext uri="{FF2B5EF4-FFF2-40B4-BE49-F238E27FC236}">
                <a16:creationId xmlns:a16="http://schemas.microsoft.com/office/drawing/2014/main" id="{73FD182A-4271-46B7-8BC2-274D13684DA3}"/>
              </a:ext>
            </a:extLst>
          </p:cNvPr>
          <p:cNvCxnSpPr>
            <a:stCxn id="19" idx="2"/>
            <a:endCxn id="20" idx="0"/>
          </p:cNvCxnSpPr>
          <p:nvPr/>
        </p:nvCxnSpPr>
        <p:spPr>
          <a:xfrm>
            <a:off x="5372528" y="2753473"/>
            <a:ext cx="0" cy="675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B6C5F31-70E9-439E-82A6-AD82478285A1}"/>
              </a:ext>
            </a:extLst>
          </p:cNvPr>
          <p:cNvSpPr txBox="1"/>
          <p:nvPr/>
        </p:nvSpPr>
        <p:spPr>
          <a:xfrm>
            <a:off x="5756098" y="2989777"/>
            <a:ext cx="2126750" cy="369332"/>
          </a:xfrm>
          <a:prstGeom prst="rect">
            <a:avLst/>
          </a:prstGeom>
          <a:noFill/>
        </p:spPr>
        <p:txBody>
          <a:bodyPr wrap="square" rtlCol="0">
            <a:spAutoFit/>
          </a:bodyPr>
          <a:lstStyle/>
          <a:p>
            <a:r>
              <a:rPr lang="en-US" dirty="0"/>
              <a:t>Save State()</a:t>
            </a:r>
          </a:p>
        </p:txBody>
      </p:sp>
      <p:cxnSp>
        <p:nvCxnSpPr>
          <p:cNvPr id="30" name="Connector: Elbow 29">
            <a:extLst>
              <a:ext uri="{FF2B5EF4-FFF2-40B4-BE49-F238E27FC236}">
                <a16:creationId xmlns:a16="http://schemas.microsoft.com/office/drawing/2014/main" id="{4872BDD5-7814-4DD2-B2C9-4C8D50A3E488}"/>
              </a:ext>
            </a:extLst>
          </p:cNvPr>
          <p:cNvCxnSpPr>
            <a:stCxn id="20" idx="1"/>
            <a:endCxn id="3" idx="3"/>
          </p:cNvCxnSpPr>
          <p:nvPr/>
        </p:nvCxnSpPr>
        <p:spPr>
          <a:xfrm rot="10800000">
            <a:off x="2363056" y="2989779"/>
            <a:ext cx="1909282" cy="9991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3B087A0-DF4C-4C27-91CB-6D44746A8DA2}"/>
              </a:ext>
            </a:extLst>
          </p:cNvPr>
          <p:cNvSpPr txBox="1"/>
          <p:nvPr/>
        </p:nvSpPr>
        <p:spPr>
          <a:xfrm>
            <a:off x="2743200" y="4181582"/>
            <a:ext cx="1643865" cy="369332"/>
          </a:xfrm>
          <a:prstGeom prst="rect">
            <a:avLst/>
          </a:prstGeom>
          <a:noFill/>
        </p:spPr>
        <p:txBody>
          <a:bodyPr wrap="square" rtlCol="0">
            <a:spAutoFit/>
          </a:bodyPr>
          <a:lstStyle/>
          <a:p>
            <a:r>
              <a:rPr lang="en-US" dirty="0"/>
              <a:t>Restore State()</a:t>
            </a:r>
          </a:p>
        </p:txBody>
      </p:sp>
    </p:spTree>
    <p:extLst>
      <p:ext uri="{BB962C8B-B14F-4D97-AF65-F5344CB8AC3E}">
        <p14:creationId xmlns:p14="http://schemas.microsoft.com/office/powerpoint/2010/main" val="2656478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4387</TotalTime>
  <Words>131</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Memento Pattern</vt:lpstr>
      <vt:lpstr>Definition</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Pattern</dc:title>
  <dc:creator>Rawat, Narendra Singh</dc:creator>
  <cp:lastModifiedBy>Rawat, Narendra Singh</cp:lastModifiedBy>
  <cp:revision>53</cp:revision>
  <dcterms:created xsi:type="dcterms:W3CDTF">2021-01-06T10:14:33Z</dcterms:created>
  <dcterms:modified xsi:type="dcterms:W3CDTF">2021-01-22T02:40:37Z</dcterms:modified>
</cp:coreProperties>
</file>