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CF85-2850-4B3B-A15A-74538BF1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3AF42-3ED1-487C-9902-20524F0DD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997B-DFF4-467A-9263-DAC78943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EA25-9CD7-4A8A-AA3D-1E1A8657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6CAF-AD75-48A7-915C-12B57877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AB15-985D-4ACE-88E6-D1F77B3E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8D86-41A2-4D60-97FA-4276FE16D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AAACE-398B-4560-B56F-D3591749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74B0-CD4E-43D2-961D-621E8524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9C3A-7DC7-4D89-9861-D4D438E8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A6653-5F9D-4C00-816F-C6A54F89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261E-23D6-4C73-9F73-BE5EE1739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D16C-BF38-490B-A512-55446D73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D602-256A-488D-B0FC-53763D44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DDD9-065F-4EFE-A282-E4FB45A4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1165-04CF-42B8-8560-43B6F3C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3E35-1BB5-4424-AF7D-5F07A9D0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8598-FD77-472C-A7BB-8EF86374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68E1-C143-4C2B-B4EE-2FDEB280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0D61-2A0B-422D-A4D6-99BFBF25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04C9-82A5-4945-A428-E6844B91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6CA3-FE76-41FA-AC3B-04350D91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56E1-A664-4260-9334-837F3271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282A-51AF-4DDE-90BE-DEFA7ABE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C98A-C2C6-4C74-933C-96D83487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EE03-2FD8-482A-98DE-3E17862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5E8A-D5AC-44F8-A53F-10F4C1BC1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909F-8557-42EA-80D0-5213E454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49FE-AE9C-4673-B2A4-71DD9392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1AD2-9635-4C97-8761-CC2C1A47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149E0-6181-4E8D-A43A-C3A564FA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751-1204-4E2C-85BD-F1077F76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852F-9EBD-46ED-BFE5-1109D297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551D1-2580-454C-A2FA-52E3F68C6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50CAC-549B-4D41-9EB3-2415D3684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E39C8-2CED-43D7-A5B3-752478E84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B66CF-AB99-446E-AAC8-07B18AD1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0E14-23B3-4B95-B1AD-63BD6A4D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17867-A0D4-4C0F-8806-958B78AD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94F5-00EB-47A3-B123-A74591C6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5C4A-4399-4146-A35F-DD734F52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DA07-35BB-46B9-9359-B8520F3C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D36-7892-4976-9F78-955A46AD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0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B2E42-8983-430B-8949-52A72E25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F76AD-642B-4405-BEE4-46D6F5EE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E5D95-9A26-4E73-AE4C-155AD539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326E-DF25-4A5F-9148-EA80A963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E799-38A3-493B-9EAA-389190B2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C842-A1DC-4906-8500-221A09637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E274-BABD-4610-9FF7-9C89B2F9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41CDA-B474-4461-970B-ACCC9153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FEFD-4BD0-4D3D-8828-0EF78EE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D471-BBCD-4983-A6DE-DB54EDD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48D6-28AB-45A8-A720-7FE8A2DF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FD596-523A-42F9-B35F-DA7776A03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19C43-302F-46DE-B60B-CBD76BD6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39D8-342C-4BF0-8D97-F0500F29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05CB5-6FE3-4472-BF0D-ACA4DD34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641BC-7251-445C-B744-BB9EB1A6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DD63-3306-4ED3-B698-A5C24875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EAFE-3563-4A65-8B0E-72ADBE284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3B3B-EE64-496B-A033-99291C1CF65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FAB9-108C-478B-B4AA-214C4225A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09BC-9405-4C5D-8828-2DEA09324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BFFE6-A6B8-4DA3-8FD1-87954A5D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DA92-56AF-4466-92C3-516E30866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Command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22B96-0DF6-4AC0-857E-581B5E9B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5BF2-466A-4BA1-BD34-40D95BFF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522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7628-6C0E-4B0E-921E-F8ABCCA3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481"/>
            <a:ext cx="10515600" cy="59179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Command pattern encapsulate a request as an object which has all the data required for performing an action(command), including what method(action) to call, its arguments and the object(receiver) to which method belongs.</a:t>
            </a:r>
          </a:p>
          <a:p>
            <a:r>
              <a:rPr lang="en-US" dirty="0"/>
              <a:t>This pattern lets define methods with argument with different requests, delay or queue the execution and support to undo the execution</a:t>
            </a:r>
          </a:p>
          <a:p>
            <a:r>
              <a:rPr lang="en-US" dirty="0"/>
              <a:t>This pattern decouples objects that invoker(sender) of the command from the receiver who execute the command. Single responsibility principle achieved </a:t>
            </a:r>
          </a:p>
          <a:p>
            <a:r>
              <a:rPr lang="en-US" dirty="0"/>
              <a:t>Separation of concern is achieved </a:t>
            </a:r>
          </a:p>
          <a:p>
            <a:r>
              <a:rPr lang="en-US" dirty="0"/>
              <a:t>You can implement undo/redo, defer/queue the execution</a:t>
            </a:r>
          </a:p>
          <a:p>
            <a:r>
              <a:rPr lang="en-US" dirty="0"/>
              <a:t>When to Use – </a:t>
            </a:r>
          </a:p>
          <a:p>
            <a:pPr lvl="1"/>
            <a:r>
              <a:rPr lang="en-US" dirty="0"/>
              <a:t>You want to send request to different receivers</a:t>
            </a:r>
          </a:p>
          <a:p>
            <a:pPr lvl="1"/>
            <a:r>
              <a:rPr lang="en-US" dirty="0"/>
              <a:t>Need to implement call back functionality</a:t>
            </a:r>
          </a:p>
          <a:p>
            <a:pPr lvl="1"/>
            <a:r>
              <a:rPr lang="en-US" dirty="0"/>
              <a:t>Need to defer/queue the request execution</a:t>
            </a:r>
          </a:p>
          <a:p>
            <a:pPr lvl="1"/>
            <a:r>
              <a:rPr lang="en-US" dirty="0"/>
              <a:t>Need to support undo, rollback functionality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FDDA-BDA4-49FB-8E74-DEF00C52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7"/>
            <a:ext cx="10515600" cy="79340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9F9CB4-31BA-46DD-BB1E-B042F6B95AB8}"/>
              </a:ext>
            </a:extLst>
          </p:cNvPr>
          <p:cNvSpPr/>
          <p:nvPr/>
        </p:nvSpPr>
        <p:spPr>
          <a:xfrm>
            <a:off x="5268073" y="5830311"/>
            <a:ext cx="1655852" cy="92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FE2E3-85FE-485D-BE3E-9A6666A8E9C1}"/>
              </a:ext>
            </a:extLst>
          </p:cNvPr>
          <p:cNvSpPr/>
          <p:nvPr/>
        </p:nvSpPr>
        <p:spPr>
          <a:xfrm>
            <a:off x="5185881" y="2209564"/>
            <a:ext cx="1738044" cy="850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Controller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E60546-6925-4C4B-9DA8-3374341ED14D}"/>
              </a:ext>
            </a:extLst>
          </p:cNvPr>
          <p:cNvSpPr/>
          <p:nvPr/>
        </p:nvSpPr>
        <p:spPr>
          <a:xfrm>
            <a:off x="5144784" y="569068"/>
            <a:ext cx="1779141" cy="713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7908D9-A187-434E-892F-C024E71BDD48}"/>
              </a:ext>
            </a:extLst>
          </p:cNvPr>
          <p:cNvSpPr/>
          <p:nvPr/>
        </p:nvSpPr>
        <p:spPr>
          <a:xfrm>
            <a:off x="1773149" y="3289443"/>
            <a:ext cx="1738044" cy="79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19E870-23FD-4250-AB79-8425537882AF}"/>
              </a:ext>
            </a:extLst>
          </p:cNvPr>
          <p:cNvSpPr/>
          <p:nvPr/>
        </p:nvSpPr>
        <p:spPr>
          <a:xfrm>
            <a:off x="8922250" y="3289442"/>
            <a:ext cx="1738044" cy="793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056E24-E98A-4B09-B6C3-AA14EF03F846}"/>
              </a:ext>
            </a:extLst>
          </p:cNvPr>
          <p:cNvSpPr/>
          <p:nvPr/>
        </p:nvSpPr>
        <p:spPr>
          <a:xfrm>
            <a:off x="5106683" y="3932832"/>
            <a:ext cx="1961938" cy="92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IMachine</a:t>
            </a:r>
          </a:p>
          <a:p>
            <a:pPr algn="ctr"/>
            <a:r>
              <a:rPr lang="en-US" dirty="0"/>
              <a:t>Command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3969EC-0930-44B6-9147-E14B39DAE233}"/>
              </a:ext>
            </a:extLst>
          </p:cNvPr>
          <p:cNvSpPr/>
          <p:nvPr/>
        </p:nvSpPr>
        <p:spPr>
          <a:xfrm>
            <a:off x="8922250" y="4979541"/>
            <a:ext cx="1738044" cy="793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522D5E-93A2-4748-AFD4-BD1DD68CDEAB}"/>
              </a:ext>
            </a:extLst>
          </p:cNvPr>
          <p:cNvSpPr/>
          <p:nvPr/>
        </p:nvSpPr>
        <p:spPr>
          <a:xfrm>
            <a:off x="1773149" y="4979541"/>
            <a:ext cx="1738044" cy="850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D3A80E0-2225-4433-818A-08E78A5385B9}"/>
              </a:ext>
            </a:extLst>
          </p:cNvPr>
          <p:cNvSpPr/>
          <p:nvPr/>
        </p:nvSpPr>
        <p:spPr>
          <a:xfrm>
            <a:off x="5952161" y="1307948"/>
            <a:ext cx="178085" cy="87373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91515DB-11C7-4CDD-AF49-CD45AAF15C7B}"/>
              </a:ext>
            </a:extLst>
          </p:cNvPr>
          <p:cNvSpPr/>
          <p:nvPr/>
        </p:nvSpPr>
        <p:spPr>
          <a:xfrm>
            <a:off x="5945310" y="3085355"/>
            <a:ext cx="184936" cy="80448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7F35F06-A822-4088-8D87-75B3E485AEB1}"/>
              </a:ext>
            </a:extLst>
          </p:cNvPr>
          <p:cNvSpPr/>
          <p:nvPr/>
        </p:nvSpPr>
        <p:spPr>
          <a:xfrm>
            <a:off x="5959009" y="4899029"/>
            <a:ext cx="171237" cy="8739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8978A25-2CF3-444A-8BAE-5148E228A610}"/>
              </a:ext>
            </a:extLst>
          </p:cNvPr>
          <p:cNvSpPr/>
          <p:nvPr/>
        </p:nvSpPr>
        <p:spPr>
          <a:xfrm>
            <a:off x="7387119" y="4251385"/>
            <a:ext cx="1202077" cy="43689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F078B21B-818A-4CB3-BDC9-919A8AC0B26A}"/>
              </a:ext>
            </a:extLst>
          </p:cNvPr>
          <p:cNvSpPr/>
          <p:nvPr/>
        </p:nvSpPr>
        <p:spPr>
          <a:xfrm>
            <a:off x="3645614" y="4178570"/>
            <a:ext cx="1202077" cy="43689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7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153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Command Pattern</vt:lpstr>
      <vt:lpstr>Definition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Rawat, Narendra Singh</dc:creator>
  <cp:lastModifiedBy>Rawat, Narendra Singh</cp:lastModifiedBy>
  <cp:revision>42</cp:revision>
  <dcterms:created xsi:type="dcterms:W3CDTF">2021-01-06T10:14:33Z</dcterms:created>
  <dcterms:modified xsi:type="dcterms:W3CDTF">2021-01-19T10:07:05Z</dcterms:modified>
</cp:coreProperties>
</file>