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Questrial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9DE14D3-F14F-4B05-B4F2-94B9C73698F0}">
  <a:tblStyle styleId="{59DE14D3-F14F-4B05-B4F2-94B9C73698F0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FF6E8"/>
          </a:solidFill>
        </a:fill>
      </a:tcStyle>
    </a:wholeTbl>
    <a:band1H>
      <a:tcStyle>
        <a:fill>
          <a:solidFill>
            <a:srgbClr val="DDEDCE"/>
          </a:solidFill>
        </a:fill>
      </a:tcStyle>
    </a:band1H>
    <a:band1V>
      <a:tcStyle>
        <a:fill>
          <a:solidFill>
            <a:srgbClr val="DDEDCE"/>
          </a:solidFill>
        </a:fill>
      </a:tcStyle>
    </a:band1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Questrial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98" name="Shape 98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Shape 99"/>
          <p:cNvGrpSpPr/>
          <p:nvPr/>
        </p:nvGrpSpPr>
        <p:grpSpPr>
          <a:xfrm>
            <a:off x="0" y="0"/>
            <a:ext cx="1728788" cy="5143500"/>
            <a:chOff x="0" y="0"/>
            <a:chExt cx="2305051" cy="6858000"/>
          </a:xfrm>
        </p:grpSpPr>
        <p:sp>
          <p:nvSpPr>
            <p:cNvPr id="100" name="Shape 100"/>
            <p:cNvSpPr/>
            <p:nvPr/>
          </p:nvSpPr>
          <p:spPr>
            <a:xfrm>
              <a:off x="1209675" y="4763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128712" y="217646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123950" y="4021137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414337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333375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90500" y="9525"/>
              <a:ext cx="152399" cy="908049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1290637" y="14288"/>
              <a:ext cx="376238" cy="1801813"/>
            </a:xfrm>
            <a:custGeom>
              <a:pathLst>
                <a:path extrusionOk="0" h="120000" w="12000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Shape 107"/>
            <p:cNvSpPr/>
            <p:nvPr/>
          </p:nvSpPr>
          <p:spPr>
            <a:xfrm>
              <a:off x="1600200" y="1801813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381125" y="9525"/>
              <a:ext cx="371474" cy="1425574"/>
            </a:xfrm>
            <a:custGeom>
              <a:pathLst>
                <a:path extrusionOk="0" h="120000" w="12000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9" name="Shape 109"/>
            <p:cNvSpPr/>
            <p:nvPr/>
          </p:nvSpPr>
          <p:spPr>
            <a:xfrm>
              <a:off x="1643063" y="0"/>
              <a:ext cx="152399" cy="91281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Shape 110"/>
            <p:cNvSpPr/>
            <p:nvPr/>
          </p:nvSpPr>
          <p:spPr>
            <a:xfrm>
              <a:off x="1685925" y="14208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68592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743075" y="4763"/>
              <a:ext cx="419099" cy="522288"/>
            </a:xfrm>
            <a:custGeom>
              <a:pathLst>
                <a:path extrusionOk="0" h="120000" w="12000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3" name="Shape 113"/>
            <p:cNvSpPr/>
            <p:nvPr/>
          </p:nvSpPr>
          <p:spPr>
            <a:xfrm>
              <a:off x="2119313" y="488950"/>
              <a:ext cx="161925" cy="147638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952500" y="4763"/>
              <a:ext cx="152399" cy="908049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5" name="Shape 115"/>
            <p:cNvSpPr/>
            <p:nvPr/>
          </p:nvSpPr>
          <p:spPr>
            <a:xfrm>
              <a:off x="8667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890587" y="155416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38187" y="5622925"/>
              <a:ext cx="338137" cy="1216024"/>
            </a:xfrm>
            <a:custGeom>
              <a:pathLst>
                <a:path extrusionOk="0" h="120000" w="12000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8" name="Shape 118"/>
            <p:cNvSpPr/>
            <p:nvPr/>
          </p:nvSpPr>
          <p:spPr>
            <a:xfrm>
              <a:off x="647700" y="5480050"/>
              <a:ext cx="157162" cy="157162"/>
            </a:xfrm>
            <a:custGeom>
              <a:pathLst>
                <a:path extrusionOk="0" h="120000" w="12000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66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0" y="3897312"/>
              <a:ext cx="133349" cy="266699"/>
            </a:xfrm>
            <a:custGeom>
              <a:pathLst>
                <a:path extrusionOk="0" h="120000" w="12000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1" name="Shape 121"/>
            <p:cNvSpPr/>
            <p:nvPr/>
          </p:nvSpPr>
          <p:spPr>
            <a:xfrm>
              <a:off x="66675" y="414972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0" y="1644650"/>
              <a:ext cx="133349" cy="269874"/>
            </a:xfrm>
            <a:custGeom>
              <a:pathLst>
                <a:path extrusionOk="0" h="120000" w="12000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3" name="Shape 123"/>
            <p:cNvSpPr/>
            <p:nvPr/>
          </p:nvSpPr>
          <p:spPr>
            <a:xfrm>
              <a:off x="66675" y="146843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95325" y="4763"/>
              <a:ext cx="309562" cy="155892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5" name="Shape 125"/>
            <p:cNvSpPr/>
            <p:nvPr/>
          </p:nvSpPr>
          <p:spPr>
            <a:xfrm>
              <a:off x="57150" y="48815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38113" y="5060950"/>
              <a:ext cx="304799" cy="17780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7" name="Shape 127"/>
            <p:cNvSpPr/>
            <p:nvPr/>
          </p:nvSpPr>
          <p:spPr>
            <a:xfrm>
              <a:off x="561975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42937" y="6610350"/>
              <a:ext cx="23813" cy="242887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76200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0" y="5978525"/>
              <a:ext cx="190500" cy="461962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1" name="Shape 131"/>
            <p:cNvSpPr/>
            <p:nvPr/>
          </p:nvSpPr>
          <p:spPr>
            <a:xfrm>
              <a:off x="1014412" y="1801813"/>
              <a:ext cx="214312" cy="755649"/>
            </a:xfrm>
            <a:custGeom>
              <a:pathLst>
                <a:path extrusionOk="0" h="120000" w="12000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2" name="Shape 132"/>
            <p:cNvSpPr/>
            <p:nvPr/>
          </p:nvSpPr>
          <p:spPr>
            <a:xfrm>
              <a:off x="938212" y="2547938"/>
              <a:ext cx="166688" cy="160337"/>
            </a:xfrm>
            <a:custGeom>
              <a:pathLst>
                <a:path extrusionOk="0" h="120000" w="12000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95312" y="4763"/>
              <a:ext cx="638174" cy="402589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4" name="Shape 134"/>
            <p:cNvSpPr/>
            <p:nvPr/>
          </p:nvSpPr>
          <p:spPr>
            <a:xfrm>
              <a:off x="1223962" y="1382712"/>
              <a:ext cx="142875" cy="47624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5" name="Shape 135"/>
            <p:cNvSpPr/>
            <p:nvPr/>
          </p:nvSpPr>
          <p:spPr>
            <a:xfrm>
              <a:off x="1300162" y="1849438"/>
              <a:ext cx="109537" cy="107949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80987" y="3417887"/>
              <a:ext cx="142875" cy="474663"/>
            </a:xfrm>
            <a:custGeom>
              <a:pathLst>
                <a:path extrusionOk="0" h="120000" w="12000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7" name="Shape 137"/>
            <p:cNvSpPr/>
            <p:nvPr/>
          </p:nvSpPr>
          <p:spPr>
            <a:xfrm>
              <a:off x="238125" y="3883025"/>
              <a:ext cx="109537" cy="109537"/>
            </a:xfrm>
            <a:custGeom>
              <a:pathLst>
                <a:path extrusionOk="0" h="120000" w="12000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4763" y="2166938"/>
              <a:ext cx="114300" cy="452438"/>
            </a:xfrm>
            <a:custGeom>
              <a:pathLst>
                <a:path extrusionOk="0" h="120000" w="12000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9" name="Shape 139"/>
            <p:cNvSpPr/>
            <p:nvPr/>
          </p:nvSpPr>
          <p:spPr>
            <a:xfrm>
              <a:off x="52388" y="2066925"/>
              <a:ext cx="109537" cy="109537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28725" y="4662487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19212" y="5041900"/>
              <a:ext cx="371474" cy="1801813"/>
            </a:xfrm>
            <a:custGeom>
              <a:pathLst>
                <a:path extrusionOk="0" h="120000" w="12000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42" name="Shape 142"/>
            <p:cNvSpPr/>
            <p:nvPr/>
          </p:nvSpPr>
          <p:spPr>
            <a:xfrm>
              <a:off x="1147762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819150" y="3983037"/>
              <a:ext cx="347662" cy="286067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44" name="Shape 144"/>
            <p:cNvSpPr/>
            <p:nvPr/>
          </p:nvSpPr>
          <p:spPr>
            <a:xfrm>
              <a:off x="728662" y="3806825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624012" y="486727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04937" y="5422900"/>
              <a:ext cx="371474" cy="1425574"/>
            </a:xfrm>
            <a:custGeom>
              <a:pathLst>
                <a:path extrusionOk="0" h="120000" w="12000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47" name="Shape 147"/>
            <p:cNvSpPr/>
            <p:nvPr/>
          </p:nvSpPr>
          <p:spPr>
            <a:xfrm>
              <a:off x="1666875" y="5945187"/>
              <a:ext cx="152399" cy="912813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48" name="Shape 148"/>
            <p:cNvSpPr/>
            <p:nvPr/>
          </p:nvSpPr>
          <p:spPr>
            <a:xfrm>
              <a:off x="1709738" y="52466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709738" y="57642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6888" y="6330950"/>
              <a:ext cx="419099" cy="527050"/>
            </a:xfrm>
            <a:custGeom>
              <a:pathLst>
                <a:path extrusionOk="0" h="120000" w="12000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51" name="Shape 151"/>
            <p:cNvSpPr/>
            <p:nvPr/>
          </p:nvSpPr>
          <p:spPr>
            <a:xfrm>
              <a:off x="2147888" y="6221412"/>
              <a:ext cx="157162" cy="147638"/>
            </a:xfrm>
            <a:custGeom>
              <a:pathLst>
                <a:path extrusionOk="0" h="120000" w="12000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504825" y="9525"/>
              <a:ext cx="233363" cy="5103813"/>
            </a:xfrm>
            <a:custGeom>
              <a:pathLst>
                <a:path extrusionOk="0" h="120000" w="12000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53" name="Shape 153"/>
            <p:cNvSpPr/>
            <p:nvPr/>
          </p:nvSpPr>
          <p:spPr>
            <a:xfrm>
              <a:off x="633412" y="5103812"/>
              <a:ext cx="185738" cy="185738"/>
            </a:xfrm>
            <a:custGeom>
              <a:pathLst>
                <a:path extrusionOk="0" h="120000" w="12000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Shape 154"/>
          <p:cNvSpPr txBox="1"/>
          <p:nvPr>
            <p:ph type="ctrTitle"/>
          </p:nvPr>
        </p:nvSpPr>
        <p:spPr>
          <a:xfrm>
            <a:off x="1407317" y="841772"/>
            <a:ext cx="6593681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" type="subTitle"/>
          </p:nvPr>
        </p:nvSpPr>
        <p:spPr>
          <a:xfrm>
            <a:off x="1407317" y="2701528"/>
            <a:ext cx="6593681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120000"/>
              </a:lnSpc>
              <a:spcBef>
                <a:spcPts val="800"/>
              </a:spcBef>
              <a:buClr>
                <a:schemeClr val="lt2"/>
              </a:buClr>
              <a:buFont typeface="Arial"/>
              <a:buNone/>
              <a:defRPr b="0" i="0" sz="15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ctr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ctr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ctr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ctr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ctr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ctr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ctr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ctr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0" type="dt"/>
          </p:nvPr>
        </p:nvSpPr>
        <p:spPr>
          <a:xfrm>
            <a:off x="5308133" y="4057650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1" type="ftr"/>
          </p:nvPr>
        </p:nvSpPr>
        <p:spPr>
          <a:xfrm>
            <a:off x="1407317" y="4057650"/>
            <a:ext cx="384366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7422682" y="4057649"/>
            <a:ext cx="578316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856059" y="463888"/>
            <a:ext cx="7429498" cy="1108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7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856058" y="1687115"/>
            <a:ext cx="7429498" cy="26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Char char="•"/>
              <a:def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3500" lvl="1" marL="5207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5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76200" lvl="2" marL="8636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76200" lvl="3" marL="12065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76200" lvl="4" marL="15494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18923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2352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25781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29210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5592690" y="4412457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856058" y="4412456"/>
            <a:ext cx="467948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7707240" y="4412455"/>
            <a:ext cx="578316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56058" y="1064419"/>
            <a:ext cx="7429500" cy="2139552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>
              <a:spcBef>
                <a:spcPts val="0"/>
              </a:spcBef>
              <a:defRPr sz="27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856058" y="3318271"/>
            <a:ext cx="7429500" cy="103108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 cap="none">
                <a:solidFill>
                  <a:schemeClr val="lt1"/>
                </a:solidFill>
              </a:defRPr>
            </a:lvl1pPr>
            <a:lvl2pPr indent="0" lvl="1" marL="3429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2pPr>
            <a:lvl3pPr indent="0" lvl="2" marL="6858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3pPr>
            <a:lvl4pPr indent="0" lvl="3" marL="10287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200">
                <a:solidFill>
                  <a:schemeClr val="lt1"/>
                </a:solidFill>
              </a:defRPr>
            </a:lvl4pPr>
            <a:lvl5pPr indent="0" lvl="4" marL="13716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200">
                <a:solidFill>
                  <a:schemeClr val="lt1"/>
                </a:solidFill>
              </a:defRPr>
            </a:lvl5pPr>
            <a:lvl6pPr indent="0" lvl="5" marL="17145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200">
                <a:solidFill>
                  <a:schemeClr val="lt1"/>
                </a:solidFill>
              </a:defRPr>
            </a:lvl6pPr>
            <a:lvl7pPr indent="0" lvl="6" marL="20574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200">
                <a:solidFill>
                  <a:schemeClr val="lt1"/>
                </a:solidFill>
              </a:defRPr>
            </a:lvl7pPr>
            <a:lvl8pPr indent="0" lvl="7" marL="24003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200">
                <a:solidFill>
                  <a:schemeClr val="lt1"/>
                </a:solidFill>
              </a:defRPr>
            </a:lvl8pPr>
            <a:lvl9pPr indent="0" lvl="8" marL="27432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0" type="dt"/>
          </p:nvPr>
        </p:nvSpPr>
        <p:spPr>
          <a:xfrm>
            <a:off x="5592690" y="4412457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1" type="ftr"/>
          </p:nvPr>
        </p:nvSpPr>
        <p:spPr>
          <a:xfrm>
            <a:off x="856058" y="4412456"/>
            <a:ext cx="467948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7707240" y="4412455"/>
            <a:ext cx="578316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856059" y="463888"/>
            <a:ext cx="7429498" cy="1108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7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856057" y="1687114"/>
            <a:ext cx="3658791" cy="26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Char char="•"/>
              <a:def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3500" lvl="1" marL="5207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5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76200" lvl="2" marL="8636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76200" lvl="3" marL="12065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76200" lvl="4" marL="15494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18923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2352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25781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29210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2" type="body"/>
          </p:nvPr>
        </p:nvSpPr>
        <p:spPr>
          <a:xfrm>
            <a:off x="4629150" y="1687114"/>
            <a:ext cx="3656408" cy="26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Char char="•"/>
              <a:def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3500" lvl="1" marL="5207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5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76200" lvl="2" marL="8636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76200" lvl="3" marL="12065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76200" lvl="4" marL="15494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18923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2352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25781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29210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5592690" y="4412457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856058" y="4412456"/>
            <a:ext cx="467948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7707240" y="4412455"/>
            <a:ext cx="578316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856058" y="464344"/>
            <a:ext cx="7429500" cy="110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7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027514" y="1687114"/>
            <a:ext cx="3487337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sz="1800" cap="none">
                <a:solidFill>
                  <a:schemeClr val="lt1"/>
                </a:solidFill>
              </a:defRPr>
            </a:lvl1pPr>
            <a:lvl2pPr indent="0" lvl="1" marL="342900" rtl="0">
              <a:spcBef>
                <a:spcPts val="0"/>
              </a:spcBef>
              <a:buFont typeface="Questrial"/>
              <a:buNone/>
              <a:defRPr b="1" sz="15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b="1" sz="14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b="1" sz="12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b="1" sz="12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b="1" sz="12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b="1" sz="12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b="1" sz="12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b="1" sz="1200"/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856057" y="2305047"/>
            <a:ext cx="3658793" cy="20383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Char char="•"/>
              <a:def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3500" lvl="1" marL="5207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5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76200" lvl="2" marL="8636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76200" lvl="3" marL="12065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76200" lvl="4" marL="15494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18923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2352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25781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29210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3" type="body"/>
          </p:nvPr>
        </p:nvSpPr>
        <p:spPr>
          <a:xfrm>
            <a:off x="4800605" y="1687113"/>
            <a:ext cx="348495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sz="1800" cap="none">
                <a:solidFill>
                  <a:schemeClr val="lt1"/>
                </a:solidFill>
              </a:defRPr>
            </a:lvl1pPr>
            <a:lvl2pPr indent="0" lvl="1" marL="342900" rtl="0">
              <a:spcBef>
                <a:spcPts val="0"/>
              </a:spcBef>
              <a:buFont typeface="Questrial"/>
              <a:buNone/>
              <a:defRPr b="1" sz="15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b="1" sz="14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b="1" sz="12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b="1" sz="12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b="1" sz="12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b="1" sz="12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b="1" sz="12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b="1" sz="1200"/>
            </a:lvl9pPr>
          </a:lstStyle>
          <a:p/>
        </p:txBody>
      </p:sp>
      <p:sp>
        <p:nvSpPr>
          <p:cNvPr id="183" name="Shape 183"/>
          <p:cNvSpPr txBox="1"/>
          <p:nvPr>
            <p:ph idx="4" type="body"/>
          </p:nvPr>
        </p:nvSpPr>
        <p:spPr>
          <a:xfrm>
            <a:off x="4629150" y="2305047"/>
            <a:ext cx="3656407" cy="20383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Char char="•"/>
              <a:def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3500" lvl="1" marL="5207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5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76200" lvl="2" marL="8636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76200" lvl="3" marL="12065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76200" lvl="4" marL="15494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18923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2352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25781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29210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0" type="dt"/>
          </p:nvPr>
        </p:nvSpPr>
        <p:spPr>
          <a:xfrm>
            <a:off x="5592690" y="4412457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11" type="ftr"/>
          </p:nvPr>
        </p:nvSpPr>
        <p:spPr>
          <a:xfrm>
            <a:off x="856058" y="4412456"/>
            <a:ext cx="467948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7707240" y="4412455"/>
            <a:ext cx="578316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856059" y="463888"/>
            <a:ext cx="7429498" cy="1108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7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10" type="dt"/>
          </p:nvPr>
        </p:nvSpPr>
        <p:spPr>
          <a:xfrm>
            <a:off x="5592690" y="4412457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856058" y="4412456"/>
            <a:ext cx="467948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7707240" y="4412455"/>
            <a:ext cx="578316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0" type="dt"/>
          </p:nvPr>
        </p:nvSpPr>
        <p:spPr>
          <a:xfrm>
            <a:off x="5592690" y="4412457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1" type="ftr"/>
          </p:nvPr>
        </p:nvSpPr>
        <p:spPr>
          <a:xfrm>
            <a:off x="856058" y="4412456"/>
            <a:ext cx="467948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7707240" y="4412455"/>
            <a:ext cx="578316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860028" y="457200"/>
            <a:ext cx="2892027" cy="1229912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867150" y="444499"/>
            <a:ext cx="4418406" cy="38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38100" lvl="0" marL="17780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Char char="•"/>
              <a:def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3500" lvl="1" marL="5207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5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76200" lvl="2" marL="8636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76200" lvl="3" marL="12065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76200" lvl="4" marL="15494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18923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2352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25781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29210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2" type="body"/>
          </p:nvPr>
        </p:nvSpPr>
        <p:spPr>
          <a:xfrm>
            <a:off x="860028" y="1687114"/>
            <a:ext cx="2892027" cy="26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>
              <a:spcBef>
                <a:spcPts val="0"/>
              </a:spcBef>
              <a:buFont typeface="Questrial"/>
              <a:buNone/>
              <a:defRPr sz="1200"/>
            </a:lvl1pPr>
            <a:lvl2pPr indent="0" lvl="1" marL="342900" rtl="0">
              <a:spcBef>
                <a:spcPts val="0"/>
              </a:spcBef>
              <a:buFont typeface="Questrial"/>
              <a:buNone/>
              <a:defRPr sz="11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sz="9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sz="8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sz="8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sz="8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sz="8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sz="8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sz="800"/>
            </a:lvl9pPr>
          </a:lstStyle>
          <a:p/>
        </p:txBody>
      </p:sp>
      <p:sp>
        <p:nvSpPr>
          <p:cNvPr id="200" name="Shape 200"/>
          <p:cNvSpPr txBox="1"/>
          <p:nvPr>
            <p:ph idx="10" type="dt"/>
          </p:nvPr>
        </p:nvSpPr>
        <p:spPr>
          <a:xfrm>
            <a:off x="5592690" y="4412457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1" type="ftr"/>
          </p:nvPr>
        </p:nvSpPr>
        <p:spPr>
          <a:xfrm>
            <a:off x="856058" y="4412456"/>
            <a:ext cx="467948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7707240" y="4412455"/>
            <a:ext cx="578316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856059" y="457200"/>
            <a:ext cx="4450880" cy="122991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5" name="Shape 205"/>
          <p:cNvSpPr/>
          <p:nvPr>
            <p:ph idx="2" type="pic"/>
          </p:nvPr>
        </p:nvSpPr>
        <p:spPr>
          <a:xfrm>
            <a:off x="5535540" y="457200"/>
            <a:ext cx="2750017" cy="38861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Clr>
                <a:schemeClr val="lt1"/>
              </a:buClr>
              <a:buSzPct val="45833"/>
              <a:buFont typeface="Quest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Clr>
                <a:schemeClr val="lt1"/>
              </a:buClr>
              <a:buSzPct val="52380"/>
              <a:buFont typeface="Questrial"/>
              <a:buNone/>
              <a:defRPr b="0" i="0" sz="2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Clr>
                <a:schemeClr val="lt1"/>
              </a:buClr>
              <a:buSzPct val="61111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Clr>
                <a:schemeClr val="lt1"/>
              </a:buClr>
              <a:buSzPct val="73333"/>
              <a:buFont typeface="Quest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Clr>
                <a:schemeClr val="lt1"/>
              </a:buClr>
              <a:buSzPct val="73333"/>
              <a:buFont typeface="Quest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Clr>
                <a:schemeClr val="lt1"/>
              </a:buClr>
              <a:buSzPct val="73333"/>
              <a:buFont typeface="Quest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Clr>
                <a:schemeClr val="lt1"/>
              </a:buClr>
              <a:buSzPct val="73333"/>
              <a:buFont typeface="Quest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Clr>
                <a:schemeClr val="lt1"/>
              </a:buClr>
              <a:buSzPct val="73333"/>
              <a:buFont typeface="Quest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Clr>
                <a:schemeClr val="lt1"/>
              </a:buClr>
              <a:buSzPct val="73333"/>
              <a:buFont typeface="Quest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856057" y="1687114"/>
            <a:ext cx="4450883" cy="26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>
              <a:spcBef>
                <a:spcPts val="0"/>
              </a:spcBef>
              <a:buFont typeface="Questrial"/>
              <a:buNone/>
              <a:defRPr sz="1200"/>
            </a:lvl1pPr>
            <a:lvl2pPr indent="0" lvl="1" marL="342900" rtl="0">
              <a:spcBef>
                <a:spcPts val="0"/>
              </a:spcBef>
              <a:buFont typeface="Questrial"/>
              <a:buNone/>
              <a:defRPr sz="11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sz="9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sz="8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sz="8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sz="8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sz="8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sz="8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sz="800"/>
            </a:lvl9pPr>
          </a:lstStyle>
          <a:p/>
        </p:txBody>
      </p:sp>
      <p:sp>
        <p:nvSpPr>
          <p:cNvPr id="207" name="Shape 207"/>
          <p:cNvSpPr txBox="1"/>
          <p:nvPr>
            <p:ph idx="10" type="dt"/>
          </p:nvPr>
        </p:nvSpPr>
        <p:spPr>
          <a:xfrm>
            <a:off x="5592690" y="4412457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11" type="ftr"/>
          </p:nvPr>
        </p:nvSpPr>
        <p:spPr>
          <a:xfrm>
            <a:off x="856058" y="4412456"/>
            <a:ext cx="467948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7707240" y="4412455"/>
            <a:ext cx="578316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856057" y="3228498"/>
            <a:ext cx="7434266" cy="61451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2" name="Shape 212"/>
          <p:cNvSpPr/>
          <p:nvPr>
            <p:ph idx="2" type="pic"/>
          </p:nvPr>
        </p:nvSpPr>
        <p:spPr>
          <a:xfrm>
            <a:off x="856058" y="454819"/>
            <a:ext cx="7434265" cy="2474833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Clr>
                <a:schemeClr val="lt1"/>
              </a:buClr>
              <a:buSzPct val="45833"/>
              <a:buFont typeface="Quest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856022" y="3843014"/>
            <a:ext cx="7433144" cy="51185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>
              <a:spcBef>
                <a:spcPts val="0"/>
              </a:spcBef>
              <a:buFont typeface="Questrial"/>
              <a:buNone/>
              <a:defRPr sz="1200"/>
            </a:lvl1pPr>
            <a:lvl2pPr indent="0" lvl="1" marL="342900" rtl="0">
              <a:spcBef>
                <a:spcPts val="0"/>
              </a:spcBef>
              <a:buFont typeface="Questrial"/>
              <a:buNone/>
              <a:defRPr sz="11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sz="9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sz="8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sz="8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sz="8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sz="8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sz="8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sz="800"/>
            </a:lvl9pPr>
          </a:lstStyle>
          <a:p/>
        </p:txBody>
      </p:sp>
      <p:sp>
        <p:nvSpPr>
          <p:cNvPr id="214" name="Shape 214"/>
          <p:cNvSpPr txBox="1"/>
          <p:nvPr>
            <p:ph idx="10" type="dt"/>
          </p:nvPr>
        </p:nvSpPr>
        <p:spPr>
          <a:xfrm>
            <a:off x="5592690" y="4412457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1" type="ftr"/>
          </p:nvPr>
        </p:nvSpPr>
        <p:spPr>
          <a:xfrm>
            <a:off x="856058" y="4412456"/>
            <a:ext cx="467948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7707240" y="4412455"/>
            <a:ext cx="578316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856091" y="457200"/>
            <a:ext cx="7429466" cy="2571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lvl="0" rtl="0">
              <a:spcBef>
                <a:spcPts val="0"/>
              </a:spcBef>
              <a:defRPr sz="27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856057" y="3314699"/>
            <a:ext cx="7428344" cy="102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rtl="0">
              <a:spcBef>
                <a:spcPts val="0"/>
              </a:spcBef>
              <a:buFont typeface="Questrial"/>
              <a:buNone/>
              <a:defRPr sz="1400"/>
            </a:lvl1pPr>
            <a:lvl2pPr indent="0" lvl="1" marL="342900" rtl="0">
              <a:spcBef>
                <a:spcPts val="0"/>
              </a:spcBef>
              <a:buFont typeface="Questrial"/>
              <a:buNone/>
              <a:defRPr sz="11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sz="9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sz="8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sz="8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sz="8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sz="8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sz="8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sz="800"/>
            </a:lvl9pPr>
          </a:lstStyle>
          <a:p/>
        </p:txBody>
      </p:sp>
      <p:sp>
        <p:nvSpPr>
          <p:cNvPr id="220" name="Shape 220"/>
          <p:cNvSpPr txBox="1"/>
          <p:nvPr>
            <p:ph idx="10" type="dt"/>
          </p:nvPr>
        </p:nvSpPr>
        <p:spPr>
          <a:xfrm>
            <a:off x="5592690" y="4412457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1" type="ftr"/>
          </p:nvPr>
        </p:nvSpPr>
        <p:spPr>
          <a:xfrm>
            <a:off x="856058" y="4412456"/>
            <a:ext cx="467948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7707240" y="4412455"/>
            <a:ext cx="578316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1084658" y="457199"/>
            <a:ext cx="6977063" cy="2061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lvl="0" rtl="0">
              <a:spcBef>
                <a:spcPts val="0"/>
              </a:spcBef>
              <a:defRPr sz="27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1290483" y="2524167"/>
            <a:ext cx="6564224" cy="4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>
              <a:spcBef>
                <a:spcPts val="0"/>
              </a:spcBef>
              <a:buFont typeface="Questrial"/>
              <a:buNone/>
              <a:defRPr sz="1100"/>
            </a:lvl1pPr>
            <a:lvl2pPr indent="0" lvl="1" marL="342900" rtl="0">
              <a:spcBef>
                <a:spcPts val="0"/>
              </a:spcBef>
              <a:buFont typeface="Questrial"/>
              <a:buNone/>
              <a:defRPr sz="11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sz="9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sz="8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sz="8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sz="8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sz="8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sz="8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sz="800"/>
            </a:lvl9pPr>
          </a:lstStyle>
          <a:p/>
        </p:txBody>
      </p:sp>
      <p:sp>
        <p:nvSpPr>
          <p:cNvPr id="226" name="Shape 226"/>
          <p:cNvSpPr txBox="1"/>
          <p:nvPr>
            <p:ph idx="2" type="body"/>
          </p:nvPr>
        </p:nvSpPr>
        <p:spPr>
          <a:xfrm>
            <a:off x="856058" y="3232439"/>
            <a:ext cx="7429501" cy="1117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rtl="0">
              <a:spcBef>
                <a:spcPts val="0"/>
              </a:spcBef>
              <a:buFont typeface="Questrial"/>
              <a:buNone/>
              <a:defRPr sz="1400"/>
            </a:lvl1pPr>
            <a:lvl2pPr indent="0" lvl="1" marL="342900" rtl="0">
              <a:spcBef>
                <a:spcPts val="0"/>
              </a:spcBef>
              <a:buFont typeface="Questrial"/>
              <a:buNone/>
              <a:defRPr sz="11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sz="9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sz="8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sz="8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sz="8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sz="8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sz="8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sz="800"/>
            </a:lvl9pPr>
          </a:lstStyle>
          <a:p/>
        </p:txBody>
      </p:sp>
      <p:sp>
        <p:nvSpPr>
          <p:cNvPr id="227" name="Shape 227"/>
          <p:cNvSpPr txBox="1"/>
          <p:nvPr>
            <p:ph idx="10" type="dt"/>
          </p:nvPr>
        </p:nvSpPr>
        <p:spPr>
          <a:xfrm>
            <a:off x="5592690" y="4412457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11" type="ftr"/>
          </p:nvPr>
        </p:nvSpPr>
        <p:spPr>
          <a:xfrm>
            <a:off x="856058" y="4412456"/>
            <a:ext cx="467948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7707240" y="4412455"/>
            <a:ext cx="578316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230" name="Shape 230"/>
          <p:cNvSpPr txBox="1"/>
          <p:nvPr/>
        </p:nvSpPr>
        <p:spPr>
          <a:xfrm>
            <a:off x="677633" y="549295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856057" y="1600530"/>
            <a:ext cx="7429500" cy="188387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>
              <a:spcBef>
                <a:spcPts val="0"/>
              </a:spcBef>
              <a:defRPr sz="27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856022" y="3493241"/>
            <a:ext cx="7428378" cy="85548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>
              <a:spcBef>
                <a:spcPts val="0"/>
              </a:spcBef>
              <a:buFont typeface="Questrial"/>
              <a:buNone/>
              <a:defRPr sz="1400"/>
            </a:lvl1pPr>
            <a:lvl2pPr indent="0" lvl="1" marL="342900" rtl="0">
              <a:spcBef>
                <a:spcPts val="0"/>
              </a:spcBef>
              <a:buFont typeface="Questrial"/>
              <a:buNone/>
              <a:defRPr sz="11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sz="9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sz="8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sz="8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sz="8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sz="8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sz="8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sz="800"/>
            </a:lvl9pPr>
          </a:lstStyle>
          <a:p/>
        </p:txBody>
      </p:sp>
      <p:sp>
        <p:nvSpPr>
          <p:cNvPr id="235" name="Shape 235"/>
          <p:cNvSpPr txBox="1"/>
          <p:nvPr>
            <p:ph idx="10" type="dt"/>
          </p:nvPr>
        </p:nvSpPr>
        <p:spPr>
          <a:xfrm>
            <a:off x="5592690" y="4412457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6" name="Shape 236"/>
          <p:cNvSpPr txBox="1"/>
          <p:nvPr>
            <p:ph idx="11" type="ftr"/>
          </p:nvPr>
        </p:nvSpPr>
        <p:spPr>
          <a:xfrm>
            <a:off x="856058" y="4412456"/>
            <a:ext cx="467948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7707240" y="4412455"/>
            <a:ext cx="578316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856059" y="457200"/>
            <a:ext cx="7429498" cy="1428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7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856057" y="2005847"/>
            <a:ext cx="2397674" cy="5143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sz="1800" cap="none">
                <a:solidFill>
                  <a:schemeClr val="lt1"/>
                </a:solidFill>
              </a:defRPr>
            </a:lvl1pPr>
            <a:lvl2pPr indent="0" lvl="1" marL="342900" rtl="0">
              <a:spcBef>
                <a:spcPts val="0"/>
              </a:spcBef>
              <a:buFont typeface="Questrial"/>
              <a:buNone/>
              <a:defRPr b="1" sz="15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b="1" sz="14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b="1" sz="12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b="1" sz="12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b="1" sz="12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b="1" sz="12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b="1" sz="12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b="1" sz="1200"/>
            </a:lvl9pPr>
          </a:lstStyle>
          <a:p/>
        </p:txBody>
      </p:sp>
      <p:sp>
        <p:nvSpPr>
          <p:cNvPr id="241" name="Shape 241"/>
          <p:cNvSpPr txBox="1"/>
          <p:nvPr>
            <p:ph idx="2" type="body"/>
          </p:nvPr>
        </p:nvSpPr>
        <p:spPr>
          <a:xfrm>
            <a:off x="845938" y="2520197"/>
            <a:ext cx="2406551" cy="182320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>
              <a:spcBef>
                <a:spcPts val="0"/>
              </a:spcBef>
              <a:buFont typeface="Questrial"/>
              <a:buNone/>
              <a:defRPr sz="1100"/>
            </a:lvl1pPr>
            <a:lvl2pPr indent="0" lvl="1" marL="342900" rtl="0">
              <a:spcBef>
                <a:spcPts val="0"/>
              </a:spcBef>
              <a:buFont typeface="Questrial"/>
              <a:buNone/>
              <a:defRPr sz="9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sz="8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sz="7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sz="7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sz="7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sz="7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sz="7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sz="700"/>
            </a:lvl9pPr>
          </a:lstStyle>
          <a:p/>
        </p:txBody>
      </p:sp>
      <p:sp>
        <p:nvSpPr>
          <p:cNvPr id="242" name="Shape 242"/>
          <p:cNvSpPr txBox="1"/>
          <p:nvPr>
            <p:ph idx="3" type="body"/>
          </p:nvPr>
        </p:nvSpPr>
        <p:spPr>
          <a:xfrm>
            <a:off x="3386074" y="2008226"/>
            <a:ext cx="2388288" cy="5143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sz="1800" cap="none">
                <a:solidFill>
                  <a:schemeClr val="lt1"/>
                </a:solidFill>
              </a:defRPr>
            </a:lvl1pPr>
            <a:lvl2pPr indent="0" lvl="1" marL="342900" rtl="0">
              <a:spcBef>
                <a:spcPts val="0"/>
              </a:spcBef>
              <a:buFont typeface="Questrial"/>
              <a:buNone/>
              <a:defRPr b="1" sz="15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b="1" sz="14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b="1" sz="12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b="1" sz="12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b="1" sz="12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b="1" sz="12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b="1" sz="12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b="1" sz="1200"/>
            </a:lvl9pPr>
          </a:lstStyle>
          <a:p/>
        </p:txBody>
      </p:sp>
      <p:sp>
        <p:nvSpPr>
          <p:cNvPr id="243" name="Shape 243"/>
          <p:cNvSpPr txBox="1"/>
          <p:nvPr>
            <p:ph idx="4" type="body"/>
          </p:nvPr>
        </p:nvSpPr>
        <p:spPr>
          <a:xfrm>
            <a:off x="3378159" y="2522576"/>
            <a:ext cx="2396872" cy="182320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>
              <a:spcBef>
                <a:spcPts val="0"/>
              </a:spcBef>
              <a:buFont typeface="Questrial"/>
              <a:buNone/>
              <a:defRPr sz="1100"/>
            </a:lvl1pPr>
            <a:lvl2pPr indent="0" lvl="1" marL="342900" rtl="0">
              <a:spcBef>
                <a:spcPts val="0"/>
              </a:spcBef>
              <a:buFont typeface="Questrial"/>
              <a:buNone/>
              <a:defRPr sz="9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sz="8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sz="7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sz="7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sz="7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sz="7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sz="7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sz="700"/>
            </a:lvl9pPr>
          </a:lstStyle>
          <a:p/>
        </p:txBody>
      </p:sp>
      <p:sp>
        <p:nvSpPr>
          <p:cNvPr id="244" name="Shape 244"/>
          <p:cNvSpPr txBox="1"/>
          <p:nvPr>
            <p:ph idx="5" type="body"/>
          </p:nvPr>
        </p:nvSpPr>
        <p:spPr>
          <a:xfrm>
            <a:off x="5889331" y="2005847"/>
            <a:ext cx="2396225" cy="5143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sz="1800" cap="none">
                <a:solidFill>
                  <a:schemeClr val="lt1"/>
                </a:solidFill>
              </a:defRPr>
            </a:lvl1pPr>
            <a:lvl2pPr indent="0" lvl="1" marL="342900" rtl="0">
              <a:spcBef>
                <a:spcPts val="0"/>
              </a:spcBef>
              <a:buFont typeface="Questrial"/>
              <a:buNone/>
              <a:defRPr b="1" sz="15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b="1" sz="14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b="1" sz="12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b="1" sz="12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b="1" sz="12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b="1" sz="12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b="1" sz="12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b="1" sz="1200"/>
            </a:lvl9pPr>
          </a:lstStyle>
          <a:p/>
        </p:txBody>
      </p:sp>
      <p:sp>
        <p:nvSpPr>
          <p:cNvPr id="245" name="Shape 245"/>
          <p:cNvSpPr txBox="1"/>
          <p:nvPr>
            <p:ph idx="6" type="body"/>
          </p:nvPr>
        </p:nvSpPr>
        <p:spPr>
          <a:xfrm>
            <a:off x="5889331" y="2520197"/>
            <a:ext cx="2396225" cy="182320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>
              <a:spcBef>
                <a:spcPts val="0"/>
              </a:spcBef>
              <a:buFont typeface="Questrial"/>
              <a:buNone/>
              <a:defRPr sz="1100"/>
            </a:lvl1pPr>
            <a:lvl2pPr indent="0" lvl="1" marL="342900" rtl="0">
              <a:spcBef>
                <a:spcPts val="0"/>
              </a:spcBef>
              <a:buFont typeface="Questrial"/>
              <a:buNone/>
              <a:defRPr sz="9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sz="8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sz="7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sz="7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sz="7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sz="7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sz="7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sz="700"/>
            </a:lvl9pPr>
          </a:lstStyle>
          <a:p/>
        </p:txBody>
      </p:sp>
      <p:sp>
        <p:nvSpPr>
          <p:cNvPr id="246" name="Shape 246"/>
          <p:cNvSpPr txBox="1"/>
          <p:nvPr>
            <p:ph idx="10" type="dt"/>
          </p:nvPr>
        </p:nvSpPr>
        <p:spPr>
          <a:xfrm>
            <a:off x="5592690" y="4412457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7" name="Shape 247"/>
          <p:cNvSpPr txBox="1"/>
          <p:nvPr>
            <p:ph idx="11" type="ftr"/>
          </p:nvPr>
        </p:nvSpPr>
        <p:spPr>
          <a:xfrm>
            <a:off x="856058" y="4412456"/>
            <a:ext cx="467948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7707240" y="4412455"/>
            <a:ext cx="578316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856058" y="457200"/>
            <a:ext cx="7429498" cy="1428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7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856059" y="3303446"/>
            <a:ext cx="2396430" cy="43219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sz="1500" cap="none">
                <a:solidFill>
                  <a:schemeClr val="lt1"/>
                </a:solidFill>
              </a:defRPr>
            </a:lvl1pPr>
            <a:lvl2pPr indent="0" lvl="1" marL="342900" rtl="0">
              <a:spcBef>
                <a:spcPts val="0"/>
              </a:spcBef>
              <a:buFont typeface="Questrial"/>
              <a:buNone/>
              <a:defRPr b="1" sz="15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b="1" sz="14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b="1" sz="12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b="1" sz="12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b="1" sz="12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b="1" sz="12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b="1" sz="12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b="1" sz="1200"/>
            </a:lvl9pPr>
          </a:lstStyle>
          <a:p/>
        </p:txBody>
      </p:sp>
      <p:sp>
        <p:nvSpPr>
          <p:cNvPr id="252" name="Shape 252"/>
          <p:cNvSpPr/>
          <p:nvPr>
            <p:ph idx="2" type="pic"/>
          </p:nvPr>
        </p:nvSpPr>
        <p:spPr>
          <a:xfrm>
            <a:off x="856059" y="2000248"/>
            <a:ext cx="239643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Clr>
                <a:schemeClr val="lt1"/>
              </a:buClr>
              <a:buSzPct val="73333"/>
              <a:buFont typeface="Quest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3" name="Shape 253"/>
          <p:cNvSpPr txBox="1"/>
          <p:nvPr>
            <p:ph idx="3" type="body"/>
          </p:nvPr>
        </p:nvSpPr>
        <p:spPr>
          <a:xfrm>
            <a:off x="856059" y="3735643"/>
            <a:ext cx="2396430" cy="61338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>
              <a:spcBef>
                <a:spcPts val="0"/>
              </a:spcBef>
              <a:buFont typeface="Questrial"/>
              <a:buNone/>
              <a:defRPr sz="1100"/>
            </a:lvl1pPr>
            <a:lvl2pPr indent="0" lvl="1" marL="342900" rtl="0">
              <a:spcBef>
                <a:spcPts val="0"/>
              </a:spcBef>
              <a:buFont typeface="Questrial"/>
              <a:buNone/>
              <a:defRPr sz="9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sz="8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sz="7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sz="7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sz="7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sz="7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sz="7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sz="700"/>
            </a:lvl9pPr>
          </a:lstStyle>
          <a:p/>
        </p:txBody>
      </p:sp>
      <p:sp>
        <p:nvSpPr>
          <p:cNvPr id="254" name="Shape 254"/>
          <p:cNvSpPr txBox="1"/>
          <p:nvPr>
            <p:ph idx="4" type="body"/>
          </p:nvPr>
        </p:nvSpPr>
        <p:spPr>
          <a:xfrm>
            <a:off x="3366789" y="3303446"/>
            <a:ext cx="2400299" cy="43219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sz="1500" cap="none">
                <a:solidFill>
                  <a:schemeClr val="lt1"/>
                </a:solidFill>
              </a:defRPr>
            </a:lvl1pPr>
            <a:lvl2pPr indent="0" lvl="1" marL="342900" rtl="0">
              <a:spcBef>
                <a:spcPts val="0"/>
              </a:spcBef>
              <a:buFont typeface="Questrial"/>
              <a:buNone/>
              <a:defRPr b="1" sz="15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b="1" sz="14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b="1" sz="12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b="1" sz="12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b="1" sz="12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b="1" sz="12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b="1" sz="12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b="1" sz="1200"/>
            </a:lvl9pPr>
          </a:lstStyle>
          <a:p/>
        </p:txBody>
      </p:sp>
      <p:sp>
        <p:nvSpPr>
          <p:cNvPr id="255" name="Shape 255"/>
          <p:cNvSpPr/>
          <p:nvPr>
            <p:ph idx="5" type="pic"/>
          </p:nvPr>
        </p:nvSpPr>
        <p:spPr>
          <a:xfrm>
            <a:off x="3366789" y="2000248"/>
            <a:ext cx="2399205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Clr>
                <a:schemeClr val="lt1"/>
              </a:buClr>
              <a:buSzPct val="73333"/>
              <a:buFont typeface="Quest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6" name="Shape 256"/>
          <p:cNvSpPr txBox="1"/>
          <p:nvPr>
            <p:ph idx="6" type="body"/>
          </p:nvPr>
        </p:nvSpPr>
        <p:spPr>
          <a:xfrm>
            <a:off x="3365694" y="3735642"/>
            <a:ext cx="2400299" cy="60775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>
              <a:spcBef>
                <a:spcPts val="0"/>
              </a:spcBef>
              <a:buFont typeface="Questrial"/>
              <a:buNone/>
              <a:defRPr sz="1100"/>
            </a:lvl1pPr>
            <a:lvl2pPr indent="0" lvl="1" marL="342900" rtl="0">
              <a:spcBef>
                <a:spcPts val="0"/>
              </a:spcBef>
              <a:buFont typeface="Questrial"/>
              <a:buNone/>
              <a:defRPr sz="9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sz="8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sz="7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sz="7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sz="7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sz="7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sz="7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sz="700"/>
            </a:lvl9pPr>
          </a:lstStyle>
          <a:p/>
        </p:txBody>
      </p:sp>
      <p:sp>
        <p:nvSpPr>
          <p:cNvPr id="257" name="Shape 257"/>
          <p:cNvSpPr txBox="1"/>
          <p:nvPr>
            <p:ph idx="7" type="body"/>
          </p:nvPr>
        </p:nvSpPr>
        <p:spPr>
          <a:xfrm>
            <a:off x="5889425" y="3303446"/>
            <a:ext cx="2393055" cy="43219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sz="1500" cap="none">
                <a:solidFill>
                  <a:schemeClr val="lt1"/>
                </a:solidFill>
              </a:defRPr>
            </a:lvl1pPr>
            <a:lvl2pPr indent="0" lvl="1" marL="342900" rtl="0">
              <a:spcBef>
                <a:spcPts val="0"/>
              </a:spcBef>
              <a:buFont typeface="Questrial"/>
              <a:buNone/>
              <a:defRPr b="1" sz="15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b="1" sz="14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b="1" sz="12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b="1" sz="12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b="1" sz="12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b="1" sz="12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b="1" sz="12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b="1" sz="1200"/>
            </a:lvl9pPr>
          </a:lstStyle>
          <a:p/>
        </p:txBody>
      </p:sp>
      <p:sp>
        <p:nvSpPr>
          <p:cNvPr id="258" name="Shape 258"/>
          <p:cNvSpPr/>
          <p:nvPr>
            <p:ph idx="8" type="pic"/>
          </p:nvPr>
        </p:nvSpPr>
        <p:spPr>
          <a:xfrm>
            <a:off x="5889331" y="2000248"/>
            <a:ext cx="2396226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Clr>
                <a:schemeClr val="lt1"/>
              </a:buClr>
              <a:buSzPct val="73333"/>
              <a:buFont typeface="Quest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9" name="Shape 259"/>
          <p:cNvSpPr txBox="1"/>
          <p:nvPr>
            <p:ph idx="9" type="body"/>
          </p:nvPr>
        </p:nvSpPr>
        <p:spPr>
          <a:xfrm>
            <a:off x="5889331" y="3735640"/>
            <a:ext cx="2396225" cy="60775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>
              <a:spcBef>
                <a:spcPts val="0"/>
              </a:spcBef>
              <a:buFont typeface="Questrial"/>
              <a:buNone/>
              <a:defRPr sz="1100"/>
            </a:lvl1pPr>
            <a:lvl2pPr indent="0" lvl="1" marL="342900" rtl="0">
              <a:spcBef>
                <a:spcPts val="0"/>
              </a:spcBef>
              <a:buFont typeface="Questrial"/>
              <a:buNone/>
              <a:defRPr sz="9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sz="8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sz="7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sz="7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sz="7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sz="7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sz="7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sz="700"/>
            </a:lvl9pPr>
          </a:lstStyle>
          <a:p/>
        </p:txBody>
      </p:sp>
      <p:sp>
        <p:nvSpPr>
          <p:cNvPr id="260" name="Shape 260"/>
          <p:cNvSpPr txBox="1"/>
          <p:nvPr>
            <p:ph idx="10" type="dt"/>
          </p:nvPr>
        </p:nvSpPr>
        <p:spPr>
          <a:xfrm>
            <a:off x="5592690" y="4412457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1" name="Shape 261"/>
          <p:cNvSpPr txBox="1"/>
          <p:nvPr>
            <p:ph idx="11" type="ftr"/>
          </p:nvPr>
        </p:nvSpPr>
        <p:spPr>
          <a:xfrm>
            <a:off x="856058" y="4412456"/>
            <a:ext cx="467948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7707240" y="4412455"/>
            <a:ext cx="578316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856059" y="463888"/>
            <a:ext cx="7429498" cy="1108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7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 rot="5400000">
            <a:off x="3242665" y="-699491"/>
            <a:ext cx="2656285" cy="742949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Char char="•"/>
              <a:def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3500" lvl="1" marL="5207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5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76200" lvl="2" marL="8636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76200" lvl="3" marL="12065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76200" lvl="4" marL="15494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18923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2352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25781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29210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6" name="Shape 266"/>
          <p:cNvSpPr txBox="1"/>
          <p:nvPr>
            <p:ph idx="10" type="dt"/>
          </p:nvPr>
        </p:nvSpPr>
        <p:spPr>
          <a:xfrm>
            <a:off x="5592690" y="4412457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7" name="Shape 267"/>
          <p:cNvSpPr txBox="1"/>
          <p:nvPr>
            <p:ph idx="11" type="ftr"/>
          </p:nvPr>
        </p:nvSpPr>
        <p:spPr>
          <a:xfrm>
            <a:off x="856058" y="4412456"/>
            <a:ext cx="467948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7707240" y="4412455"/>
            <a:ext cx="578316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 rot="5400000">
            <a:off x="5590578" y="1648420"/>
            <a:ext cx="3886200" cy="1503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7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 rot="5400000">
            <a:off x="1818678" y="-505421"/>
            <a:ext cx="3886200" cy="581144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Char char="•"/>
              <a:def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3500" lvl="1" marL="5207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5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76200" lvl="2" marL="8636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76200" lvl="3" marL="12065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76200" lvl="4" marL="15494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18923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2352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25781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292100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72" name="Shape 272"/>
          <p:cNvSpPr txBox="1"/>
          <p:nvPr>
            <p:ph idx="10" type="dt"/>
          </p:nvPr>
        </p:nvSpPr>
        <p:spPr>
          <a:xfrm>
            <a:off x="5592690" y="4412457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73" name="Shape 273"/>
          <p:cNvSpPr txBox="1"/>
          <p:nvPr>
            <p:ph idx="11" type="ftr"/>
          </p:nvPr>
        </p:nvSpPr>
        <p:spPr>
          <a:xfrm>
            <a:off x="856058" y="4412456"/>
            <a:ext cx="467948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74" name="Shape 274"/>
          <p:cNvSpPr txBox="1"/>
          <p:nvPr>
            <p:ph idx="12" type="sldNum"/>
          </p:nvPr>
        </p:nvSpPr>
        <p:spPr>
          <a:xfrm>
            <a:off x="7707240" y="4412455"/>
            <a:ext cx="578316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7.png"/><Relationship Id="rId2" Type="http://schemas.openxmlformats.org/officeDocument/2006/relationships/image" Target="../media/image03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8.xml"/><Relationship Id="rId6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1" name="Shape 5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Shape 52"/>
          <p:cNvGrpSpPr/>
          <p:nvPr/>
        </p:nvGrpSpPr>
        <p:grpSpPr>
          <a:xfrm>
            <a:off x="-10716" y="0"/>
            <a:ext cx="9040416" cy="5143500"/>
            <a:chOff x="-14288" y="0"/>
            <a:chExt cx="12053888" cy="6858000"/>
          </a:xfrm>
        </p:grpSpPr>
        <p:grpSp>
          <p:nvGrpSpPr>
            <p:cNvPr id="53" name="Shape 53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54" name="Shape 54"/>
              <p:cNvSpPr/>
              <p:nvPr/>
            </p:nvSpPr>
            <p:spPr>
              <a:xfrm>
                <a:off x="114300" y="4763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Shape 55"/>
              <p:cNvSpPr/>
              <p:nvPr/>
            </p:nvSpPr>
            <p:spPr>
              <a:xfrm>
                <a:off x="33336" y="2176463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28575" y="4021137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200025" y="4763"/>
                <a:ext cx="369888" cy="1811337"/>
              </a:xfrm>
              <a:custGeom>
                <a:pathLst>
                  <a:path extrusionOk="0" h="120000" w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8" name="Shape 58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pathLst>
                  <a:path extrusionOk="0" h="120000" w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0" name="Shape 60"/>
              <p:cNvSpPr/>
              <p:nvPr/>
            </p:nvSpPr>
            <p:spPr>
              <a:xfrm>
                <a:off x="546100" y="0"/>
                <a:ext cx="152399" cy="9128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1" name="Shape 61"/>
              <p:cNvSpPr/>
              <p:nvPr/>
            </p:nvSpPr>
            <p:spPr>
              <a:xfrm>
                <a:off x="588962" y="14208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>
                <a:off x="588962" y="9032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Shape 63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pathLst>
                  <a:path extrusionOk="0" h="120000" w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4" name="Shape 64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5" name="Shape 65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66" name="Shape 66"/>
              <p:cNvSpPr/>
              <p:nvPr/>
            </p:nvSpPr>
            <p:spPr>
              <a:xfrm>
                <a:off x="9525" y="1801813"/>
                <a:ext cx="123824" cy="127000"/>
              </a:xfrm>
              <a:custGeom>
                <a:pathLst>
                  <a:path extrusionOk="0" h="120000" w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7" name="Shape 67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8" name="Shape 68"/>
              <p:cNvSpPr/>
              <p:nvPr/>
            </p:nvSpPr>
            <p:spPr>
              <a:xfrm>
                <a:off x="128586" y="1382712"/>
                <a:ext cx="142875" cy="476249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9" name="Shape 69"/>
              <p:cNvSpPr/>
              <p:nvPr/>
            </p:nvSpPr>
            <p:spPr>
              <a:xfrm>
                <a:off x="204786" y="1849438"/>
                <a:ext cx="114300" cy="107949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133350" y="4662487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pathLst>
                  <a:path extrusionOk="0" h="120000" w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72" name="Shape 72"/>
              <p:cNvSpPr/>
              <p:nvPr/>
            </p:nvSpPr>
            <p:spPr>
              <a:xfrm>
                <a:off x="52386" y="44815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-14288" y="5627687"/>
                <a:ext cx="85724" cy="1216024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74" name="Shape 74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309562" y="5422900"/>
                <a:ext cx="374649" cy="1425574"/>
              </a:xfrm>
              <a:custGeom>
                <a:pathLst>
                  <a:path extrusionOk="0" h="120000" w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76" name="Shape 76"/>
              <p:cNvSpPr/>
              <p:nvPr/>
            </p:nvSpPr>
            <p:spPr>
              <a:xfrm>
                <a:off x="569912" y="5945187"/>
                <a:ext cx="152399" cy="912813"/>
              </a:xfrm>
              <a:custGeom>
                <a:pathLst>
                  <a:path extrusionOk="0" h="120000" w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77" name="Shape 77"/>
              <p:cNvSpPr/>
              <p:nvPr/>
            </p:nvSpPr>
            <p:spPr>
              <a:xfrm>
                <a:off x="612775" y="52466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612775" y="57642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669925" y="6330950"/>
                <a:ext cx="417513" cy="517524"/>
              </a:xfrm>
              <a:custGeom>
                <a:pathLst>
                  <a:path extrusionOk="0" h="120000" w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0" name="Shape 80"/>
              <p:cNvSpPr/>
              <p:nvPr/>
            </p:nvSpPr>
            <p:spPr>
              <a:xfrm>
                <a:off x="1049337" y="6221412"/>
                <a:ext cx="157162" cy="147638"/>
              </a:xfrm>
              <a:custGeom>
                <a:pathLst>
                  <a:path extrusionOk="0" h="120000" w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Shape 81"/>
            <p:cNvGrpSpPr/>
            <p:nvPr/>
          </p:nvGrpSpPr>
          <p:grpSpPr>
            <a:xfrm>
              <a:off x="11364911" y="0"/>
              <a:ext cx="674688" cy="6848476"/>
              <a:chOff x="11364911" y="0"/>
              <a:chExt cx="674688" cy="6848476"/>
            </a:xfrm>
          </p:grpSpPr>
          <p:sp>
            <p:nvSpPr>
              <p:cNvPr id="82" name="Shape 82"/>
              <p:cNvSpPr/>
              <p:nvPr/>
            </p:nvSpPr>
            <p:spPr>
              <a:xfrm>
                <a:off x="11483975" y="0"/>
                <a:ext cx="417513" cy="512762"/>
              </a:xfrm>
              <a:custGeom>
                <a:pathLst>
                  <a:path extrusionOk="0" h="120000" w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3" name="Shape 83"/>
              <p:cNvSpPr/>
              <p:nvPr/>
            </p:nvSpPr>
            <p:spPr>
              <a:xfrm>
                <a:off x="11364911" y="474662"/>
                <a:ext cx="157162" cy="152399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11631611" y="1539875"/>
                <a:ext cx="188913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11531600" y="5694362"/>
                <a:ext cx="298450" cy="1154112"/>
              </a:xfrm>
              <a:custGeom>
                <a:pathLst>
                  <a:path extrusionOk="0" h="120000" w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6" name="Shape 86"/>
              <p:cNvSpPr/>
              <p:nvPr/>
            </p:nvSpPr>
            <p:spPr>
              <a:xfrm>
                <a:off x="11772900" y="5551487"/>
                <a:ext cx="157162" cy="155574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Shape 87"/>
              <p:cNvSpPr/>
              <p:nvPr/>
            </p:nvSpPr>
            <p:spPr>
              <a:xfrm>
                <a:off x="11710986" y="4763"/>
                <a:ext cx="304799" cy="1544638"/>
              </a:xfrm>
              <a:custGeom>
                <a:pathLst>
                  <a:path extrusionOk="0" h="120000" w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8" name="Shape 88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11441111" y="5046662"/>
                <a:ext cx="307974" cy="1801813"/>
              </a:xfrm>
              <a:custGeom>
                <a:pathLst>
                  <a:path extrusionOk="0" h="120000" w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90" name="Shape 90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11939586" y="6596063"/>
                <a:ext cx="23813" cy="252412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Shape 92"/>
          <p:cNvSpPr txBox="1"/>
          <p:nvPr>
            <p:ph type="title"/>
          </p:nvPr>
        </p:nvSpPr>
        <p:spPr>
          <a:xfrm>
            <a:off x="856059" y="463888"/>
            <a:ext cx="7429498" cy="1108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4074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SzPct val="100000"/>
              <a:defRPr sz="1100"/>
            </a:lvl2pPr>
            <a:lvl3pPr indent="0" lvl="2" marL="0" marR="0" rtl="0" algn="l">
              <a:spcBef>
                <a:spcPts val="0"/>
              </a:spcBef>
              <a:buSzPct val="100000"/>
              <a:defRPr sz="1100"/>
            </a:lvl3pPr>
            <a:lvl4pPr indent="0" lvl="3" marL="0" marR="0" rtl="0" algn="l">
              <a:spcBef>
                <a:spcPts val="0"/>
              </a:spcBef>
              <a:buSzPct val="100000"/>
              <a:defRPr sz="1100"/>
            </a:lvl4pPr>
            <a:lvl5pPr indent="0" lvl="4" marL="0" marR="0" rtl="0" algn="l">
              <a:spcBef>
                <a:spcPts val="0"/>
              </a:spcBef>
              <a:buSzPct val="100000"/>
              <a:defRPr sz="1100"/>
            </a:lvl5pPr>
            <a:lvl6pPr indent="0" lvl="5" marL="0" marR="0" rtl="0" algn="l">
              <a:spcBef>
                <a:spcPts val="0"/>
              </a:spcBef>
              <a:buSzPct val="100000"/>
              <a:defRPr sz="1100"/>
            </a:lvl6pPr>
            <a:lvl7pPr indent="0" lvl="6" marL="0" marR="0" rtl="0" algn="l">
              <a:spcBef>
                <a:spcPts val="0"/>
              </a:spcBef>
              <a:buSzPct val="100000"/>
              <a:defRPr sz="1100"/>
            </a:lvl7pPr>
            <a:lvl8pPr indent="0" lvl="7" marL="0" marR="0" rtl="0" algn="l">
              <a:spcBef>
                <a:spcPts val="0"/>
              </a:spcBef>
              <a:buSzPct val="100000"/>
              <a:defRPr sz="1100"/>
            </a:lvl8pPr>
            <a:lvl9pPr indent="0" lvl="8" marL="0" marR="0" rtl="0" algn="l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856058" y="1687115"/>
            <a:ext cx="7429498" cy="26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61111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3500" lvl="1" marL="520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76200" lvl="2" marL="863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8571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76200" lvl="3" marL="1206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76200" lvl="4" marL="1549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1892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235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25781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29210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5592690" y="4412457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SzPct val="137500"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856058" y="4412456"/>
            <a:ext cx="467948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37500"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7707240" y="4412455"/>
            <a:ext cx="578316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Relationship Id="rId4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basketball-reference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Relationship Id="rId4" Type="http://schemas.openxmlformats.org/officeDocument/2006/relationships/image" Target="../media/image01.png"/><Relationship Id="rId5" Type="http://schemas.openxmlformats.org/officeDocument/2006/relationships/image" Target="../media/image05.png"/><Relationship Id="rId6" Type="http://schemas.openxmlformats.org/officeDocument/2006/relationships/image" Target="../media/image04.png"/><Relationship Id="rId7" Type="http://schemas.openxmlformats.org/officeDocument/2006/relationships/image" Target="../media/image09.png"/><Relationship Id="rId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ctrTitle"/>
          </p:nvPr>
        </p:nvSpPr>
        <p:spPr>
          <a:xfrm>
            <a:off x="1407317" y="841772"/>
            <a:ext cx="6593681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ANOVA FOR MACHINE LEARNING ALGORITHM PERFORMANCE</a:t>
            </a:r>
          </a:p>
        </p:txBody>
      </p:sp>
      <p:sp>
        <p:nvSpPr>
          <p:cNvPr id="280" name="Shape 280"/>
          <p:cNvSpPr txBox="1"/>
          <p:nvPr>
            <p:ph idx="1" type="subTitle"/>
          </p:nvPr>
        </p:nvSpPr>
        <p:spPr>
          <a:xfrm>
            <a:off x="1407317" y="2701528"/>
            <a:ext cx="6593681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"/>
              <a:t>By: Nathan Baker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856058" y="0"/>
            <a:ext cx="7429498" cy="531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ANALYZE THE DATA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856058" y="624443"/>
            <a:ext cx="7429498" cy="7954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84150" lvl="0" marL="177800" marR="0" rtl="0" algn="l">
              <a:lnSpc>
                <a:spcPct val="110000"/>
              </a:lnSpc>
              <a:spcBef>
                <a:spcPts val="0"/>
              </a:spcBef>
              <a:buClr>
                <a:schemeClr val="lt1"/>
              </a:buClr>
              <a:buSzPct val="127777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Some preliminary data visualization using the R package “ggplot2”</a:t>
            </a:r>
          </a:p>
          <a:p>
            <a:pPr indent="-184150" lvl="0" marL="177800" marR="0" rtl="0" algn="l">
              <a:lnSpc>
                <a:spcPct val="110000"/>
              </a:lnSpc>
              <a:spcBef>
                <a:spcPts val="800"/>
              </a:spcBef>
              <a:buClr>
                <a:schemeClr val="lt1"/>
              </a:buClr>
              <a:buSzPct val="127777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Note these appear different than proportions because of the transform</a:t>
            </a:r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058" y="1973718"/>
            <a:ext cx="3714599" cy="316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0656" y="1973717"/>
            <a:ext cx="3714899" cy="316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856058" y="0"/>
            <a:ext cx="7429498" cy="4926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ANALYZING THE DATA</a:t>
            </a: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856058" y="492617"/>
            <a:ext cx="7655653" cy="8732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110000"/>
              </a:lnSpc>
              <a:spcBef>
                <a:spcPts val="0"/>
              </a:spcBef>
              <a:buClr>
                <a:schemeClr val="lt1"/>
              </a:buClr>
              <a:buSzPct val="126666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Preliminary Model Means and Boxplots</a:t>
            </a:r>
          </a:p>
          <a:p>
            <a:pPr indent="-171450" lvl="0" marL="177800" marR="0" rtl="0" algn="l">
              <a:lnSpc>
                <a:spcPct val="110000"/>
              </a:lnSpc>
              <a:spcBef>
                <a:spcPts val="800"/>
              </a:spcBef>
              <a:buClr>
                <a:schemeClr val="lt1"/>
              </a:buClr>
              <a:buSzPct val="126666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Note that values are above 1 because of the 2*arcsin(sqrt()) transform applied to the data</a:t>
            </a:r>
          </a:p>
          <a:p>
            <a:pPr indent="-171450" lvl="0" marL="177800" marR="0" rtl="0" algn="l">
              <a:lnSpc>
                <a:spcPct val="110000"/>
              </a:lnSpc>
              <a:spcBef>
                <a:spcPts val="800"/>
              </a:spcBef>
              <a:buClr>
                <a:schemeClr val="lt1"/>
              </a:buClr>
              <a:buSzPct val="126666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aphicFrame>
        <p:nvGraphicFramePr>
          <p:cNvPr id="351" name="Shape 351"/>
          <p:cNvGraphicFramePr/>
          <p:nvPr/>
        </p:nvGraphicFramePr>
        <p:xfrm>
          <a:off x="4484837" y="18367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{59DE14D3-F14F-4B05-B4F2-94B9C73698F0}</a:tableStyleId>
              </a:tblPr>
              <a:tblGrid>
                <a:gridCol w="998550"/>
                <a:gridCol w="998550"/>
                <a:gridCol w="998550"/>
                <a:gridCol w="998550"/>
              </a:tblGrid>
              <a:tr h="17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34300" marB="34300" marR="68600" marL="68600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Means Table (Post Transform)</a:t>
                      </a:r>
                    </a:p>
                  </a:txBody>
                  <a:tcPr marT="34300" marB="34300" marR="68600" marL="68600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34300" marB="34300" marR="68600" marL="68600"/>
                </a:tc>
              </a:tr>
              <a:tr h="17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Grand Mean: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2.135091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34300" marB="34300" marR="68600" marL="68600"/>
                </a:tc>
              </a:tr>
              <a:tr h="17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Model Means: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Model 1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Model 2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34300" marB="34300" marR="68600" marL="68600"/>
                </a:tc>
              </a:tr>
              <a:tr h="17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2.1926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2.0776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34300" marB="34300" marR="68600" marL="68600"/>
                </a:tc>
              </a:tr>
              <a:tr h="29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Method Means: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5NN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7NN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Logistic Regression</a:t>
                      </a:r>
                    </a:p>
                  </a:txBody>
                  <a:tcPr marT="34300" marB="34300" marR="68600" marL="68600"/>
                </a:tc>
              </a:tr>
              <a:tr h="17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2.0480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2.0269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2.3304</a:t>
                      </a:r>
                    </a:p>
                  </a:txBody>
                  <a:tcPr marT="34300" marB="34300" marR="68600" marL="68600"/>
                </a:tc>
              </a:tr>
              <a:tr h="29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Cell Means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5NN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7NN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Logistic Regression</a:t>
                      </a:r>
                    </a:p>
                  </a:txBody>
                  <a:tcPr marT="34300" marB="34300" marR="68600" marL="68600"/>
                </a:tc>
              </a:tr>
              <a:tr h="175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Model 1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2.0656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2.0273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2.4849</a:t>
                      </a:r>
                    </a:p>
                  </a:txBody>
                  <a:tcPr marT="34300" marB="34300" marR="68600" marL="68600"/>
                </a:tc>
              </a:tr>
              <a:tr h="175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Model 2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2.0305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2.0264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2.1759</a:t>
                      </a: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graphicFrame>
        <p:nvGraphicFramePr>
          <p:cNvPr id="352" name="Shape 352"/>
          <p:cNvGraphicFramePr/>
          <p:nvPr/>
        </p:nvGraphicFramePr>
        <p:xfrm>
          <a:off x="372837" y="18367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{59DE14D3-F14F-4B05-B4F2-94B9C73698F0}</a:tableStyleId>
              </a:tblPr>
              <a:tblGrid>
                <a:gridCol w="1028000"/>
                <a:gridCol w="1028000"/>
                <a:gridCol w="1028000"/>
                <a:gridCol w="1028000"/>
              </a:tblGrid>
              <a:tr h="197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34300" marB="34300" marR="68600" marL="68600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Means Table (Pre Transform)</a:t>
                      </a:r>
                    </a:p>
                  </a:txBody>
                  <a:tcPr marT="34300" marB="34300" marR="68600" marL="68600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34300" marB="34300" marR="68600" marL="68600"/>
                </a:tc>
              </a:tr>
              <a:tr h="197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Grand Mean: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0.7626791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34300" marB="34300" marR="68600" marL="68600"/>
                </a:tc>
              </a:tr>
              <a:tr h="197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Model Means: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Model 1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Model 2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34300" marB="34300" marR="68600" marL="68600"/>
                </a:tc>
              </a:tr>
              <a:tr h="197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0.7837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0.7417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34300" marB="34300" marR="68600" marL="68600"/>
                </a:tc>
              </a:tr>
              <a:tr h="322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Method Means: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5NN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7NN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Logistic Regression</a:t>
                      </a:r>
                    </a:p>
                  </a:txBody>
                  <a:tcPr marT="34300" marB="34300" marR="68600" marL="68600"/>
                </a:tc>
              </a:tr>
              <a:tr h="197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0.7291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0.7196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0.8393</a:t>
                      </a:r>
                    </a:p>
                  </a:txBody>
                  <a:tcPr marT="34300" marB="34300" marR="68600" marL="68600"/>
                </a:tc>
              </a:tr>
              <a:tr h="322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Cell Means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5NN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7NN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Logistic Regression</a:t>
                      </a:r>
                    </a:p>
                  </a:txBody>
                  <a:tcPr marT="34300" marB="34300" marR="68600" marL="68600"/>
                </a:tc>
              </a:tr>
              <a:tr h="194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Model 1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0.7368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0.7196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0.8947</a:t>
                      </a:r>
                    </a:p>
                  </a:txBody>
                  <a:tcPr marT="34300" marB="34300" marR="68600" marL="68600"/>
                </a:tc>
              </a:tr>
              <a:tr h="194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Model 2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0.7214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0.7196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cap="none" strike="noStrike"/>
                        <a:t>0.7839</a:t>
                      </a: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856059" y="0"/>
            <a:ext cx="7429498" cy="511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HISTOGRAMS AND QQ BETWEEN CELLS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856059" y="511685"/>
            <a:ext cx="7429498" cy="10627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84150" lvl="0" marL="177800" marR="0" rtl="0" algn="l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7777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59" name="Shape 3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027" y="965316"/>
            <a:ext cx="3850200" cy="38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5217" y="965304"/>
            <a:ext cx="3850200" cy="38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856059" y="0"/>
            <a:ext cx="7429498" cy="511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TESTS FOR HOMOGENEITY OF VARIANCES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856059" y="511685"/>
            <a:ext cx="7429498" cy="18107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84150" lvl="0" marL="177800" marR="0" rtl="0" algn="l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7777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 use Bartlett’s test for homogeneity of variances</a:t>
            </a:r>
          </a:p>
          <a:p>
            <a:pPr indent="-184150" lvl="0" marL="17780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27777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Since our p-value = .3365 &gt; 0.05 or 0.10 we fail to reject H0 at either significance level</a:t>
            </a:r>
          </a:p>
          <a:p>
            <a:pPr indent="-184150" lvl="0" marL="17780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27777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H0 is the null-hypothesis of equal variances</a:t>
            </a:r>
          </a:p>
        </p:txBody>
      </p:sp>
      <p:pic>
        <p:nvPicPr>
          <p:cNvPr id="367" name="Shape 3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1896" y="2550620"/>
            <a:ext cx="5999660" cy="810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856058" y="16162"/>
            <a:ext cx="7429498" cy="476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ANOVA TABLES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856058" y="570626"/>
            <a:ext cx="7429498" cy="15350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23076"/>
              <a:buFont typeface="Arial"/>
              <a:buChar char="•"/>
            </a:pPr>
            <a:r>
              <a:rPr b="0" i="0" lang="en" sz="1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Here are the ANOVA tables for the entire model and the interaction as well as the Model and Methods alone</a:t>
            </a:r>
          </a:p>
          <a:p>
            <a:pPr indent="-177800" lvl="0" marL="177800" marR="0" rtl="0" algn="l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SzPct val="123076"/>
              <a:buFont typeface="Arial"/>
              <a:buChar char="•"/>
            </a:pPr>
            <a:r>
              <a:rPr b="0" i="0" lang="en" sz="1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From the total model we can conclude that H0: (αβ)ij = 0 can be rejected meaning the factors do interact</a:t>
            </a:r>
          </a:p>
          <a:p>
            <a:pPr indent="-177800" lvl="0" marL="177800" marR="0" rtl="0" algn="l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SzPct val="123076"/>
              <a:buFont typeface="Arial"/>
              <a:buChar char="•"/>
            </a:pPr>
            <a:r>
              <a:rPr b="0" i="0" lang="en" sz="1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p-value for Factor A (Model) is small so we can reject H0: αI = 0</a:t>
            </a:r>
          </a:p>
          <a:p>
            <a:pPr indent="-177800" lvl="0" marL="177800" marR="0" rtl="0" algn="l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SzPct val="123076"/>
              <a:buFont typeface="Arial"/>
              <a:buChar char="•"/>
            </a:pPr>
            <a:r>
              <a:rPr b="0" i="0" lang="en" sz="1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p-value for Factor B (Method) is small so we can reject H0: βj = 0 </a:t>
            </a:r>
          </a:p>
          <a:p>
            <a:pPr indent="-177800" lvl="0" marL="177800" marR="0" rtl="0" algn="l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SzPct val="123076"/>
              <a:buFont typeface="Arial"/>
              <a:buChar char="•"/>
            </a:pPr>
            <a:r>
              <a:rPr b="0" i="0" lang="en" sz="1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 conclude that the data suggest a difference in means between every cell</a:t>
            </a:r>
          </a:p>
        </p:txBody>
      </p:sp>
      <p:pic>
        <p:nvPicPr>
          <p:cNvPr id="374" name="Shape 3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1442" y="3056850"/>
            <a:ext cx="6015300" cy="125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856059" y="0"/>
            <a:ext cx="7429498" cy="434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QUANTIFYING MEAN DIFFERENCES</a:t>
            </a: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856058" y="450494"/>
            <a:ext cx="7429498" cy="194497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23076"/>
              <a:buFont typeface="Arial"/>
              <a:buChar char="•"/>
            </a:pPr>
            <a:r>
              <a:rPr b="0" i="0" lang="en" sz="1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 use Tukey’s method to show a difference in contrasts across the Method levels</a:t>
            </a:r>
          </a:p>
          <a:p>
            <a:pPr indent="-177800" lvl="0" marL="177800" marR="0" rtl="0" algn="l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SzPct val="123076"/>
              <a:buFont typeface="Arial"/>
              <a:buChar char="•"/>
            </a:pPr>
            <a:r>
              <a:rPr b="0" i="0" lang="en" sz="1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Here is the Tukey multiple comparisons of means for Methods (Recall Method 1 is 5NN, Method 2 is 7NN, and Method 3 is Logistic Regression)</a:t>
            </a:r>
          </a:p>
          <a:p>
            <a:pPr indent="-177800" lvl="0" marL="177800" marR="0" rtl="0" algn="l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SzPct val="123076"/>
              <a:buFont typeface="Arial"/>
              <a:buChar char="•"/>
            </a:pPr>
            <a:r>
              <a:rPr b="0" i="0" lang="en" sz="1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 see the Confidence intervals for the mean of method 3 minus the mean of methods 1 and 2 and both fairly positive</a:t>
            </a:r>
          </a:p>
          <a:p>
            <a:pPr indent="-177800" lvl="0" marL="177800" marR="0" rtl="0" algn="l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SzPct val="123076"/>
              <a:buFont typeface="Arial"/>
              <a:buChar char="•"/>
            </a:pPr>
            <a:r>
              <a:rPr b="0" i="0" lang="en" sz="1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This suggests that Method 3 in general performed better that both methods 1 and 2</a:t>
            </a:r>
          </a:p>
          <a:p>
            <a:pPr indent="-177800" lvl="0" marL="177800" marR="0" rtl="0" algn="l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SzPct val="123076"/>
              <a:buFont typeface="Arial"/>
              <a:buChar char="•"/>
            </a:pPr>
            <a:r>
              <a:rPr b="0" i="0" lang="en" sz="1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Also, it seems that there is not a very significant difference between the performance of methods 1 and 2</a:t>
            </a:r>
          </a:p>
        </p:txBody>
      </p:sp>
      <p:pic>
        <p:nvPicPr>
          <p:cNvPr id="381" name="Shape 3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655" y="2850238"/>
            <a:ext cx="4493399" cy="1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7050" y="2593500"/>
            <a:ext cx="3040499" cy="25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856059" y="0"/>
            <a:ext cx="7429498" cy="366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QUANTIFYING MEAN DIFFERENCES (CONT.)</a:t>
            </a: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856058" y="366798"/>
            <a:ext cx="7429498" cy="26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84150" lvl="0" marL="177800" marR="0" rtl="0" algn="l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7777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 now use Tukey’s method for comparing the means of the model levels</a:t>
            </a:r>
          </a:p>
          <a:p>
            <a:pPr indent="-184150" lvl="0" marL="17780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27777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As you can see, the mean performance for model 2 minus the mean performance for model 3 yields an entirely negative confidence interval</a:t>
            </a:r>
          </a:p>
          <a:p>
            <a:pPr indent="-184150" lvl="0" marL="17780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27777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confidence however is somewhat close to 0</a:t>
            </a:r>
          </a:p>
          <a:p>
            <a:pPr indent="-184150" lvl="0" marL="17780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27777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This suggest that model 1 only slightly outperforms model 2 in terms of prediction </a:t>
            </a:r>
          </a:p>
        </p:txBody>
      </p:sp>
      <p:pic>
        <p:nvPicPr>
          <p:cNvPr id="389" name="Shape 3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3210" y="3756513"/>
            <a:ext cx="5957700" cy="126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856058" y="0"/>
            <a:ext cx="7429498" cy="569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QUANTIFYING MEAN DIFFERENCES (CONT.)</a:t>
            </a:r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856058" y="569890"/>
            <a:ext cx="7429498" cy="10721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84150" lvl="0" marL="177800" marR="0" rtl="0" algn="l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7777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From these Tukey contrasts between cells its easy to see that the combination of Model 1 with Method 3 is consistently the best performing model:method combination</a:t>
            </a:r>
          </a:p>
          <a:p>
            <a:pPr indent="-184150" lvl="0" marL="17780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27777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193" y="1815530"/>
            <a:ext cx="4126499" cy="32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Shape 3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0707" y="1815504"/>
            <a:ext cx="3714899" cy="32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856059" y="0"/>
            <a:ext cx="7429498" cy="4926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CONCLUSION</a:t>
            </a: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856058" y="492617"/>
            <a:ext cx="7429498" cy="26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84150" lvl="0" marL="177800" marR="0" rtl="0" algn="l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7777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From our analysis we can conclude that Logistic Regression has performed consistently better than either of 5NN or 7NN</a:t>
            </a:r>
          </a:p>
          <a:p>
            <a:pPr indent="-184150" lvl="0" marL="17780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27777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 can also conclude that Model 1 is a slightly better than model to use than Model 2</a:t>
            </a:r>
          </a:p>
          <a:p>
            <a:pPr indent="-184150" lvl="0" marL="17780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27777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And lastly the combination of Logistic Regression with Model 1 is by and large the best prediction model of those tested (this model had an average of 89.47 % correct prediction rate across approximately 140 games)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628650" y="273843"/>
            <a:ext cx="7886700" cy="325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DESCRIPTION OF DATA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28650" y="598867"/>
            <a:ext cx="7813451" cy="36608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110000"/>
              </a:lnSpc>
              <a:spcBef>
                <a:spcPts val="0"/>
              </a:spcBef>
              <a:buClr>
                <a:schemeClr val="lt1"/>
              </a:buClr>
              <a:buSzPct val="126666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Example:</a:t>
            </a:r>
          </a:p>
          <a:p>
            <a:pPr indent="-177800" lvl="1" marL="520700" marR="0" rtl="0" algn="l">
              <a:lnSpc>
                <a:spcPct val="110000"/>
              </a:lnSpc>
              <a:spcBef>
                <a:spcPts val="400"/>
              </a:spcBef>
              <a:buClr>
                <a:schemeClr val="lt1"/>
              </a:buClr>
              <a:buSzPct val="123076"/>
              <a:buFont typeface="Arial"/>
              <a:buChar char="•"/>
            </a:pPr>
            <a:r>
              <a:rPr b="0" i="0" lang="en" sz="1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W/L,FG,FGA,FG%,3P,3PA,3P%,FT,FTA,FT%,ORB,TRB,AST,STL,BLK,TOV,PF,,OPPFG,OPPFGA,OPPFG%,OPP3P,OPP3PA,OPP3P%,OPPFT,OPPFTA,OPPFT%,OPPORB,OPPTRB,OPPAST,OPPSTL,OPPBLK,OPPTOV,OPPPF</a:t>
            </a:r>
          </a:p>
          <a:p>
            <a:pPr indent="-177800" lvl="1" marL="520700" marR="0" rtl="0" algn="l">
              <a:lnSpc>
                <a:spcPct val="110000"/>
              </a:lnSpc>
              <a:spcBef>
                <a:spcPts val="400"/>
              </a:spcBef>
              <a:buClr>
                <a:schemeClr val="lt1"/>
              </a:buClr>
              <a:buSzPct val="123076"/>
              <a:buFont typeface="Arial"/>
              <a:buChar char="•"/>
            </a:pPr>
            <a:r>
              <a:rPr b="0" i="0" lang="en" sz="1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L,32,73,.438,1,6,.167,22,31,.710,13,35,16,9,3,19,23,,35,76,.461,7,18,.389,21,26,.808,14,43,17,7,4,19,22</a:t>
            </a:r>
          </a:p>
          <a:p>
            <a:pPr indent="-171450" lvl="0" marL="177800" marR="0" rtl="0" algn="l">
              <a:lnSpc>
                <a:spcPct val="110000"/>
              </a:lnSpc>
              <a:spcBef>
                <a:spcPts val="800"/>
              </a:spcBef>
              <a:buClr>
                <a:schemeClr val="lt1"/>
              </a:buClr>
              <a:buSzPct val="126666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This data is taken from game logs for Oklahoma City Thunder games (from </a:t>
            </a:r>
            <a:r>
              <a:rPr b="0" i="0" lang="en" sz="15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www.basketball-reference.com</a:t>
            </a:r>
            <a:r>
              <a:rPr b="0" i="0" lang="en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) across 7 seasons from 2008-2015 for 558 games</a:t>
            </a:r>
          </a:p>
          <a:p>
            <a:pPr indent="-171450" lvl="0" marL="177800" marR="0" rtl="0" algn="l">
              <a:lnSpc>
                <a:spcPct val="110000"/>
              </a:lnSpc>
              <a:spcBef>
                <a:spcPts val="800"/>
              </a:spcBef>
              <a:buClr>
                <a:schemeClr val="lt1"/>
              </a:buClr>
              <a:buSzPct val="126666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This data includes various game statistics like Field Goal Percentage (FG%), Steals (STL), and even opponent’s statistics like Opponent Turnovers (OPPTOV)</a:t>
            </a:r>
          </a:p>
          <a:p>
            <a:pPr indent="-171450" lvl="0" marL="177800" marR="0" rtl="0" algn="l">
              <a:lnSpc>
                <a:spcPct val="110000"/>
              </a:lnSpc>
              <a:spcBef>
                <a:spcPts val="800"/>
              </a:spcBef>
              <a:buClr>
                <a:schemeClr val="lt1"/>
              </a:buClr>
              <a:buSzPct val="126666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 use parts of this data to predict whether the Thunder will win or lose a game (depicted by W/L)</a:t>
            </a:r>
          </a:p>
          <a:p>
            <a:pPr indent="-171450" lvl="0" marL="177800" marR="0" rtl="0" algn="l">
              <a:lnSpc>
                <a:spcPct val="110000"/>
              </a:lnSpc>
              <a:spcBef>
                <a:spcPts val="800"/>
              </a:spcBef>
              <a:buClr>
                <a:schemeClr val="lt1"/>
              </a:buClr>
              <a:buSzPct val="126666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we were to develop a model we could input projected game statistics and predict whether the Thunder will win a game that hasn’t even started yet</a:t>
            </a:r>
          </a:p>
          <a:p>
            <a:pPr indent="-171450" lvl="0" marL="177800" marR="0" rtl="0" algn="l">
              <a:lnSpc>
                <a:spcPct val="110000"/>
              </a:lnSpc>
              <a:spcBef>
                <a:spcPts val="800"/>
              </a:spcBef>
              <a:buClr>
                <a:schemeClr val="lt1"/>
              </a:buClr>
              <a:buSzPct val="126666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171450" lvl="0" marL="177800" marR="0" rtl="0" algn="l">
              <a:lnSpc>
                <a:spcPct val="110000"/>
              </a:lnSpc>
              <a:spcBef>
                <a:spcPts val="800"/>
              </a:spcBef>
              <a:buClr>
                <a:schemeClr val="lt1"/>
              </a:buClr>
              <a:buSzPct val="126666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171450" lvl="0" marL="177800" marR="0" rtl="0" algn="l">
              <a:lnSpc>
                <a:spcPct val="110000"/>
              </a:lnSpc>
              <a:spcBef>
                <a:spcPts val="800"/>
              </a:spcBef>
              <a:buClr>
                <a:schemeClr val="lt1"/>
              </a:buClr>
              <a:buSzPct val="126666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856058" y="0"/>
            <a:ext cx="7429498" cy="589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DESCRIPTION OF DATA (CONTINUED)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856059" y="589207"/>
            <a:ext cx="7429498" cy="32454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26666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 how do we develop a model?</a:t>
            </a:r>
          </a:p>
          <a:p>
            <a:pPr indent="-171450" lvl="0" marL="177800" marR="0" rtl="0" algn="l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SzPct val="126666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There are a few different methods of classification at our disposal</a:t>
            </a:r>
          </a:p>
          <a:p>
            <a:pPr indent="-171450" lvl="0" marL="177800" marR="0" rtl="0" algn="l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SzPct val="126666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two I will be using are called K-Nearest Neighbors and Logistic Regression in combination with 2 different combinations of parameters</a:t>
            </a:r>
          </a:p>
          <a:p>
            <a:pPr indent="-171450" lvl="0" marL="177800" marR="0" rtl="0" algn="l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SzPct val="126666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After we develop our models we can test how well the models perform</a:t>
            </a:r>
          </a:p>
          <a:p>
            <a:pPr indent="-171450" lvl="0" marL="177800" marR="0" rtl="0" algn="l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SzPct val="126666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 test their performance by creating the model using a random sample of 75% of the data and testing how accurate we can predict using the data from our holdout random sample of 25%</a:t>
            </a:r>
          </a:p>
          <a:p>
            <a:pPr indent="-171450" lvl="0" marL="177800" marR="0" rtl="0" algn="l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SzPct val="126666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What we get is a percentage of how well our model has predicted the outcome of our test games</a:t>
            </a:r>
          </a:p>
          <a:p>
            <a:pPr indent="-171450" lvl="0" marL="177800" marR="0" rtl="0" algn="l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SzPct val="126666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 do this 20 times for each possible Method:Model combination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856057" y="0"/>
            <a:ext cx="7429498" cy="598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QUICK DESCRIPTION OF METHODS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871769" y="2316955"/>
            <a:ext cx="7413787" cy="22228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27272"/>
              <a:buFont typeface="Arial"/>
              <a:buChar char="•"/>
            </a:pPr>
            <a:r>
              <a:rPr b="0" i="0" lang="en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Very simple and non-parametric classification algorithm</a:t>
            </a:r>
          </a:p>
          <a:p>
            <a:pPr indent="-177800" lvl="0" marL="177800" marR="0" rtl="0" algn="l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SzPct val="127272"/>
              <a:buFont typeface="Arial"/>
              <a:buChar char="•"/>
            </a:pPr>
            <a:r>
              <a:rPr b="0" i="0" lang="en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 essentially plot the data in hyperspace and declare each point as a certain class (in this case as a win or a loss)</a:t>
            </a:r>
          </a:p>
          <a:p>
            <a:pPr indent="-177800" lvl="0" marL="177800" marR="0" rtl="0" algn="l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SzPct val="127272"/>
              <a:buFont typeface="Arial"/>
              <a:buChar char="•"/>
            </a:pPr>
            <a:r>
              <a:rPr b="0" i="0" lang="en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For k = 1 nearest neighbors we plot the new data we don’t yet have a class for and calculate the “nearest” neighbor by Euclidean distance</a:t>
            </a:r>
          </a:p>
          <a:p>
            <a:pPr indent="-177800" lvl="0" marL="177800" marR="0" rtl="0" algn="l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SzPct val="127272"/>
              <a:buFont typeface="Arial"/>
              <a:buChar char="•"/>
            </a:pPr>
            <a:r>
              <a:rPr b="0" i="0" lang="en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the nearest point is a Win we classify the new point as a win and vice versa with losses</a:t>
            </a:r>
          </a:p>
          <a:p>
            <a:pPr indent="-177800" lvl="0" marL="177800" marR="0" rtl="0" algn="l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SzPct val="127272"/>
              <a:buFont typeface="Arial"/>
              <a:buChar char="•"/>
            </a:pPr>
            <a:r>
              <a:rPr b="0" i="0" lang="en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For k = 5 nearest neighbors we do the same except we find the five nearest neighbors and classify based on a majority vote</a:t>
            </a:r>
          </a:p>
          <a:p>
            <a:pPr indent="-177800" lvl="0" marL="177800" marR="0" rtl="0" algn="l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SzPct val="127272"/>
              <a:buFont typeface="Arial"/>
              <a:buChar char="•"/>
            </a:pPr>
            <a:r>
              <a:rPr b="0" i="0" lang="en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Similarly for k = 7 nearest neighbors</a:t>
            </a:r>
          </a:p>
        </p:txBody>
      </p:sp>
      <p:pic>
        <p:nvPicPr>
          <p:cNvPr descr="https://www.byclb.com/TR/Tutorials/neural_networks/ch11_1_dosyalar/image087.jpg" id="299" name="Shape 2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2835" y="614949"/>
            <a:ext cx="1835943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856059" y="0"/>
            <a:ext cx="7429498" cy="540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QUICK DESCRIPTION OF METHODS (CONT.)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856058" y="2487215"/>
            <a:ext cx="7429498" cy="19849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110000"/>
              </a:lnSpc>
              <a:spcBef>
                <a:spcPts val="0"/>
              </a:spcBef>
              <a:buClr>
                <a:schemeClr val="lt1"/>
              </a:buClr>
              <a:buSzPct val="126666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Logistic regression is given by: Pr(Yi = 1 | Xi) = </a:t>
            </a:r>
            <a:r>
              <a:rPr lang="en" sz="1500"/>
              <a:t>1</a:t>
            </a:r>
            <a:r>
              <a:rPr b="0" i="0" lang="en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/[1+exp(-Beta*Xi)]</a:t>
            </a:r>
          </a:p>
          <a:p>
            <a:pPr indent="-171450" lvl="0" marL="177800" marR="0" rtl="0" algn="l">
              <a:lnSpc>
                <a:spcPct val="110000"/>
              </a:lnSpc>
              <a:spcBef>
                <a:spcPts val="800"/>
              </a:spcBef>
              <a:buClr>
                <a:schemeClr val="lt1"/>
              </a:buClr>
              <a:buSzPct val="126666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Essentially this gives us a probability that the Thunder will win a particular game on a scale of 0 to 1 (0 being a definite loss, 1 being a certain victory)</a:t>
            </a:r>
          </a:p>
          <a:p>
            <a:pPr indent="-171450" lvl="0" marL="177800" marR="0" rtl="0" algn="l">
              <a:lnSpc>
                <a:spcPct val="110000"/>
              </a:lnSpc>
              <a:spcBef>
                <a:spcPts val="800"/>
              </a:spcBef>
              <a:buClr>
                <a:schemeClr val="lt1"/>
              </a:buClr>
              <a:buSzPct val="126666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Given that our output is continuous, we need to create a classification rule</a:t>
            </a:r>
          </a:p>
          <a:p>
            <a:pPr indent="-171450" lvl="0" marL="177800" marR="0" rtl="0" algn="l">
              <a:lnSpc>
                <a:spcPct val="110000"/>
              </a:lnSpc>
              <a:spcBef>
                <a:spcPts val="800"/>
              </a:spcBef>
              <a:buClr>
                <a:schemeClr val="lt1"/>
              </a:buClr>
              <a:buSzPct val="126666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Our classification rule in this case is if the probability is &gt;= 0.5 we classify the game as a win</a:t>
            </a:r>
          </a:p>
          <a:p>
            <a:pPr indent="-171450" lvl="0" marL="177800" marR="0" rtl="0" algn="l">
              <a:lnSpc>
                <a:spcPct val="110000"/>
              </a:lnSpc>
              <a:spcBef>
                <a:spcPts val="800"/>
              </a:spcBef>
              <a:buClr>
                <a:schemeClr val="lt1"/>
              </a:buClr>
              <a:buSzPct val="126666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the probability is &lt; 0.5 we classify the game as a loss </a:t>
            </a:r>
          </a:p>
        </p:txBody>
      </p:sp>
      <p:pic>
        <p:nvPicPr>
          <p:cNvPr descr="http://www.gepsoft.com/tutorials/ImagesLRAP/LogisticRegressionWindowLogisticFitChart6.png" id="306" name="Shape 3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8442" y="540912"/>
            <a:ext cx="3564731" cy="194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856058" y="0"/>
            <a:ext cx="7429498" cy="415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QUICK DESCRIPTION OF MODELS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856058" y="431426"/>
            <a:ext cx="7429498" cy="32204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84150" lvl="0" marL="1778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23529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Model 1: ORB + TRB + AST + STL + BLK + TOV + PF + OPPORB + OPPTRB + OPPAST + OPPSTL + OPPBLK + OPPTOV + OPPPF</a:t>
            </a:r>
          </a:p>
          <a:p>
            <a:pPr indent="-184150" lvl="0" marL="177800" marR="0" rtl="0" algn="l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SzPct val="123529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 use our different methods given these parameters to create our predictions</a:t>
            </a:r>
          </a:p>
          <a:p>
            <a:pPr indent="-184150" lvl="0" marL="177800" marR="0" rtl="0" algn="l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SzPct val="123529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 do the same for Model 2</a:t>
            </a:r>
          </a:p>
          <a:p>
            <a:pPr indent="-184150" lvl="0" marL="177800" marR="0" rtl="0" algn="l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SzPct val="123529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Model 2: TRB + AST + STL + BLK + OPPTRB + OPPAST + OPPSTL + OPPBLK</a:t>
            </a:r>
          </a:p>
          <a:p>
            <a:pPr indent="-184150" lvl="0" marL="177800" marR="0" rtl="0" algn="l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SzPct val="123529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 description of the actual parameters: ORB = Team Offensive Rebounds, TRB = Team Total Rebounds, AST = Team Assists, STL = Team Steals, BLK = Team Blocks, TOV = Team Turnovers, PF = Team Personal Fouls, OPPORB = Opponent Offensive Rebounds, OPPTRB = Opponent Total Rebounds, OPPAST = Opponent Assists, OPPSTL = Opponent Steals, OPPBLK = Opponent Blocks, OPPTOV = Opponent Turnovers, OPPPF = Opponent Personal Fouls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856058" y="19567"/>
            <a:ext cx="7429498" cy="48270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ANALYZING THE DATA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856058" y="502276"/>
            <a:ext cx="7429498" cy="18545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84150" lvl="0" marL="177800" marR="0" rtl="0" algn="l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7777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Some example data (pre-transform: 120 data points)</a:t>
            </a:r>
          </a:p>
          <a:p>
            <a:pPr indent="-184150" lvl="0" marL="17780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27777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Note that Model 1 and 2 were given in the previous slide; Method 1 is 5NN, Method 2 is 7NN, Method 3 is Logistic Regression</a:t>
            </a:r>
          </a:p>
        </p:txBody>
      </p:sp>
      <p:pic>
        <p:nvPicPr>
          <p:cNvPr id="319" name="Shape 3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025" y="1872315"/>
            <a:ext cx="1564481" cy="2693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5996" y="1872314"/>
            <a:ext cx="1021556" cy="2693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20041" y="1872314"/>
            <a:ext cx="985837" cy="2693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88368" y="1872313"/>
            <a:ext cx="957262" cy="2693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28120" y="1872313"/>
            <a:ext cx="957262" cy="2693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40923" y="1872313"/>
            <a:ext cx="992981" cy="2693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856058" y="0"/>
            <a:ext cx="7429498" cy="50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DESCRIPTION OF ANOVA MODEL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856059" y="502275"/>
            <a:ext cx="7429497" cy="34410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110000"/>
              </a:lnSpc>
              <a:spcBef>
                <a:spcPts val="0"/>
              </a:spcBef>
              <a:buClr>
                <a:schemeClr val="lt1"/>
              </a:buClr>
              <a:buSzPct val="126666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 want to know which Model:Method combination has the best average performance</a:t>
            </a:r>
          </a:p>
          <a:p>
            <a:pPr indent="-171450" lvl="0" marL="177800" marR="0" rtl="0" algn="l">
              <a:lnSpc>
                <a:spcPct val="110000"/>
              </a:lnSpc>
              <a:spcBef>
                <a:spcPts val="800"/>
              </a:spcBef>
              <a:buClr>
                <a:schemeClr val="lt1"/>
              </a:buClr>
              <a:buSzPct val="126666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Since we are analyzing specifically each model and method we use a fixed effects model with b = 3 for the method levels and a = 2 for the model levels</a:t>
            </a:r>
          </a:p>
          <a:p>
            <a:pPr indent="-171450" lvl="0" marL="177800" marR="0" rtl="0" algn="l">
              <a:lnSpc>
                <a:spcPct val="110000"/>
              </a:lnSpc>
              <a:spcBef>
                <a:spcPts val="800"/>
              </a:spcBef>
              <a:buClr>
                <a:schemeClr val="lt1"/>
              </a:buClr>
              <a:buSzPct val="126666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Each cell will have 20 tests of the performance</a:t>
            </a:r>
          </a:p>
          <a:p>
            <a:pPr indent="-171450" lvl="0" marL="177800" marR="0" rtl="0" algn="l">
              <a:lnSpc>
                <a:spcPct val="110000"/>
              </a:lnSpc>
              <a:spcBef>
                <a:spcPts val="800"/>
              </a:spcBef>
              <a:buClr>
                <a:schemeClr val="lt1"/>
              </a:buClr>
              <a:buSzPct val="126666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 will also need to perform a transform</a:t>
            </a:r>
          </a:p>
          <a:p>
            <a:pPr indent="-177800" lvl="1" marL="520700" marR="0" rtl="0" algn="l">
              <a:lnSpc>
                <a:spcPct val="110000"/>
              </a:lnSpc>
              <a:spcBef>
                <a:spcPts val="400"/>
              </a:spcBef>
              <a:buClr>
                <a:schemeClr val="lt1"/>
              </a:buClr>
              <a:buSzPct val="123076"/>
              <a:buFont typeface="Arial"/>
              <a:buChar char="•"/>
            </a:pPr>
            <a:r>
              <a:rPr b="0" i="0" lang="en" sz="1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Since the data is essentially a proportion of the games each model predicted correctly, they are generated using a binomial distribution</a:t>
            </a:r>
          </a:p>
          <a:p>
            <a:pPr indent="-177800" lvl="1" marL="520700" marR="0" rtl="0" algn="l">
              <a:lnSpc>
                <a:spcPct val="110000"/>
              </a:lnSpc>
              <a:spcBef>
                <a:spcPts val="400"/>
              </a:spcBef>
              <a:buClr>
                <a:schemeClr val="lt1"/>
              </a:buClr>
              <a:buSzPct val="123076"/>
              <a:buFont typeface="Arial"/>
              <a:buChar char="•"/>
            </a:pPr>
            <a:r>
              <a:rPr b="0" i="0" lang="en" sz="1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Because of this the mean is equal to n*p and the variances are n*p*(1-p)</a:t>
            </a:r>
          </a:p>
          <a:p>
            <a:pPr indent="-177800" lvl="1" marL="520700" marR="0" rtl="0" algn="l">
              <a:lnSpc>
                <a:spcPct val="110000"/>
              </a:lnSpc>
              <a:spcBef>
                <a:spcPts val="400"/>
              </a:spcBef>
              <a:buClr>
                <a:schemeClr val="lt1"/>
              </a:buClr>
              <a:buSzPct val="123076"/>
              <a:buFont typeface="Arial"/>
              <a:buChar char="•"/>
            </a:pPr>
            <a:r>
              <a:rPr b="0" i="0" lang="en" sz="1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Thus if the means are different then the variances are likely different as well contradicting our assumption of homogenous variances</a:t>
            </a:r>
          </a:p>
          <a:p>
            <a:pPr indent="-177800" lvl="1" marL="520700" marR="0" rtl="0" algn="l">
              <a:lnSpc>
                <a:spcPct val="110000"/>
              </a:lnSpc>
              <a:spcBef>
                <a:spcPts val="400"/>
              </a:spcBef>
              <a:buClr>
                <a:schemeClr val="lt1"/>
              </a:buClr>
              <a:buSzPct val="123076"/>
              <a:buFont typeface="Arial"/>
              <a:buChar char="•"/>
            </a:pPr>
            <a:r>
              <a:rPr b="0" i="0" lang="en" sz="1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 before our analysis we perform a simple 2*arcsin(sqrt()) transform</a:t>
            </a:r>
          </a:p>
          <a:p>
            <a:pPr indent="-177800" lvl="1" marL="520700" marR="0" rtl="0" algn="l">
              <a:lnSpc>
                <a:spcPct val="110000"/>
              </a:lnSpc>
              <a:spcBef>
                <a:spcPts val="400"/>
              </a:spcBef>
              <a:buClr>
                <a:schemeClr val="lt1"/>
              </a:buClr>
              <a:buSzPct val="123076"/>
              <a:buFont typeface="Arial"/>
              <a:buChar char="•"/>
            </a:pPr>
            <a:r>
              <a:rPr b="0" i="0" lang="en" sz="1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Note that this also coincidentally should correct any lack of normality</a:t>
            </a:r>
          </a:p>
          <a:p>
            <a:pPr indent="-171450" lvl="0" marL="177800" marR="0" rtl="0" algn="l">
              <a:lnSpc>
                <a:spcPct val="110000"/>
              </a:lnSpc>
              <a:spcBef>
                <a:spcPts val="800"/>
              </a:spcBef>
              <a:buClr>
                <a:schemeClr val="lt1"/>
              </a:buClr>
              <a:buSzPct val="126666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856059" y="0"/>
            <a:ext cx="7429498" cy="405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ANALYZING THE DATA</a:t>
            </a:r>
          </a:p>
        </p:txBody>
      </p:sp>
      <p:graphicFrame>
        <p:nvGraphicFramePr>
          <p:cNvPr id="336" name="Shape 336"/>
          <p:cNvGraphicFramePr/>
          <p:nvPr/>
        </p:nvGraphicFramePr>
        <p:xfrm>
          <a:off x="856059" y="16871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{59DE14D3-F14F-4B05-B4F2-94B9C73698F0}</a:tableStyleId>
              </a:tblPr>
              <a:tblGrid>
                <a:gridCol w="1857375"/>
                <a:gridCol w="1857375"/>
                <a:gridCol w="1857375"/>
                <a:gridCol w="1857375"/>
              </a:tblGrid>
              <a:tr h="27812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cap="none" strike="noStrike"/>
                        <a:t>Anova Model</a:t>
                      </a:r>
                    </a:p>
                  </a:txBody>
                  <a:tcPr marT="34300" marB="34300" marR="68600" marL="68600"/>
                </a:tc>
                <a:tc hMerge="1"/>
                <a:tc hMerge="1"/>
                <a:tc hMerge="1"/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cap="none" strike="noStrike"/>
                        <a:t>5NN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cap="none" strike="noStrike"/>
                        <a:t>7NN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cap="none" strike="noStrike"/>
                        <a:t>Logistic Regression</a:t>
                      </a:r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cap="none" strike="noStrike"/>
                        <a:t>Model 1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cap="none" strike="noStrike"/>
                        <a:t>Cell (1,1)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cap="none" strike="noStrike"/>
                        <a:t>Cell (1,2)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cap="none" strike="noStrike"/>
                        <a:t>Cell (1,3)</a:t>
                      </a:r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cap="none" strike="noStrike"/>
                        <a:t>Model 2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cap="none" strike="noStrike"/>
                        <a:t>Cell (2,1)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cap="none" strike="noStrike"/>
                        <a:t>Cell (2,2)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cap="none" strike="noStrike"/>
                        <a:t>Cell (2,3)</a:t>
                      </a: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