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368" r:id="rId3"/>
    <p:sldId id="313" r:id="rId4"/>
    <p:sldId id="314" r:id="rId5"/>
    <p:sldId id="315" r:id="rId6"/>
    <p:sldId id="316" r:id="rId7"/>
    <p:sldId id="366" r:id="rId8"/>
    <p:sldId id="3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0CE545-E93A-BC4C-8109-041852A9856D}" v="15" dt="2023-12-18T19:02:42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1" autoAdjust="0"/>
    <p:restoredTop sz="95196"/>
  </p:normalViewPr>
  <p:slideViewPr>
    <p:cSldViewPr snapToGrid="0">
      <p:cViewPr varScale="1">
        <p:scale>
          <a:sx n="91" d="100"/>
          <a:sy n="91" d="100"/>
        </p:scale>
        <p:origin x="1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microsoft.com/office/2016/11/relationships/changesInfo" Target="changesInfos/changesInfo1.xml"/><Relationship Id="rId16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ron, Nicholas" userId="f98d8d5f-54fa-4104-8bba-8b913966f45d" providerId="ADAL" clId="{D10CE545-E93A-BC4C-8109-041852A9856D}"/>
    <pc:docChg chg="custSel addSld modSld sldOrd">
      <pc:chgData name="Barron, Nicholas" userId="f98d8d5f-54fa-4104-8bba-8b913966f45d" providerId="ADAL" clId="{D10CE545-E93A-BC4C-8109-041852A9856D}" dt="2023-12-18T19:03:27.553" v="254" actId="20577"/>
      <pc:docMkLst>
        <pc:docMk/>
      </pc:docMkLst>
      <pc:sldChg chg="modSp mod">
        <pc:chgData name="Barron, Nicholas" userId="f98d8d5f-54fa-4104-8bba-8b913966f45d" providerId="ADAL" clId="{D10CE545-E93A-BC4C-8109-041852A9856D}" dt="2023-12-18T18:44:15.773" v="16" actId="20577"/>
        <pc:sldMkLst>
          <pc:docMk/>
          <pc:sldMk cId="2667432374" sldId="256"/>
        </pc:sldMkLst>
        <pc:spChg chg="mod">
          <ac:chgData name="Barron, Nicholas" userId="f98d8d5f-54fa-4104-8bba-8b913966f45d" providerId="ADAL" clId="{D10CE545-E93A-BC4C-8109-041852A9856D}" dt="2023-12-18T18:44:11.223" v="3" actId="20577"/>
          <ac:spMkLst>
            <pc:docMk/>
            <pc:sldMk cId="2667432374" sldId="256"/>
            <ac:spMk id="2" creationId="{00000000-0000-0000-0000-000000000000}"/>
          </ac:spMkLst>
        </pc:spChg>
        <pc:spChg chg="mod">
          <ac:chgData name="Barron, Nicholas" userId="f98d8d5f-54fa-4104-8bba-8b913966f45d" providerId="ADAL" clId="{D10CE545-E93A-BC4C-8109-041852A9856D}" dt="2023-12-18T18:44:15.773" v="16" actId="20577"/>
          <ac:spMkLst>
            <pc:docMk/>
            <pc:sldMk cId="2667432374" sldId="256"/>
            <ac:spMk id="3" creationId="{00000000-0000-0000-0000-000000000000}"/>
          </ac:spMkLst>
        </pc:spChg>
      </pc:sldChg>
      <pc:sldChg chg="addSp delSp modSp mod">
        <pc:chgData name="Barron, Nicholas" userId="f98d8d5f-54fa-4104-8bba-8b913966f45d" providerId="ADAL" clId="{D10CE545-E93A-BC4C-8109-041852A9856D}" dt="2023-12-18T18:47:30.536" v="23"/>
        <pc:sldMkLst>
          <pc:docMk/>
          <pc:sldMk cId="2111128185" sldId="313"/>
        </pc:sldMkLst>
        <pc:spChg chg="mod">
          <ac:chgData name="Barron, Nicholas" userId="f98d8d5f-54fa-4104-8bba-8b913966f45d" providerId="ADAL" clId="{D10CE545-E93A-BC4C-8109-041852A9856D}" dt="2023-12-18T18:47:01.116" v="18" actId="2711"/>
          <ac:spMkLst>
            <pc:docMk/>
            <pc:sldMk cId="2111128185" sldId="313"/>
            <ac:spMk id="4" creationId="{060E2FDA-AFA3-0589-393C-C7E1F00D6371}"/>
          </ac:spMkLst>
        </pc:spChg>
        <pc:spChg chg="del">
          <ac:chgData name="Barron, Nicholas" userId="f98d8d5f-54fa-4104-8bba-8b913966f45d" providerId="ADAL" clId="{D10CE545-E93A-BC4C-8109-041852A9856D}" dt="2023-12-18T18:47:06.166" v="19" actId="478"/>
          <ac:spMkLst>
            <pc:docMk/>
            <pc:sldMk cId="2111128185" sldId="313"/>
            <ac:spMk id="5" creationId="{00000000-0000-0000-0000-000000000000}"/>
          </ac:spMkLst>
        </pc:spChg>
        <pc:spChg chg="mod">
          <ac:chgData name="Barron, Nicholas" userId="f98d8d5f-54fa-4104-8bba-8b913966f45d" providerId="ADAL" clId="{D10CE545-E93A-BC4C-8109-041852A9856D}" dt="2023-12-18T18:47:30.536" v="23"/>
          <ac:spMkLst>
            <pc:docMk/>
            <pc:sldMk cId="2111128185" sldId="313"/>
            <ac:spMk id="7" creationId="{00000000-0000-0000-0000-000000000000}"/>
          </ac:spMkLst>
        </pc:spChg>
        <pc:spChg chg="mod">
          <ac:chgData name="Barron, Nicholas" userId="f98d8d5f-54fa-4104-8bba-8b913966f45d" providerId="ADAL" clId="{D10CE545-E93A-BC4C-8109-041852A9856D}" dt="2023-12-18T18:46:57.281" v="17"/>
          <ac:spMkLst>
            <pc:docMk/>
            <pc:sldMk cId="2111128185" sldId="313"/>
            <ac:spMk id="9" creationId="{A123DF97-EACF-0E2C-60F6-3F059EC0ECAE}"/>
          </ac:spMkLst>
        </pc:spChg>
        <pc:grpChg chg="add mod">
          <ac:chgData name="Barron, Nicholas" userId="f98d8d5f-54fa-4104-8bba-8b913966f45d" providerId="ADAL" clId="{D10CE545-E93A-BC4C-8109-041852A9856D}" dt="2023-12-18T18:47:14.579" v="21" actId="167"/>
          <ac:grpSpMkLst>
            <pc:docMk/>
            <pc:sldMk cId="2111128185" sldId="313"/>
            <ac:grpSpMk id="3" creationId="{AE2BD1EC-4D69-668E-4C30-5B3F92024C7D}"/>
          </ac:grpSpMkLst>
        </pc:grpChg>
      </pc:sldChg>
      <pc:sldChg chg="addSp delSp modSp mod">
        <pc:chgData name="Barron, Nicholas" userId="f98d8d5f-54fa-4104-8bba-8b913966f45d" providerId="ADAL" clId="{D10CE545-E93A-BC4C-8109-041852A9856D}" dt="2023-12-18T18:52:00.548" v="54" actId="20577"/>
        <pc:sldMkLst>
          <pc:docMk/>
          <pc:sldMk cId="1270296461" sldId="314"/>
        </pc:sldMkLst>
        <pc:spChg chg="del">
          <ac:chgData name="Barron, Nicholas" userId="f98d8d5f-54fa-4104-8bba-8b913966f45d" providerId="ADAL" clId="{D10CE545-E93A-BC4C-8109-041852A9856D}" dt="2023-12-18T18:47:40.784" v="24" actId="478"/>
          <ac:spMkLst>
            <pc:docMk/>
            <pc:sldMk cId="1270296461" sldId="314"/>
            <ac:spMk id="3" creationId="{373E959F-85B2-7D4B-5D88-925C08CE3717}"/>
          </ac:spMkLst>
        </pc:spChg>
        <pc:spChg chg="mod">
          <ac:chgData name="Barron, Nicholas" userId="f98d8d5f-54fa-4104-8bba-8b913966f45d" providerId="ADAL" clId="{D10CE545-E93A-BC4C-8109-041852A9856D}" dt="2023-12-18T18:52:00.548" v="54" actId="20577"/>
          <ac:spMkLst>
            <pc:docMk/>
            <pc:sldMk cId="1270296461" sldId="314"/>
            <ac:spMk id="5" creationId="{32FDD033-94CC-2046-ECA0-3B76322C8F32}"/>
          </ac:spMkLst>
        </pc:spChg>
        <pc:spChg chg="mod">
          <ac:chgData name="Barron, Nicholas" userId="f98d8d5f-54fa-4104-8bba-8b913966f45d" providerId="ADAL" clId="{D10CE545-E93A-BC4C-8109-041852A9856D}" dt="2023-12-18T18:48:24.591" v="36"/>
          <ac:spMkLst>
            <pc:docMk/>
            <pc:sldMk cId="1270296461" sldId="314"/>
            <ac:spMk id="7" creationId="{00000000-0000-0000-0000-000000000000}"/>
          </ac:spMkLst>
        </pc:spChg>
        <pc:spChg chg="mod">
          <ac:chgData name="Barron, Nicholas" userId="f98d8d5f-54fa-4104-8bba-8b913966f45d" providerId="ADAL" clId="{D10CE545-E93A-BC4C-8109-041852A9856D}" dt="2023-12-18T18:47:41.123" v="25"/>
          <ac:spMkLst>
            <pc:docMk/>
            <pc:sldMk cId="1270296461" sldId="314"/>
            <ac:spMk id="9" creationId="{D0001D7A-18B2-F096-9F78-4B40F70C01DC}"/>
          </ac:spMkLst>
        </pc:spChg>
        <pc:grpChg chg="add mod">
          <ac:chgData name="Barron, Nicholas" userId="f98d8d5f-54fa-4104-8bba-8b913966f45d" providerId="ADAL" clId="{D10CE545-E93A-BC4C-8109-041852A9856D}" dt="2023-12-18T18:48:22.144" v="35" actId="167"/>
          <ac:grpSpMkLst>
            <pc:docMk/>
            <pc:sldMk cId="1270296461" sldId="314"/>
            <ac:grpSpMk id="4" creationId="{8FA94CA7-D85F-20A6-5B01-14B7A6B36333}"/>
          </ac:grpSpMkLst>
        </pc:grpChg>
      </pc:sldChg>
      <pc:sldChg chg="addSp delSp modSp mod">
        <pc:chgData name="Barron, Nicholas" userId="f98d8d5f-54fa-4104-8bba-8b913966f45d" providerId="ADAL" clId="{D10CE545-E93A-BC4C-8109-041852A9856D}" dt="2023-12-18T18:47:54.926" v="30" actId="478"/>
        <pc:sldMkLst>
          <pc:docMk/>
          <pc:sldMk cId="1352215354" sldId="315"/>
        </pc:sldMkLst>
        <pc:spChg chg="del mod">
          <ac:chgData name="Barron, Nicholas" userId="f98d8d5f-54fa-4104-8bba-8b913966f45d" providerId="ADAL" clId="{D10CE545-E93A-BC4C-8109-041852A9856D}" dt="2023-12-18T18:47:54.926" v="30" actId="478"/>
          <ac:spMkLst>
            <pc:docMk/>
            <pc:sldMk cId="1352215354" sldId="315"/>
            <ac:spMk id="3" creationId="{E9C65ED0-9C64-C117-D10E-DD13AA904398}"/>
          </ac:spMkLst>
        </pc:spChg>
        <pc:spChg chg="mod">
          <ac:chgData name="Barron, Nicholas" userId="f98d8d5f-54fa-4104-8bba-8b913966f45d" providerId="ADAL" clId="{D10CE545-E93A-BC4C-8109-041852A9856D}" dt="2023-12-18T18:47:49.723" v="27"/>
          <ac:spMkLst>
            <pc:docMk/>
            <pc:sldMk cId="1352215354" sldId="315"/>
            <ac:spMk id="5" creationId="{8B9D9B36-DEE6-8A68-21A6-5770700DA7DA}"/>
          </ac:spMkLst>
        </pc:spChg>
        <pc:spChg chg="mod">
          <ac:chgData name="Barron, Nicholas" userId="f98d8d5f-54fa-4104-8bba-8b913966f45d" providerId="ADAL" clId="{D10CE545-E93A-BC4C-8109-041852A9856D}" dt="2023-12-18T18:47:49.723" v="27"/>
          <ac:spMkLst>
            <pc:docMk/>
            <pc:sldMk cId="1352215354" sldId="315"/>
            <ac:spMk id="8" creationId="{600E8151-9734-C4A3-1EDF-BED7017F1222}"/>
          </ac:spMkLst>
        </pc:spChg>
        <pc:grpChg chg="add mod">
          <ac:chgData name="Barron, Nicholas" userId="f98d8d5f-54fa-4104-8bba-8b913966f45d" providerId="ADAL" clId="{D10CE545-E93A-BC4C-8109-041852A9856D}" dt="2023-12-18T18:47:51.638" v="28" actId="171"/>
          <ac:grpSpMkLst>
            <pc:docMk/>
            <pc:sldMk cId="1352215354" sldId="315"/>
            <ac:grpSpMk id="4" creationId="{4D963DCC-F8A9-FE15-49E6-6138A6EA5388}"/>
          </ac:grpSpMkLst>
        </pc:grpChg>
      </pc:sldChg>
      <pc:sldChg chg="addSp delSp modSp mod">
        <pc:chgData name="Barron, Nicholas" userId="f98d8d5f-54fa-4104-8bba-8b913966f45d" providerId="ADAL" clId="{D10CE545-E93A-BC4C-8109-041852A9856D}" dt="2023-12-18T18:48:08.195" v="34" actId="171"/>
        <pc:sldMkLst>
          <pc:docMk/>
          <pc:sldMk cId="3881280574" sldId="316"/>
        </pc:sldMkLst>
        <pc:spChg chg="del">
          <ac:chgData name="Barron, Nicholas" userId="f98d8d5f-54fa-4104-8bba-8b913966f45d" providerId="ADAL" clId="{D10CE545-E93A-BC4C-8109-041852A9856D}" dt="2023-12-18T18:47:58.744" v="31" actId="478"/>
          <ac:spMkLst>
            <pc:docMk/>
            <pc:sldMk cId="3881280574" sldId="316"/>
            <ac:spMk id="3" creationId="{A28ECE41-9F0C-EB03-5847-1EC236817358}"/>
          </ac:spMkLst>
        </pc:spChg>
        <pc:spChg chg="mod">
          <ac:chgData name="Barron, Nicholas" userId="f98d8d5f-54fa-4104-8bba-8b913966f45d" providerId="ADAL" clId="{D10CE545-E93A-BC4C-8109-041852A9856D}" dt="2023-12-18T18:48:03.378" v="32"/>
          <ac:spMkLst>
            <pc:docMk/>
            <pc:sldMk cId="3881280574" sldId="316"/>
            <ac:spMk id="5" creationId="{7E45E96E-FFD7-EA75-30FD-527282E3A4C1}"/>
          </ac:spMkLst>
        </pc:spChg>
        <pc:spChg chg="mod">
          <ac:chgData name="Barron, Nicholas" userId="f98d8d5f-54fa-4104-8bba-8b913966f45d" providerId="ADAL" clId="{D10CE545-E93A-BC4C-8109-041852A9856D}" dt="2023-12-18T18:48:03.378" v="32"/>
          <ac:spMkLst>
            <pc:docMk/>
            <pc:sldMk cId="3881280574" sldId="316"/>
            <ac:spMk id="6" creationId="{C70BA5C8-1766-7E94-4A9E-6A517D00A455}"/>
          </ac:spMkLst>
        </pc:spChg>
        <pc:grpChg chg="add mod">
          <ac:chgData name="Barron, Nicholas" userId="f98d8d5f-54fa-4104-8bba-8b913966f45d" providerId="ADAL" clId="{D10CE545-E93A-BC4C-8109-041852A9856D}" dt="2023-12-18T18:48:08.195" v="34" actId="171"/>
          <ac:grpSpMkLst>
            <pc:docMk/>
            <pc:sldMk cId="3881280574" sldId="316"/>
            <ac:grpSpMk id="4" creationId="{9008B70A-98D4-2DB1-CD1D-328FB3009201}"/>
          </ac:grpSpMkLst>
        </pc:grpChg>
      </pc:sldChg>
      <pc:sldChg chg="addSp delSp modSp add mod ord">
        <pc:chgData name="Barron, Nicholas" userId="f98d8d5f-54fa-4104-8bba-8b913966f45d" providerId="ADAL" clId="{D10CE545-E93A-BC4C-8109-041852A9856D}" dt="2023-12-18T19:03:27.553" v="254" actId="20577"/>
        <pc:sldMkLst>
          <pc:docMk/>
          <pc:sldMk cId="2679070332" sldId="368"/>
        </pc:sldMkLst>
        <pc:spChg chg="mod">
          <ac:chgData name="Barron, Nicholas" userId="f98d8d5f-54fa-4104-8bba-8b913966f45d" providerId="ADAL" clId="{D10CE545-E93A-BC4C-8109-041852A9856D}" dt="2023-12-18T19:02:53.426" v="226" actId="20577"/>
          <ac:spMkLst>
            <pc:docMk/>
            <pc:sldMk cId="2679070332" sldId="368"/>
            <ac:spMk id="2" creationId="{00000000-0000-0000-0000-000000000000}"/>
          </ac:spMkLst>
        </pc:spChg>
        <pc:spChg chg="mod">
          <ac:chgData name="Barron, Nicholas" userId="f98d8d5f-54fa-4104-8bba-8b913966f45d" providerId="ADAL" clId="{D10CE545-E93A-BC4C-8109-041852A9856D}" dt="2023-12-18T18:53:55.792" v="84"/>
          <ac:spMkLst>
            <pc:docMk/>
            <pc:sldMk cId="2679070332" sldId="368"/>
            <ac:spMk id="4" creationId="{060E2FDA-AFA3-0589-393C-C7E1F00D6371}"/>
          </ac:spMkLst>
        </pc:spChg>
        <pc:spChg chg="add mod">
          <ac:chgData name="Barron, Nicholas" userId="f98d8d5f-54fa-4104-8bba-8b913966f45d" providerId="ADAL" clId="{D10CE545-E93A-BC4C-8109-041852A9856D}" dt="2023-12-18T19:00:26.558" v="90" actId="14100"/>
          <ac:spMkLst>
            <pc:docMk/>
            <pc:sldMk cId="2679070332" sldId="368"/>
            <ac:spMk id="5" creationId="{F4A6E6F5-2E8D-EA24-BD59-0E0E058E70BB}"/>
          </ac:spMkLst>
        </pc:spChg>
        <pc:spChg chg="mod">
          <ac:chgData name="Barron, Nicholas" userId="f98d8d5f-54fa-4104-8bba-8b913966f45d" providerId="ADAL" clId="{D10CE545-E93A-BC4C-8109-041852A9856D}" dt="2023-12-18T19:00:05.656" v="88" actId="1076"/>
          <ac:spMkLst>
            <pc:docMk/>
            <pc:sldMk cId="2679070332" sldId="368"/>
            <ac:spMk id="7" creationId="{00000000-0000-0000-0000-000000000000}"/>
          </ac:spMkLst>
        </pc:spChg>
        <pc:spChg chg="add mod">
          <ac:chgData name="Barron, Nicholas" userId="f98d8d5f-54fa-4104-8bba-8b913966f45d" providerId="ADAL" clId="{D10CE545-E93A-BC4C-8109-041852A9856D}" dt="2023-12-18T19:02:39.974" v="215" actId="113"/>
          <ac:spMkLst>
            <pc:docMk/>
            <pc:sldMk cId="2679070332" sldId="368"/>
            <ac:spMk id="16" creationId="{A9575E63-FC4C-D114-45C2-49FE54AF011F}"/>
          </ac:spMkLst>
        </pc:spChg>
        <pc:spChg chg="add mod">
          <ac:chgData name="Barron, Nicholas" userId="f98d8d5f-54fa-4104-8bba-8b913966f45d" providerId="ADAL" clId="{D10CE545-E93A-BC4C-8109-041852A9856D}" dt="2023-12-18T19:02:37.059" v="214" actId="113"/>
          <ac:spMkLst>
            <pc:docMk/>
            <pc:sldMk cId="2679070332" sldId="368"/>
            <ac:spMk id="17" creationId="{DAF6766B-116A-9434-CB5A-16A97E192DEF}"/>
          </ac:spMkLst>
        </pc:spChg>
        <pc:spChg chg="add mod">
          <ac:chgData name="Barron, Nicholas" userId="f98d8d5f-54fa-4104-8bba-8b913966f45d" providerId="ADAL" clId="{D10CE545-E93A-BC4C-8109-041852A9856D}" dt="2023-12-18T19:03:27.553" v="254" actId="20577"/>
          <ac:spMkLst>
            <pc:docMk/>
            <pc:sldMk cId="2679070332" sldId="368"/>
            <ac:spMk id="18" creationId="{8B3635E8-49D6-4292-A69C-700CB525B31E}"/>
          </ac:spMkLst>
        </pc:spChg>
        <pc:cxnChg chg="del">
          <ac:chgData name="Barron, Nicholas" userId="f98d8d5f-54fa-4104-8bba-8b913966f45d" providerId="ADAL" clId="{D10CE545-E93A-BC4C-8109-041852A9856D}" dt="2023-12-18T18:53:45.585" v="82" actId="478"/>
          <ac:cxnSpMkLst>
            <pc:docMk/>
            <pc:sldMk cId="2679070332" sldId="368"/>
            <ac:cxnSpMk id="6" creationId="{6657BF7A-F6C0-914F-A4D2-2210CA29BC5C}"/>
          </ac:cxnSpMkLst>
        </pc:cxnChg>
        <pc:cxnChg chg="del">
          <ac:chgData name="Barron, Nicholas" userId="f98d8d5f-54fa-4104-8bba-8b913966f45d" providerId="ADAL" clId="{D10CE545-E93A-BC4C-8109-041852A9856D}" dt="2023-12-18T18:53:47.225" v="83" actId="478"/>
          <ac:cxnSpMkLst>
            <pc:docMk/>
            <pc:sldMk cId="2679070332" sldId="368"/>
            <ac:cxnSpMk id="8" creationId="{53F502DD-C36D-614C-A3BD-17F5C8C2BA98}"/>
          </ac:cxnSpMkLst>
        </pc:cxnChg>
        <pc:cxnChg chg="add mod">
          <ac:chgData name="Barron, Nicholas" userId="f98d8d5f-54fa-4104-8bba-8b913966f45d" providerId="ADAL" clId="{D10CE545-E93A-BC4C-8109-041852A9856D}" dt="2023-12-18T19:00:49.207" v="96" actId="14100"/>
          <ac:cxnSpMkLst>
            <pc:docMk/>
            <pc:sldMk cId="2679070332" sldId="368"/>
            <ac:cxnSpMk id="11" creationId="{E808A3DE-EBAC-E0E7-E0A7-8CFF8E609B61}"/>
          </ac:cxnSpMkLst>
        </pc:cxnChg>
        <pc:cxnChg chg="add mod">
          <ac:chgData name="Barron, Nicholas" userId="f98d8d5f-54fa-4104-8bba-8b913966f45d" providerId="ADAL" clId="{D10CE545-E93A-BC4C-8109-041852A9856D}" dt="2023-12-18T19:00:45.328" v="95" actId="14100"/>
          <ac:cxnSpMkLst>
            <pc:docMk/>
            <pc:sldMk cId="2679070332" sldId="368"/>
            <ac:cxnSpMk id="12" creationId="{0B3EDC99-806A-D88D-D90D-AE07F981EBEB}"/>
          </ac:cxnSpMkLst>
        </pc:cxnChg>
      </pc:sldChg>
    </pc:docChg>
  </pc:docChgLst>
  <pc:docChgLst>
    <pc:chgData name="Zarzycki, Colin M." userId="d45cb88c-9f7c-4f2a-8945-5b49ede64e20" providerId="ADAL" clId="{7663E439-80D5-2547-B002-BE1E8C734584}"/>
    <pc:docChg chg="custSel delSld modSld">
      <pc:chgData name="Zarzycki, Colin M." userId="d45cb88c-9f7c-4f2a-8945-5b49ede64e20" providerId="ADAL" clId="{7663E439-80D5-2547-B002-BE1E8C734584}" dt="2023-01-27T03:26:19.201" v="19"/>
      <pc:docMkLst>
        <pc:docMk/>
      </pc:docMkLst>
      <pc:sldChg chg="modSp mod">
        <pc:chgData name="Zarzycki, Colin M." userId="d45cb88c-9f7c-4f2a-8945-5b49ede64e20" providerId="ADAL" clId="{7663E439-80D5-2547-B002-BE1E8C734584}" dt="2023-01-27T03:25:11.452" v="2" actId="20577"/>
        <pc:sldMkLst>
          <pc:docMk/>
          <pc:sldMk cId="2667432374" sldId="256"/>
        </pc:sldMkLst>
        <pc:spChg chg="mod">
          <ac:chgData name="Zarzycki, Colin M." userId="d45cb88c-9f7c-4f2a-8945-5b49ede64e20" providerId="ADAL" clId="{7663E439-80D5-2547-B002-BE1E8C734584}" dt="2023-01-27T03:25:11.452" v="2" actId="20577"/>
          <ac:spMkLst>
            <pc:docMk/>
            <pc:sldMk cId="2667432374" sldId="256"/>
            <ac:spMk id="3" creationId="{00000000-0000-0000-0000-000000000000}"/>
          </ac:spMkLst>
        </pc:spChg>
      </pc:sldChg>
      <pc:sldChg chg="modSp mod">
        <pc:chgData name="Zarzycki, Colin M." userId="d45cb88c-9f7c-4f2a-8945-5b49ede64e20" providerId="ADAL" clId="{7663E439-80D5-2547-B002-BE1E8C734584}" dt="2023-01-27T03:25:59.952" v="13" actId="14100"/>
        <pc:sldMkLst>
          <pc:docMk/>
          <pc:sldMk cId="2111128185" sldId="313"/>
        </pc:sldMkLst>
        <pc:spChg chg="mod">
          <ac:chgData name="Zarzycki, Colin M." userId="d45cb88c-9f7c-4f2a-8945-5b49ede64e20" providerId="ADAL" clId="{7663E439-80D5-2547-B002-BE1E8C734584}" dt="2023-01-27T03:25:42.709" v="5" actId="2711"/>
          <ac:spMkLst>
            <pc:docMk/>
            <pc:sldMk cId="2111128185" sldId="313"/>
            <ac:spMk id="5" creationId="{00000000-0000-0000-0000-000000000000}"/>
          </ac:spMkLst>
        </pc:spChg>
        <pc:cxnChg chg="mod">
          <ac:chgData name="Zarzycki, Colin M." userId="d45cb88c-9f7c-4f2a-8945-5b49ede64e20" providerId="ADAL" clId="{7663E439-80D5-2547-B002-BE1E8C734584}" dt="2023-01-27T03:25:48.663" v="6" actId="1076"/>
          <ac:cxnSpMkLst>
            <pc:docMk/>
            <pc:sldMk cId="2111128185" sldId="313"/>
            <ac:cxnSpMk id="6" creationId="{6657BF7A-F6C0-914F-A4D2-2210CA29BC5C}"/>
          </ac:cxnSpMkLst>
        </pc:cxnChg>
        <pc:cxnChg chg="mod">
          <ac:chgData name="Zarzycki, Colin M." userId="d45cb88c-9f7c-4f2a-8945-5b49ede64e20" providerId="ADAL" clId="{7663E439-80D5-2547-B002-BE1E8C734584}" dt="2023-01-27T03:25:59.952" v="13" actId="14100"/>
          <ac:cxnSpMkLst>
            <pc:docMk/>
            <pc:sldMk cId="2111128185" sldId="313"/>
            <ac:cxnSpMk id="8" creationId="{53F502DD-C36D-614C-A3BD-17F5C8C2BA98}"/>
          </ac:cxnSpMkLst>
        </pc:cxnChg>
      </pc:sldChg>
      <pc:sldChg chg="addSp delSp modSp mod">
        <pc:chgData name="Zarzycki, Colin M." userId="d45cb88c-9f7c-4f2a-8945-5b49ede64e20" providerId="ADAL" clId="{7663E439-80D5-2547-B002-BE1E8C734584}" dt="2023-01-27T03:26:11.250" v="15"/>
        <pc:sldMkLst>
          <pc:docMk/>
          <pc:sldMk cId="1270296461" sldId="314"/>
        </pc:sldMkLst>
        <pc:spChg chg="add mod">
          <ac:chgData name="Zarzycki, Colin M." userId="d45cb88c-9f7c-4f2a-8945-5b49ede64e20" providerId="ADAL" clId="{7663E439-80D5-2547-B002-BE1E8C734584}" dt="2023-01-27T03:26:11.250" v="15"/>
          <ac:spMkLst>
            <pc:docMk/>
            <pc:sldMk cId="1270296461" sldId="314"/>
            <ac:spMk id="3" creationId="{373E959F-85B2-7D4B-5D88-925C08CE3717}"/>
          </ac:spMkLst>
        </pc:spChg>
        <pc:spChg chg="del">
          <ac:chgData name="Zarzycki, Colin M." userId="d45cb88c-9f7c-4f2a-8945-5b49ede64e20" providerId="ADAL" clId="{7663E439-80D5-2547-B002-BE1E8C734584}" dt="2023-01-27T03:26:10.868" v="14" actId="478"/>
          <ac:spMkLst>
            <pc:docMk/>
            <pc:sldMk cId="1270296461" sldId="314"/>
            <ac:spMk id="5" creationId="{00000000-0000-0000-0000-000000000000}"/>
          </ac:spMkLst>
        </pc:spChg>
      </pc:sldChg>
      <pc:sldChg chg="addSp delSp modSp mod">
        <pc:chgData name="Zarzycki, Colin M." userId="d45cb88c-9f7c-4f2a-8945-5b49ede64e20" providerId="ADAL" clId="{7663E439-80D5-2547-B002-BE1E8C734584}" dt="2023-01-27T03:26:14.829" v="17"/>
        <pc:sldMkLst>
          <pc:docMk/>
          <pc:sldMk cId="1352215354" sldId="315"/>
        </pc:sldMkLst>
        <pc:spChg chg="add mod">
          <ac:chgData name="Zarzycki, Colin M." userId="d45cb88c-9f7c-4f2a-8945-5b49ede64e20" providerId="ADAL" clId="{7663E439-80D5-2547-B002-BE1E8C734584}" dt="2023-01-27T03:26:14.829" v="17"/>
          <ac:spMkLst>
            <pc:docMk/>
            <pc:sldMk cId="1352215354" sldId="315"/>
            <ac:spMk id="3" creationId="{E9C65ED0-9C64-C117-D10E-DD13AA904398}"/>
          </ac:spMkLst>
        </pc:spChg>
        <pc:spChg chg="del">
          <ac:chgData name="Zarzycki, Colin M." userId="d45cb88c-9f7c-4f2a-8945-5b49ede64e20" providerId="ADAL" clId="{7663E439-80D5-2547-B002-BE1E8C734584}" dt="2023-01-27T03:26:14.532" v="16" actId="478"/>
          <ac:spMkLst>
            <pc:docMk/>
            <pc:sldMk cId="1352215354" sldId="315"/>
            <ac:spMk id="5" creationId="{00000000-0000-0000-0000-000000000000}"/>
          </ac:spMkLst>
        </pc:spChg>
      </pc:sldChg>
      <pc:sldChg chg="addSp delSp modSp mod">
        <pc:chgData name="Zarzycki, Colin M." userId="d45cb88c-9f7c-4f2a-8945-5b49ede64e20" providerId="ADAL" clId="{7663E439-80D5-2547-B002-BE1E8C734584}" dt="2023-01-27T03:26:19.201" v="19"/>
        <pc:sldMkLst>
          <pc:docMk/>
          <pc:sldMk cId="3881280574" sldId="316"/>
        </pc:sldMkLst>
        <pc:spChg chg="add mod">
          <ac:chgData name="Zarzycki, Colin M." userId="d45cb88c-9f7c-4f2a-8945-5b49ede64e20" providerId="ADAL" clId="{7663E439-80D5-2547-B002-BE1E8C734584}" dt="2023-01-27T03:26:19.201" v="19"/>
          <ac:spMkLst>
            <pc:docMk/>
            <pc:sldMk cId="3881280574" sldId="316"/>
            <ac:spMk id="3" creationId="{A28ECE41-9F0C-EB03-5847-1EC236817358}"/>
          </ac:spMkLst>
        </pc:spChg>
        <pc:spChg chg="del">
          <ac:chgData name="Zarzycki, Colin M." userId="d45cb88c-9f7c-4f2a-8945-5b49ede64e20" providerId="ADAL" clId="{7663E439-80D5-2547-B002-BE1E8C734584}" dt="2023-01-27T03:26:18.900" v="18" actId="478"/>
          <ac:spMkLst>
            <pc:docMk/>
            <pc:sldMk cId="3881280574" sldId="316"/>
            <ac:spMk id="5" creationId="{00000000-0000-0000-0000-000000000000}"/>
          </ac:spMkLst>
        </pc:spChg>
      </pc:sldChg>
      <pc:sldChg chg="del">
        <pc:chgData name="Zarzycki, Colin M." userId="d45cb88c-9f7c-4f2a-8945-5b49ede64e20" providerId="ADAL" clId="{7663E439-80D5-2547-B002-BE1E8C734584}" dt="2023-01-27T03:25:27.745" v="3" actId="2696"/>
        <pc:sldMkLst>
          <pc:docMk/>
          <pc:sldMk cId="3924108572" sldId="365"/>
        </pc:sldMkLst>
      </pc:sldChg>
    </pc:docChg>
  </pc:docChgLst>
  <pc:docChgLst>
    <pc:chgData name="Barron, Nicholas" userId="f98d8d5f-54fa-4104-8bba-8b913966f45d" providerId="ADAL" clId="{A2000671-8848-0744-8EB3-39DB8542C670}"/>
    <pc:docChg chg="modSld">
      <pc:chgData name="Barron, Nicholas" userId="f98d8d5f-54fa-4104-8bba-8b913966f45d" providerId="ADAL" clId="{A2000671-8848-0744-8EB3-39DB8542C670}" dt="2023-12-18T20:27:11.600" v="9" actId="20577"/>
      <pc:docMkLst>
        <pc:docMk/>
      </pc:docMkLst>
      <pc:sldChg chg="modSp mod">
        <pc:chgData name="Barron, Nicholas" userId="f98d8d5f-54fa-4104-8bba-8b913966f45d" providerId="ADAL" clId="{A2000671-8848-0744-8EB3-39DB8542C670}" dt="2023-12-18T20:27:11.600" v="9" actId="20577"/>
        <pc:sldMkLst>
          <pc:docMk/>
          <pc:sldMk cId="2667432374" sldId="256"/>
        </pc:sldMkLst>
        <pc:spChg chg="mod">
          <ac:chgData name="Barron, Nicholas" userId="f98d8d5f-54fa-4104-8bba-8b913966f45d" providerId="ADAL" clId="{A2000671-8848-0744-8EB3-39DB8542C670}" dt="2023-12-18T20:27:11.600" v="9" actId="20577"/>
          <ac:spMkLst>
            <pc:docMk/>
            <pc:sldMk cId="2667432374" sldId="256"/>
            <ac:spMk id="2" creationId="{00000000-0000-0000-0000-000000000000}"/>
          </ac:spMkLst>
        </pc:sp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A4FF9-13D6-4A64-95DC-234A038F7046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10938-3B7C-4E53-B319-A037A75C6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83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381125"/>
          </a:xfrm>
        </p:spPr>
        <p:txBody>
          <a:bodyPr anchor="b"/>
          <a:lstStyle>
            <a:lvl1pPr algn="ctr">
              <a:defRPr sz="45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44242"/>
            <a:ext cx="6858000" cy="2013559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A6E6-C34E-45BF-9BE9-5AC8548D0D03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6C9D-ABAB-4AC1-89C5-B8321922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7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A6E6-C34E-45BF-9BE9-5AC8548D0D03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6C9D-ABAB-4AC1-89C5-B8321922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8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A6E6-C34E-45BF-9BE9-5AC8548D0D03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6C9D-ABAB-4AC1-89C5-B8321922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9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A6E6-C34E-45BF-9BE9-5AC8548D0D03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6C9D-ABAB-4AC1-89C5-B8321922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A6E6-C34E-45BF-9BE9-5AC8548D0D03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6C9D-ABAB-4AC1-89C5-B8321922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3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A6E6-C34E-45BF-9BE9-5AC8548D0D03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6C9D-ABAB-4AC1-89C5-B8321922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5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A6E6-C34E-45BF-9BE9-5AC8548D0D03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6C9D-ABAB-4AC1-89C5-B8321922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1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A6E6-C34E-45BF-9BE9-5AC8548D0D03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6C9D-ABAB-4AC1-89C5-B8321922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2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A6E6-C34E-45BF-9BE9-5AC8548D0D03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6C9D-ABAB-4AC1-89C5-B8321922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6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A6E6-C34E-45BF-9BE9-5AC8548D0D03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6C9D-ABAB-4AC1-89C5-B8321922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1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A6E6-C34E-45BF-9BE9-5AC8548D0D03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6C9D-ABAB-4AC1-89C5-B8321922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642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7A6E6-C34E-45BF-9BE9-5AC8548D0D03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E6C9D-ABAB-4AC1-89C5-B8321922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1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the </a:t>
            </a:r>
            <a:r>
              <a:rPr>
                <a:solidFill>
                  <a:srgbClr val="2F5597"/>
                </a:solidFill>
                <a:latin typeface="Menlo"/>
              </a:rPr>
              <a:t>while</a:t>
            </a:r>
            <a:r>
              <a:rPr>
                <a:solidFill>
                  <a:srgbClr val="0432FF"/>
                </a:solidFill>
              </a:rPr>
              <a:t> </a:t>
            </a:r>
            <a:r>
              <a:rPr/>
              <a:t>loop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METEO 273, Spring 2024</a:t>
            </a:r>
          </a:p>
          <a:p>
            <a:endParaRPr lang="en-US" dirty="0"/>
          </a:p>
          <a:p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Department of Meteorology and Atmospheric Science</a:t>
            </a:r>
          </a:p>
          <a:p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/>
            </a:r>
            <a:r>
              <a:t/>
            </a:r>
            <a:r>
              <a:rPr/>
              <a:t>The Pennsylvania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66743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E2BD1EC-4D69-668E-4C30-5B3F92024C7D}"/>
              </a:ext>
            </a:extLst>
          </p:cNvPr>
          <p:cNvGrpSpPr/>
          <p:nvPr/>
        </p:nvGrpSpPr>
        <p:grpSpPr>
          <a:xfrm>
            <a:off x="469900" y="1456931"/>
            <a:ext cx="8045450" cy="960120"/>
            <a:chOff x="628650" y="3012141"/>
            <a:chExt cx="7772400" cy="4168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0E2FDA-AFA3-0589-393C-C7E1F00D6371}"/>
                </a:ext>
              </a:extLst>
            </p:cNvPr>
            <p:cNvSpPr/>
            <p:nvPr/>
          </p:nvSpPr>
          <p:spPr>
            <a:xfrm>
              <a:off x="776568" y="3012141"/>
              <a:ext cx="7624482" cy="416859"/>
            </a:xfrm>
            <a:prstGeom prst="rect">
              <a:avLst/>
            </a:prstGeom>
            <a:solidFill>
              <a:srgbClr val="F8F8F8"/>
            </a:solidFill>
            <a:ln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>
                <a:buNone/>
              </a:pPr>
              <a:r>
                <a:rPr lang="en-US" b="1" dirty="0">
                  <a:solidFill>
                    <a:srgbClr val="204A87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while</a:t>
              </a:r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booleanExpression</a:t>
              </a:r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</a:p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dirty="0">
                  <a:solidFill>
                    <a:srgbClr val="000000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expression</a:t>
              </a:r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</a:p>
            <a:p>
              <a:pPr marL="0" indent="0">
                <a:buNone/>
              </a:pPr>
              <a:r>
                <a:rPr lang="en-US" b="1" dirty="0">
                  <a:solidFill>
                    <a:srgbClr val="204A87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end</a:t>
              </a:r>
              <a:endParaRPr lang="en-US" sz="18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23DF97-EACF-0E2C-60F6-3F059EC0ECAE}"/>
                </a:ext>
              </a:extLst>
            </p:cNvPr>
            <p:cNvSpPr/>
            <p:nvPr/>
          </p:nvSpPr>
          <p:spPr>
            <a:xfrm>
              <a:off x="628650" y="3012141"/>
              <a:ext cx="147918" cy="416859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Anatomy of a </a:t>
            </a:r>
            <a:r>
              <a:rPr>
                <a:solidFill>
                  <a:srgbClr val="2F5597"/>
                </a:solidFill>
                <a:latin typeface="Menlo"/>
              </a:rPr>
              <a:t>while</a:t>
            </a:r>
            <a:r>
              <a:rPr/>
              <a:t> </a:t>
            </a:r>
            <a:r>
              <a:rPr>
                <a:solidFill>
                  <a:srgbClr val="00B050"/>
                </a:solidFill>
                <a:latin typeface="Menlo"/>
              </a:rPr>
              <a:t>statement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21712" y="1456931"/>
            <a:ext cx="43705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F4A6E6F5-2E8D-EA24-BD59-0E0E058E70BB}"/>
              </a:ext>
            </a:extLst>
          </p:cNvPr>
          <p:cNvSpPr/>
          <p:nvPr/>
        </p:nvSpPr>
        <p:spPr>
          <a:xfrm>
            <a:off x="5050302" y="1456931"/>
            <a:ext cx="365760" cy="960120"/>
          </a:xfrm>
          <a:prstGeom prst="rightBrace">
            <a:avLst>
              <a:gd name="adj1" fmla="val 5448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08A3DE-EBAC-E0E7-E0A7-8CFF8E609B61}"/>
              </a:ext>
            </a:extLst>
          </p:cNvPr>
          <p:cNvCxnSpPr>
            <a:cxnSpLocks/>
          </p:cNvCxnSpPr>
          <p:nvPr/>
        </p:nvCxnSpPr>
        <p:spPr>
          <a:xfrm flipH="1" flipV="1">
            <a:off x="2715065" y="1983545"/>
            <a:ext cx="1605946" cy="245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3EDC99-806A-D88D-D90D-AE07F981EBEB}"/>
              </a:ext>
            </a:extLst>
          </p:cNvPr>
          <p:cNvCxnSpPr>
            <a:cxnSpLocks/>
          </p:cNvCxnSpPr>
          <p:nvPr/>
        </p:nvCxnSpPr>
        <p:spPr>
          <a:xfrm flipH="1" flipV="1">
            <a:off x="3906014" y="1936991"/>
            <a:ext cx="510062" cy="84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575E63-FC4C-D114-45C2-49FE54AF011F}"/>
              </a:ext>
            </a:extLst>
          </p:cNvPr>
          <p:cNvSpPr txBox="1"/>
          <p:nvPr/>
        </p:nvSpPr>
        <p:spPr>
          <a:xfrm>
            <a:off x="4161045" y="2782494"/>
            <a:ext cx="3351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>
                <a:solidFill>
                  <a:srgbClr val="FF2F92"/>
                </a:solidFill>
                <a:latin typeface="Courier"/>
              </a:rPr>
              <a:t>bool</a:t>
            </a:r>
            <a:r>
              <a:rPr>
                <a:solidFill>
                  <a:srgbClr val="FF2F92"/>
                </a:solidFill>
                <a:latin typeface="Courier"/>
              </a:rPr>
              <a:t>ean</a:t>
            </a:r>
            <a:r>
              <a:rPr>
                <a:solidFill>
                  <a:srgbClr val="000000"/>
                </a:solidFill>
                <a:latin typeface="Menlo"/>
              </a:rPr>
              <a:t>Expression</a:t>
            </a:r>
            <a:r>
              <a:rPr>
                <a:solidFill>
                  <a:srgbClr val="000000"/>
                </a:solidFill>
                <a:latin typeface="Menlo"/>
              </a:rPr>
              <a:t> </a:t>
            </a:r>
            <a:r>
              <a:rPr>
                <a:solidFill>
                  <a:srgbClr val="000000"/>
                </a:solidFill>
                <a:latin typeface="Calibri"/>
              </a:rPr>
              <a:t>what is </a:t>
            </a:r>
            <a:r>
              <a:rPr b="1">
                <a:solidFill>
                  <a:srgbClr val="000000"/>
                </a:solidFill>
                <a:latin typeface="Calibri"/>
              </a:rPr>
              <a:t>checked</a:t>
            </a:r>
            <a:r>
              <a:rPr>
                <a:solidFill>
                  <a:srgbClr val="000000"/>
                </a:solidFill>
                <a:latin typeface="Calibri"/>
              </a:rPr>
              <a:t> eac</a:t>
            </a:r>
            <a:r>
              <a:rPr>
                <a:solidFill>
                  <a:srgbClr val="000000"/>
                </a:solidFill>
                <a:latin typeface="Calibri"/>
              </a:rPr>
              <a:t>h iteration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F6766B-116A-9434-CB5A-16A97E192DEF}"/>
              </a:ext>
            </a:extLst>
          </p:cNvPr>
          <p:cNvSpPr txBox="1"/>
          <p:nvPr/>
        </p:nvSpPr>
        <p:spPr>
          <a:xfrm>
            <a:off x="4334316" y="4164338"/>
            <a:ext cx="3351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>
                <a:solidFill>
                  <a:srgbClr val="000000"/>
                </a:solidFill>
                <a:latin typeface="Menlo"/>
              </a:rPr>
              <a:t>e</a:t>
            </a:r>
            <a:r>
              <a:rPr>
                <a:solidFill>
                  <a:srgbClr val="000000"/>
                </a:solidFill>
                <a:latin typeface="Menlo"/>
              </a:rPr>
              <a:t>xpression </a:t>
            </a:r>
            <a:r>
              <a:rPr>
                <a:solidFill>
                  <a:srgbClr val="000000"/>
                </a:solidFill>
                <a:latin typeface="Calibri"/>
              </a:rPr>
              <a:t>what is </a:t>
            </a:r>
            <a:r>
              <a:rPr b="1">
                <a:solidFill>
                  <a:srgbClr val="000000"/>
                </a:solidFill>
                <a:latin typeface="Calibri"/>
              </a:rPr>
              <a:t>done</a:t>
            </a:r>
            <a:r>
              <a:rPr>
                <a:solidFill>
                  <a:srgbClr val="000000"/>
                </a:solidFill>
                <a:latin typeface="Calibri"/>
              </a:rPr>
              <a:t> every iteration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3635E8-49D6-4292-A69C-700CB525B31E}"/>
              </a:ext>
            </a:extLst>
          </p:cNvPr>
          <p:cNvSpPr txBox="1"/>
          <p:nvPr/>
        </p:nvSpPr>
        <p:spPr>
          <a:xfrm>
            <a:off x="5441205" y="1613825"/>
            <a:ext cx="335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>
                <a:solidFill>
                  <a:srgbClr val="000000"/>
                </a:solidFill>
                <a:latin typeface="Calibri"/>
              </a:rPr>
              <a:t>The</a:t>
            </a:r>
            <a:r>
              <a:rPr>
                <a:solidFill>
                  <a:srgbClr val="000000"/>
                </a:solidFill>
                <a:latin typeface="Menlo"/>
              </a:rPr>
              <a:t> </a:t>
            </a:r>
            <a:r>
              <a:rPr>
                <a:solidFill>
                  <a:srgbClr val="2F5597"/>
                </a:solidFill>
                <a:latin typeface="Menlo"/>
              </a:rPr>
              <a:t>while</a:t>
            </a:r>
            <a:r>
              <a:rPr b="1">
                <a:solidFill>
                  <a:srgbClr val="204A87"/>
                </a:solidFill>
                <a:latin typeface="Menlo"/>
              </a:rPr>
              <a:t> </a:t>
            </a:r>
            <a:r>
              <a:rPr>
                <a:solidFill>
                  <a:srgbClr val="00B050"/>
                </a:solidFill>
                <a:latin typeface="Menlo"/>
              </a:rPr>
              <a:t>statement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07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E2BD1EC-4D69-668E-4C30-5B3F92024C7D}"/>
              </a:ext>
            </a:extLst>
          </p:cNvPr>
          <p:cNvGrpSpPr/>
          <p:nvPr/>
        </p:nvGrpSpPr>
        <p:grpSpPr>
          <a:xfrm>
            <a:off x="469900" y="1456931"/>
            <a:ext cx="8045450" cy="960120"/>
            <a:chOff x="628650" y="3012141"/>
            <a:chExt cx="7772400" cy="4168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0E2FDA-AFA3-0589-393C-C7E1F00D6371}"/>
                </a:ext>
              </a:extLst>
            </p:cNvPr>
            <p:cNvSpPr/>
            <p:nvPr/>
          </p:nvSpPr>
          <p:spPr>
            <a:xfrm>
              <a:off x="776568" y="3012141"/>
              <a:ext cx="7624482" cy="416859"/>
            </a:xfrm>
            <a:prstGeom prst="rect">
              <a:avLst/>
            </a:prstGeom>
            <a:solidFill>
              <a:srgbClr val="F8F8F8"/>
            </a:solidFill>
            <a:ln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>
                <a:buNone/>
              </a:pPr>
              <a:r>
                <a:rPr lang="en-US" b="1" dirty="0">
                  <a:solidFill>
                    <a:srgbClr val="204A87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while</a:t>
              </a:r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000000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statement</a:t>
              </a:r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</a:p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dirty="0">
                  <a:solidFill>
                    <a:srgbClr val="000000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expression</a:t>
              </a:r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</a:p>
            <a:p>
              <a:pPr marL="0" indent="0">
                <a:buNone/>
              </a:pPr>
              <a:r>
                <a:rPr lang="en-US" b="1" dirty="0">
                  <a:solidFill>
                    <a:srgbClr val="204A87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end</a:t>
              </a:r>
              <a:endParaRPr lang="en-US" sz="18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23DF97-EACF-0E2C-60F6-3F059EC0ECAE}"/>
                </a:ext>
              </a:extLst>
            </p:cNvPr>
            <p:cNvSpPr/>
            <p:nvPr/>
          </p:nvSpPr>
          <p:spPr>
            <a:xfrm>
              <a:off x="628650" y="3012141"/>
              <a:ext cx="147918" cy="416859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The </a:t>
            </a:r>
            <a:r>
              <a:rPr>
                <a:solidFill>
                  <a:srgbClr val="2F5597"/>
                </a:solidFill>
                <a:latin typeface="Menlo"/>
              </a:rPr>
              <a:t>while</a:t>
            </a:r>
            <a:r>
              <a:rPr>
                <a:solidFill>
                  <a:srgbClr val="0070C0"/>
                </a:solidFill>
              </a:rPr>
              <a:t> </a:t>
            </a:r>
            <a:r>
              <a:rPr/>
              <a:t>loop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43951" y="1421218"/>
            <a:ext cx="43705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/>
              <a:t>The </a:t>
            </a:r>
            <a:r>
              <a:rPr>
                <a:solidFill>
                  <a:srgbClr val="2F5597"/>
                </a:solidFill>
                <a:latin typeface="Menlo"/>
              </a:rPr>
              <a:t>while</a:t>
            </a:r>
            <a:r>
              <a:rPr/>
              <a:t> loop executes the </a:t>
            </a:r>
            <a:r>
              <a:rPr>
                <a:solidFill>
                  <a:srgbClr val="00B050"/>
                </a:solidFill>
                <a:latin typeface="Menlo"/>
              </a:rPr>
              <a:t>expression</a:t>
            </a:r>
            <a:r>
              <a:rPr/>
              <a:t> within the</a:t>
            </a:r>
            <a:r>
              <a:rPr>
                <a:solidFill>
                  <a:srgbClr val="0070C0"/>
                </a:solidFill>
              </a:rPr>
              <a:t> </a:t>
            </a:r>
            <a:r>
              <a:rPr>
                <a:solidFill>
                  <a:srgbClr val="2F5597"/>
                </a:solidFill>
                <a:latin typeface="Menlo"/>
              </a:rPr>
              <a:t>while</a:t>
            </a:r>
            <a:r>
              <a:rPr>
                <a:solidFill>
                  <a:srgbClr val="0432FF"/>
                </a:solidFill>
              </a:rPr>
              <a:t>-</a:t>
            </a:r>
            <a:r>
              <a:rPr>
                <a:solidFill>
                  <a:srgbClr val="2F5597"/>
                </a:solidFill>
                <a:latin typeface="Menlo"/>
              </a:rPr>
              <a:t>end</a:t>
            </a:r>
            <a:r>
              <a:rPr>
                <a:solidFill>
                  <a:srgbClr val="0070C0"/>
                </a:solidFill>
              </a:rPr>
              <a:t> </a:t>
            </a:r>
            <a:r>
              <a:rPr/>
              <a:t>block as long as </a:t>
            </a:r>
            <a:r>
              <a:rPr>
                <a:solidFill>
                  <a:srgbClr val="00B050"/>
                </a:solidFill>
                <a:latin typeface="Menlo"/>
              </a:rPr>
              <a:t>statement</a:t>
            </a:r>
            <a:r>
              <a:rPr>
                <a:solidFill>
                  <a:srgbClr val="00B050"/>
                </a:solidFill>
              </a:rPr>
              <a:t> </a:t>
            </a:r>
            <a:r>
              <a:rPr/>
              <a:t>is </a:t>
            </a:r>
            <a:r>
              <a:rPr>
                <a:solidFill>
                  <a:srgbClr val="0432FF"/>
                </a:solidFill>
                <a:latin typeface="Menlo"/>
              </a:rPr>
              <a:t>true</a:t>
            </a:r>
            <a:r>
              <a:rPr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57BF7A-F6C0-914F-A4D2-2210CA29BC5C}"/>
              </a:ext>
            </a:extLst>
          </p:cNvPr>
          <p:cNvCxnSpPr>
            <a:cxnSpLocks/>
          </p:cNvCxnSpPr>
          <p:nvPr/>
        </p:nvCxnSpPr>
        <p:spPr>
          <a:xfrm>
            <a:off x="1001842" y="1772655"/>
            <a:ext cx="0" cy="33977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6">
            <a:extLst>
              <a:ext uri="{FF2B5EF4-FFF2-40B4-BE49-F238E27FC236}">
                <a16:creationId xmlns:a16="http://schemas.microsoft.com/office/drawing/2014/main" id="{53F502DD-C36D-614C-A3BD-17F5C8C2BA98}"/>
              </a:ext>
            </a:extLst>
          </p:cNvPr>
          <p:cNvCxnSpPr>
            <a:cxnSpLocks/>
          </p:cNvCxnSpPr>
          <p:nvPr/>
        </p:nvCxnSpPr>
        <p:spPr>
          <a:xfrm flipV="1">
            <a:off x="1375035" y="1623942"/>
            <a:ext cx="1927365" cy="626098"/>
          </a:xfrm>
          <a:prstGeom prst="bentConnector3">
            <a:avLst>
              <a:gd name="adj1" fmla="val 128361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12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FA94CA7-D85F-20A6-5B01-14B7A6B36333}"/>
              </a:ext>
            </a:extLst>
          </p:cNvPr>
          <p:cNvGrpSpPr/>
          <p:nvPr/>
        </p:nvGrpSpPr>
        <p:grpSpPr>
          <a:xfrm>
            <a:off x="469900" y="1456931"/>
            <a:ext cx="8045450" cy="960120"/>
            <a:chOff x="628650" y="3012141"/>
            <a:chExt cx="7772400" cy="4168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FDD033-94CC-2046-ECA0-3B76322C8F32}"/>
                </a:ext>
              </a:extLst>
            </p:cNvPr>
            <p:cNvSpPr/>
            <p:nvPr/>
          </p:nvSpPr>
          <p:spPr>
            <a:xfrm>
              <a:off x="776568" y="3012141"/>
              <a:ext cx="7624482" cy="416859"/>
            </a:xfrm>
            <a:prstGeom prst="rect">
              <a:avLst/>
            </a:prstGeom>
            <a:solidFill>
              <a:srgbClr val="F8F8F8"/>
            </a:solidFill>
            <a:ln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>
                <a:buNone/>
              </a:pPr>
              <a:r>
                <a:rPr lang="en-US" b="1" dirty="0">
                  <a:solidFill>
                    <a:srgbClr val="204A87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while</a:t>
              </a:r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booleanExpression</a:t>
              </a:r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</a:p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dirty="0">
                  <a:solidFill>
                    <a:srgbClr val="000000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expression</a:t>
              </a:r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</a:p>
            <a:p>
              <a:pPr marL="0" indent="0">
                <a:buNone/>
              </a:pPr>
              <a:r>
                <a:rPr lang="en-US" b="1" dirty="0">
                  <a:solidFill>
                    <a:srgbClr val="204A87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end</a:t>
              </a:r>
              <a:endParaRPr lang="en-US" sz="18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001D7A-18B2-F096-9F78-4B40F70C01DC}"/>
                </a:ext>
              </a:extLst>
            </p:cNvPr>
            <p:cNvSpPr/>
            <p:nvPr/>
          </p:nvSpPr>
          <p:spPr>
            <a:xfrm>
              <a:off x="628650" y="3012141"/>
              <a:ext cx="147918" cy="416859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The </a:t>
            </a:r>
            <a:r>
              <a:rPr>
                <a:solidFill>
                  <a:srgbClr val="2F5597"/>
                </a:solidFill>
                <a:latin typeface="Menlo"/>
              </a:rPr>
              <a:t>while</a:t>
            </a:r>
            <a:r>
              <a:rPr>
                <a:solidFill>
                  <a:srgbClr val="0070C0"/>
                </a:solidFill>
              </a:rPr>
              <a:t> </a:t>
            </a:r>
            <a:r>
              <a:rPr/>
              <a:t>loop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43951" y="1421218"/>
            <a:ext cx="4370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/>
              <a:t>The </a:t>
            </a:r>
            <a:r>
              <a:rPr>
                <a:solidFill>
                  <a:srgbClr val="2F5597"/>
                </a:solidFill>
                <a:latin typeface="Menlo"/>
              </a:rPr>
              <a:t>while</a:t>
            </a:r>
            <a:r>
              <a:rPr/>
              <a:t> loop executes the </a:t>
            </a:r>
            <a:r>
              <a:rPr>
                <a:solidFill>
                  <a:srgbClr val="00B050"/>
                </a:solidFill>
                <a:latin typeface="Menlo"/>
              </a:rPr>
              <a:t>expression</a:t>
            </a:r>
            <a:r>
              <a:rPr/>
              <a:t> within the</a:t>
            </a:r>
            <a:r>
              <a:rPr>
                <a:solidFill>
                  <a:srgbClr val="0070C0"/>
                </a:solidFill>
              </a:rPr>
              <a:t> </a:t>
            </a:r>
            <a:r>
              <a:rPr>
                <a:solidFill>
                  <a:srgbClr val="2F5597"/>
                </a:solidFill>
                <a:latin typeface="Menlo"/>
              </a:rPr>
              <a:t>while</a:t>
            </a:r>
            <a:r>
              <a:rPr>
                <a:solidFill>
                  <a:srgbClr val="0432FF"/>
                </a:solidFill>
              </a:rPr>
              <a:t>-</a:t>
            </a:r>
            <a:r>
              <a:rPr>
                <a:solidFill>
                  <a:srgbClr val="2F5597"/>
                </a:solidFill>
                <a:latin typeface="Menlo"/>
              </a:rPr>
              <a:t>end</a:t>
            </a:r>
            <a:r>
              <a:rPr>
                <a:solidFill>
                  <a:srgbClr val="0070C0"/>
                </a:solidFill>
              </a:rPr>
              <a:t> </a:t>
            </a:r>
            <a:r>
              <a:rPr/>
              <a:t>block as long as </a:t>
            </a:r>
            <a:r>
              <a:rPr>
                <a:solidFill>
                  <a:srgbClr val="00B050"/>
                </a:solidFill>
                <a:latin typeface="Menlo"/>
              </a:rPr>
              <a:t>statement</a:t>
            </a:r>
            <a:r>
              <a:rPr>
                <a:solidFill>
                  <a:srgbClr val="00B050"/>
                </a:solidFill>
              </a:rPr>
              <a:t> </a:t>
            </a:r>
            <a:r>
              <a:rPr/>
              <a:t>is </a:t>
            </a:r>
            <a:r>
              <a:rPr>
                <a:solidFill>
                  <a:srgbClr val="0432FF"/>
                </a:solidFill>
                <a:latin typeface="Menlo"/>
              </a:rPr>
              <a:t>true</a:t>
            </a:r>
            <a:r>
              <a:rPr/>
              <a:t>.</a:t>
            </a:r>
          </a:p>
          <a:p>
            <a:endParaRPr lang="en-US" dirty="0"/>
          </a:p>
          <a:p>
            <a:r>
              <a:rPr>
                <a:solidFill>
                  <a:srgbClr val="00B050"/>
                </a:solidFill>
                <a:latin typeface="Menlo"/>
              </a:rPr>
              <a:t>expression</a:t>
            </a:r>
            <a:r>
              <a:rPr/>
              <a:t> must be </a:t>
            </a:r>
            <a:r>
              <a:rPr>
                <a:solidFill>
                  <a:srgbClr val="0432FF"/>
                </a:solidFill>
                <a:latin typeface="Menlo"/>
              </a:rPr>
              <a:t>true</a:t>
            </a:r>
            <a:r>
              <a:rPr/>
              <a:t> </a:t>
            </a:r>
            <a:r>
              <a:rPr>
                <a:solidFill>
                  <a:srgbClr val="2F5597"/>
                </a:solidFill>
                <a:latin typeface="Menlo"/>
              </a:rPr>
              <a:t>for</a:t>
            </a:r>
            <a:r>
              <a:rPr/>
              <a:t> the </a:t>
            </a:r>
            <a:r>
              <a:rPr>
                <a:solidFill>
                  <a:srgbClr val="2F5597"/>
                </a:solidFill>
                <a:latin typeface="Menlo"/>
              </a:rPr>
              <a:t>while</a:t>
            </a:r>
            <a:r>
              <a:rPr/>
              <a:t> loop to run the first time (or iteration).</a:t>
            </a:r>
          </a:p>
          <a:p>
            <a:endParaRPr lang="en-US" dirty="0"/>
          </a:p>
          <a:p>
            <a:r>
              <a:rPr>
                <a:solidFill>
                  <a:srgbClr val="00B050"/>
                </a:solidFill>
                <a:latin typeface="Menlo"/>
              </a:rPr>
              <a:t>expression</a:t>
            </a:r>
            <a:r>
              <a:rPr/>
              <a:t> must also change to </a:t>
            </a:r>
            <a:r>
              <a:rPr>
                <a:solidFill>
                  <a:srgbClr val="0432FF"/>
                </a:solidFill>
                <a:latin typeface="Menlo"/>
              </a:rPr>
              <a:t>false</a:t>
            </a:r>
            <a:r>
              <a:rPr/>
              <a:t> eventually or the </a:t>
            </a:r>
            <a:r>
              <a:rPr>
                <a:solidFill>
                  <a:srgbClr val="2F5597"/>
                </a:solidFill>
                <a:latin typeface="Menlo"/>
              </a:rPr>
              <a:t>while</a:t>
            </a:r>
            <a:r>
              <a:rPr>
                <a:solidFill>
                  <a:srgbClr val="0432FF"/>
                </a:solidFill>
              </a:rPr>
              <a:t>-</a:t>
            </a:r>
            <a:r>
              <a:rPr>
                <a:solidFill>
                  <a:srgbClr val="2F5597"/>
                </a:solidFill>
                <a:latin typeface="Menlo"/>
              </a:rPr>
              <a:t>end</a:t>
            </a:r>
            <a:r>
              <a:rPr>
                <a:solidFill>
                  <a:srgbClr val="0432FF"/>
                </a:solidFill>
              </a:rPr>
              <a:t> </a:t>
            </a:r>
            <a:r>
              <a:rPr/>
              <a:t>block will run </a:t>
            </a:r>
            <a:r>
              <a:rPr>
                <a:solidFill>
                  <a:srgbClr val="2F5597"/>
                </a:solidFill>
                <a:latin typeface="Menlo"/>
              </a:rPr>
              <a:t>for</a:t>
            </a:r>
            <a:r>
              <a:rPr/>
              <a:t>ever (infinite loop!).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B23875-BC0F-184C-9D3D-CBBEB7B3B896}"/>
              </a:ext>
            </a:extLst>
          </p:cNvPr>
          <p:cNvCxnSpPr>
            <a:cxnSpLocks/>
          </p:cNvCxnSpPr>
          <p:nvPr/>
        </p:nvCxnSpPr>
        <p:spPr>
          <a:xfrm flipH="1" flipV="1">
            <a:off x="2924154" y="1785737"/>
            <a:ext cx="1519797" cy="83581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C5E28E-7E72-2142-B8F3-E270404412D8}"/>
              </a:ext>
            </a:extLst>
          </p:cNvPr>
          <p:cNvCxnSpPr>
            <a:cxnSpLocks/>
          </p:cNvCxnSpPr>
          <p:nvPr/>
        </p:nvCxnSpPr>
        <p:spPr>
          <a:xfrm flipH="1" flipV="1">
            <a:off x="2874849" y="1880785"/>
            <a:ext cx="1569102" cy="168268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29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The </a:t>
            </a:r>
            <a:r>
              <a:rPr>
                <a:solidFill>
                  <a:srgbClr val="2F5597"/>
                </a:solidFill>
                <a:latin typeface="Menlo"/>
              </a:rPr>
              <a:t>while</a:t>
            </a:r>
            <a:r>
              <a:rPr>
                <a:solidFill>
                  <a:srgbClr val="0070C0"/>
                </a:solidFill>
              </a:rPr>
              <a:t> </a:t>
            </a:r>
            <a:r>
              <a:rPr/>
              <a:t>loop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43951" y="1421218"/>
            <a:ext cx="43705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/>
              <a:t>The </a:t>
            </a:r>
            <a:r>
              <a:rPr>
                <a:solidFill>
                  <a:srgbClr val="2F5597"/>
                </a:solidFill>
                <a:latin typeface="Menlo"/>
              </a:rPr>
              <a:t>while</a:t>
            </a:r>
            <a:r>
              <a:rPr/>
              <a:t> loop executes the </a:t>
            </a:r>
            <a:r>
              <a:rPr>
                <a:solidFill>
                  <a:srgbClr val="00B050"/>
                </a:solidFill>
                <a:latin typeface="Menlo"/>
              </a:rPr>
              <a:t>statement</a:t>
            </a:r>
            <a:r>
              <a:rPr>
                <a:solidFill>
                  <a:srgbClr val="00B050"/>
                </a:solidFill>
              </a:rPr>
              <a:t>s</a:t>
            </a:r>
            <a:r>
              <a:rPr/>
              <a:t> within the</a:t>
            </a:r>
            <a:r>
              <a:rPr>
                <a:solidFill>
                  <a:srgbClr val="0070C0"/>
                </a:solidFill>
              </a:rPr>
              <a:t> </a:t>
            </a:r>
            <a:r>
              <a:rPr>
                <a:solidFill>
                  <a:srgbClr val="2F5597"/>
                </a:solidFill>
                <a:latin typeface="Menlo"/>
              </a:rPr>
              <a:t>while</a:t>
            </a:r>
            <a:r>
              <a:rPr>
                <a:solidFill>
                  <a:srgbClr val="0432FF"/>
                </a:solidFill>
              </a:rPr>
              <a:t>-</a:t>
            </a:r>
            <a:r>
              <a:rPr>
                <a:solidFill>
                  <a:srgbClr val="2F5597"/>
                </a:solidFill>
                <a:latin typeface="Menlo"/>
              </a:rPr>
              <a:t>end</a:t>
            </a:r>
            <a:r>
              <a:rPr>
                <a:solidFill>
                  <a:srgbClr val="0070C0"/>
                </a:solidFill>
              </a:rPr>
              <a:t> </a:t>
            </a:r>
            <a:r>
              <a:rPr/>
              <a:t>block as long as </a:t>
            </a:r>
            <a:r>
              <a:rPr>
                <a:solidFill>
                  <a:srgbClr val="00B050"/>
                </a:solidFill>
                <a:latin typeface="Menlo"/>
              </a:rPr>
              <a:t>expression</a:t>
            </a:r>
            <a:r>
              <a:rPr>
                <a:solidFill>
                  <a:srgbClr val="00B050"/>
                </a:solidFill>
              </a:rPr>
              <a:t> </a:t>
            </a:r>
            <a:r>
              <a:rPr/>
              <a:t>is </a:t>
            </a:r>
            <a:r>
              <a:rPr>
                <a:solidFill>
                  <a:srgbClr val="0432FF"/>
                </a:solidFill>
                <a:latin typeface="Menlo"/>
              </a:rPr>
              <a:t>true</a:t>
            </a:r>
            <a:r>
              <a:rPr/>
              <a:t>.</a:t>
            </a:r>
          </a:p>
          <a:p>
            <a:endParaRPr lang="en-US" dirty="0"/>
          </a:p>
          <a:p>
            <a:r>
              <a:rPr>
                <a:solidFill>
                  <a:srgbClr val="00B050"/>
                </a:solidFill>
                <a:latin typeface="Menlo"/>
              </a:rPr>
              <a:t>expression</a:t>
            </a:r>
            <a:r>
              <a:rPr/>
              <a:t> must be </a:t>
            </a:r>
            <a:r>
              <a:rPr>
                <a:solidFill>
                  <a:srgbClr val="0432FF"/>
                </a:solidFill>
                <a:latin typeface="Menlo"/>
              </a:rPr>
              <a:t>true</a:t>
            </a:r>
            <a:r>
              <a:rPr/>
              <a:t> </a:t>
            </a:r>
            <a:r>
              <a:rPr>
                <a:solidFill>
                  <a:srgbClr val="2F5597"/>
                </a:solidFill>
                <a:latin typeface="Menlo"/>
              </a:rPr>
              <a:t>for</a:t>
            </a:r>
            <a:r>
              <a:rPr/>
              <a:t> the </a:t>
            </a:r>
            <a:r>
              <a:rPr>
                <a:solidFill>
                  <a:srgbClr val="2F5597"/>
                </a:solidFill>
                <a:latin typeface="Menlo"/>
              </a:rPr>
              <a:t>while</a:t>
            </a:r>
            <a:r>
              <a:rPr/>
              <a:t> loop to run the first time (or iteration).</a:t>
            </a:r>
          </a:p>
          <a:p>
            <a:endParaRPr lang="en-US" dirty="0"/>
          </a:p>
          <a:p>
            <a:r>
              <a:rPr>
                <a:solidFill>
                  <a:srgbClr val="00B050"/>
                </a:solidFill>
                <a:latin typeface="Menlo"/>
              </a:rPr>
              <a:t>expression</a:t>
            </a:r>
            <a:r>
              <a:rPr/>
              <a:t> must also change to </a:t>
            </a:r>
            <a:r>
              <a:rPr>
                <a:solidFill>
                  <a:srgbClr val="0432FF"/>
                </a:solidFill>
                <a:latin typeface="Menlo"/>
              </a:rPr>
              <a:t>false</a:t>
            </a:r>
            <a:r>
              <a:rPr/>
              <a:t> eventually or the </a:t>
            </a:r>
            <a:r>
              <a:rPr>
                <a:solidFill>
                  <a:srgbClr val="2F5597"/>
                </a:solidFill>
                <a:latin typeface="Menlo"/>
              </a:rPr>
              <a:t>while</a:t>
            </a:r>
            <a:r>
              <a:rPr>
                <a:solidFill>
                  <a:srgbClr val="0432FF"/>
                </a:solidFill>
              </a:rPr>
              <a:t>-</a:t>
            </a:r>
            <a:r>
              <a:rPr>
                <a:solidFill>
                  <a:srgbClr val="2F5597"/>
                </a:solidFill>
                <a:latin typeface="Menlo"/>
              </a:rPr>
              <a:t>end</a:t>
            </a:r>
            <a:r>
              <a:rPr>
                <a:solidFill>
                  <a:srgbClr val="0432FF"/>
                </a:solidFill>
              </a:rPr>
              <a:t> </a:t>
            </a:r>
            <a:r>
              <a:rPr/>
              <a:t>block will run </a:t>
            </a:r>
            <a:r>
              <a:rPr>
                <a:solidFill>
                  <a:srgbClr val="2F5597"/>
                </a:solidFill>
                <a:latin typeface="Menlo"/>
              </a:rPr>
              <a:t>for</a:t>
            </a:r>
            <a:r>
              <a:rPr/>
              <a:t>ever (infinite loop!).</a:t>
            </a:r>
          </a:p>
          <a:p>
            <a:endParaRPr lang="en-US" dirty="0"/>
          </a:p>
          <a:p>
            <a:r>
              <a:rPr/>
              <a:t>This means you have to have a mechanism within the </a:t>
            </a:r>
            <a:r>
              <a:rPr>
                <a:solidFill>
                  <a:srgbClr val="00B050"/>
                </a:solidFill>
                <a:latin typeface="Menlo"/>
              </a:rPr>
              <a:t>statement</a:t>
            </a:r>
            <a:r>
              <a:rPr>
                <a:solidFill>
                  <a:srgbClr val="00B050"/>
                </a:solidFill>
              </a:rPr>
              <a:t>s</a:t>
            </a:r>
            <a:r>
              <a:rPr/>
              <a:t> that could allow </a:t>
            </a:r>
            <a:r>
              <a:rPr>
                <a:solidFill>
                  <a:srgbClr val="00B050"/>
                </a:solidFill>
                <a:latin typeface="Menlo"/>
              </a:rPr>
              <a:t>expression</a:t>
            </a:r>
            <a:r>
              <a:rPr>
                <a:solidFill>
                  <a:srgbClr val="00B050"/>
                </a:solidFill>
              </a:rPr>
              <a:t> </a:t>
            </a:r>
            <a:r>
              <a:rPr/>
              <a:t>to become </a:t>
            </a:r>
            <a:r>
              <a:rPr>
                <a:solidFill>
                  <a:srgbClr val="0432FF"/>
                </a:solidFill>
                <a:latin typeface="Menlo"/>
              </a:rPr>
              <a:t>false</a:t>
            </a:r>
            <a:r>
              <a:rPr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74D793-6E76-B649-9AB3-75F0639691E9}"/>
              </a:ext>
            </a:extLst>
          </p:cNvPr>
          <p:cNvCxnSpPr>
            <a:cxnSpLocks/>
          </p:cNvCxnSpPr>
          <p:nvPr/>
        </p:nvCxnSpPr>
        <p:spPr>
          <a:xfrm flipH="1" flipV="1">
            <a:off x="2481783" y="2115190"/>
            <a:ext cx="1962168" cy="249715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D963DCC-F8A9-FE15-49E6-6138A6EA5388}"/>
              </a:ext>
            </a:extLst>
          </p:cNvPr>
          <p:cNvGrpSpPr/>
          <p:nvPr/>
        </p:nvGrpSpPr>
        <p:grpSpPr>
          <a:xfrm>
            <a:off x="469900" y="1456931"/>
            <a:ext cx="8045450" cy="960120"/>
            <a:chOff x="628650" y="3012141"/>
            <a:chExt cx="7772400" cy="4168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9D9B36-DEE6-8A68-21A6-5770700DA7DA}"/>
                </a:ext>
              </a:extLst>
            </p:cNvPr>
            <p:cNvSpPr/>
            <p:nvPr/>
          </p:nvSpPr>
          <p:spPr>
            <a:xfrm>
              <a:off x="776568" y="3012141"/>
              <a:ext cx="7624482" cy="416859"/>
            </a:xfrm>
            <a:prstGeom prst="rect">
              <a:avLst/>
            </a:prstGeom>
            <a:solidFill>
              <a:srgbClr val="F8F8F8"/>
            </a:solidFill>
            <a:ln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>
                <a:buNone/>
              </a:pPr>
              <a:r>
                <a:rPr lang="en-US" b="1" dirty="0">
                  <a:solidFill>
                    <a:srgbClr val="204A87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while</a:t>
              </a:r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000000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statement</a:t>
              </a:r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</a:p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dirty="0">
                  <a:solidFill>
                    <a:srgbClr val="000000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expression</a:t>
              </a:r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</a:p>
            <a:p>
              <a:pPr marL="0" indent="0">
                <a:buNone/>
              </a:pPr>
              <a:r>
                <a:rPr lang="en-US" b="1" dirty="0">
                  <a:solidFill>
                    <a:srgbClr val="204A87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end</a:t>
              </a:r>
              <a:endParaRPr lang="en-US" sz="18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00E8151-9734-C4A3-1EDF-BED7017F1222}"/>
                </a:ext>
              </a:extLst>
            </p:cNvPr>
            <p:cNvSpPr/>
            <p:nvPr/>
          </p:nvSpPr>
          <p:spPr>
            <a:xfrm>
              <a:off x="628650" y="3012141"/>
              <a:ext cx="147918" cy="416859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221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The </a:t>
            </a:r>
            <a:r>
              <a:rPr>
                <a:solidFill>
                  <a:srgbClr val="2F5597"/>
                </a:solidFill>
                <a:latin typeface="Menlo"/>
              </a:rPr>
              <a:t>while</a:t>
            </a:r>
            <a:r>
              <a:rPr>
                <a:solidFill>
                  <a:srgbClr val="0070C0"/>
                </a:solidFill>
              </a:rPr>
              <a:t> </a:t>
            </a:r>
            <a:r>
              <a:rPr/>
              <a:t>loop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08B70A-98D4-2DB1-CD1D-328FB3009201}"/>
              </a:ext>
            </a:extLst>
          </p:cNvPr>
          <p:cNvGrpSpPr/>
          <p:nvPr/>
        </p:nvGrpSpPr>
        <p:grpSpPr>
          <a:xfrm>
            <a:off x="469900" y="1456931"/>
            <a:ext cx="8045450" cy="960120"/>
            <a:chOff x="628650" y="3012141"/>
            <a:chExt cx="7772400" cy="4168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45E96E-FFD7-EA75-30FD-527282E3A4C1}"/>
                </a:ext>
              </a:extLst>
            </p:cNvPr>
            <p:cNvSpPr/>
            <p:nvPr/>
          </p:nvSpPr>
          <p:spPr>
            <a:xfrm>
              <a:off x="776568" y="3012141"/>
              <a:ext cx="7624482" cy="416859"/>
            </a:xfrm>
            <a:prstGeom prst="rect">
              <a:avLst/>
            </a:prstGeom>
            <a:solidFill>
              <a:srgbClr val="F8F8F8"/>
            </a:solidFill>
            <a:ln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>
                <a:buNone/>
              </a:pPr>
              <a:r>
                <a:rPr lang="en-US" b="1" dirty="0">
                  <a:solidFill>
                    <a:srgbClr val="204A87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while</a:t>
              </a:r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000000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statement</a:t>
              </a:r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</a:p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</a:t>
              </a:r>
              <a:r>
                <a:rPr lang="en-US" dirty="0">
                  <a:solidFill>
                    <a:srgbClr val="000000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expression</a:t>
              </a:r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</a:p>
            <a:p>
              <a:pPr marL="0" indent="0">
                <a:buNone/>
              </a:pPr>
              <a:r>
                <a:rPr lang="en-US" b="1" dirty="0">
                  <a:solidFill>
                    <a:srgbClr val="204A87"/>
                  </a:solidFill>
                  <a:effectLst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end</a:t>
              </a:r>
              <a:endParaRPr lang="en-US" sz="18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0BA5C8-1766-7E94-4A9E-6A517D00A455}"/>
                </a:ext>
              </a:extLst>
            </p:cNvPr>
            <p:cNvSpPr/>
            <p:nvPr/>
          </p:nvSpPr>
          <p:spPr>
            <a:xfrm>
              <a:off x="628650" y="3012141"/>
              <a:ext cx="147918" cy="416859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443951" y="1421218"/>
            <a:ext cx="43705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/>
              <a:t>The </a:t>
            </a:r>
            <a:r>
              <a:rPr>
                <a:solidFill>
                  <a:srgbClr val="2F5597"/>
                </a:solidFill>
                <a:latin typeface="Menlo"/>
              </a:rPr>
              <a:t>while</a:t>
            </a:r>
            <a:r>
              <a:rPr/>
              <a:t> loop executes the </a:t>
            </a:r>
            <a:r>
              <a:rPr>
                <a:solidFill>
                  <a:srgbClr val="00B050"/>
                </a:solidFill>
                <a:latin typeface="Menlo"/>
              </a:rPr>
              <a:t>statement</a:t>
            </a:r>
            <a:r>
              <a:rPr>
                <a:solidFill>
                  <a:srgbClr val="00B050"/>
                </a:solidFill>
              </a:rPr>
              <a:t>s</a:t>
            </a:r>
            <a:r>
              <a:rPr/>
              <a:t> within the</a:t>
            </a:r>
            <a:r>
              <a:rPr>
                <a:solidFill>
                  <a:srgbClr val="0070C0"/>
                </a:solidFill>
              </a:rPr>
              <a:t> </a:t>
            </a:r>
            <a:r>
              <a:rPr>
                <a:solidFill>
                  <a:srgbClr val="2F5597"/>
                </a:solidFill>
                <a:latin typeface="Menlo"/>
              </a:rPr>
              <a:t>while</a:t>
            </a:r>
            <a:r>
              <a:rPr>
                <a:solidFill>
                  <a:srgbClr val="0432FF"/>
                </a:solidFill>
              </a:rPr>
              <a:t>-</a:t>
            </a:r>
            <a:r>
              <a:rPr>
                <a:solidFill>
                  <a:srgbClr val="2F5597"/>
                </a:solidFill>
                <a:latin typeface="Menlo"/>
              </a:rPr>
              <a:t>end</a:t>
            </a:r>
            <a:r>
              <a:rPr>
                <a:solidFill>
                  <a:srgbClr val="0070C0"/>
                </a:solidFill>
              </a:rPr>
              <a:t> </a:t>
            </a:r>
            <a:r>
              <a:rPr/>
              <a:t>block as long as </a:t>
            </a:r>
            <a:r>
              <a:rPr>
                <a:solidFill>
                  <a:srgbClr val="00B050"/>
                </a:solidFill>
                <a:latin typeface="Menlo"/>
              </a:rPr>
              <a:t>expression</a:t>
            </a:r>
            <a:r>
              <a:rPr>
                <a:solidFill>
                  <a:srgbClr val="00B050"/>
                </a:solidFill>
              </a:rPr>
              <a:t> </a:t>
            </a:r>
            <a:r>
              <a:rPr/>
              <a:t>is </a:t>
            </a:r>
            <a:r>
              <a:rPr>
                <a:solidFill>
                  <a:srgbClr val="0432FF"/>
                </a:solidFill>
                <a:latin typeface="Menlo"/>
              </a:rPr>
              <a:t>true</a:t>
            </a:r>
            <a:r>
              <a:rPr/>
              <a:t>.</a:t>
            </a:r>
          </a:p>
          <a:p>
            <a:endParaRPr lang="en-US" dirty="0"/>
          </a:p>
          <a:p>
            <a:r>
              <a:rPr>
                <a:solidFill>
                  <a:srgbClr val="00B050"/>
                </a:solidFill>
                <a:latin typeface="Menlo"/>
              </a:rPr>
              <a:t>expression</a:t>
            </a:r>
            <a:r>
              <a:rPr/>
              <a:t> must be </a:t>
            </a:r>
            <a:r>
              <a:rPr>
                <a:solidFill>
                  <a:srgbClr val="0432FF"/>
                </a:solidFill>
                <a:latin typeface="Menlo"/>
              </a:rPr>
              <a:t>true</a:t>
            </a:r>
            <a:r>
              <a:rPr/>
              <a:t> </a:t>
            </a:r>
            <a:r>
              <a:rPr>
                <a:solidFill>
                  <a:srgbClr val="2F5597"/>
                </a:solidFill>
                <a:latin typeface="Menlo"/>
              </a:rPr>
              <a:t>for</a:t>
            </a:r>
            <a:r>
              <a:rPr/>
              <a:t> the </a:t>
            </a:r>
            <a:r>
              <a:rPr>
                <a:solidFill>
                  <a:srgbClr val="2F5597"/>
                </a:solidFill>
                <a:latin typeface="Menlo"/>
              </a:rPr>
              <a:t>while</a:t>
            </a:r>
            <a:r>
              <a:rPr/>
              <a:t> loop to run the first time (or iteration).</a:t>
            </a:r>
          </a:p>
          <a:p>
            <a:endParaRPr lang="en-US" dirty="0"/>
          </a:p>
          <a:p>
            <a:r>
              <a:rPr>
                <a:solidFill>
                  <a:srgbClr val="00B050"/>
                </a:solidFill>
                <a:latin typeface="Menlo"/>
              </a:rPr>
              <a:t>expression</a:t>
            </a:r>
            <a:r>
              <a:rPr/>
              <a:t> must also change to </a:t>
            </a:r>
            <a:r>
              <a:rPr>
                <a:solidFill>
                  <a:srgbClr val="0432FF"/>
                </a:solidFill>
                <a:latin typeface="Menlo"/>
              </a:rPr>
              <a:t>false</a:t>
            </a:r>
            <a:r>
              <a:rPr/>
              <a:t> eventually or the </a:t>
            </a:r>
            <a:r>
              <a:rPr>
                <a:solidFill>
                  <a:srgbClr val="2F5597"/>
                </a:solidFill>
                <a:latin typeface="Menlo"/>
              </a:rPr>
              <a:t>while</a:t>
            </a:r>
            <a:r>
              <a:rPr>
                <a:solidFill>
                  <a:srgbClr val="0432FF"/>
                </a:solidFill>
              </a:rPr>
              <a:t>-</a:t>
            </a:r>
            <a:r>
              <a:rPr>
                <a:solidFill>
                  <a:srgbClr val="2F5597"/>
                </a:solidFill>
                <a:latin typeface="Menlo"/>
              </a:rPr>
              <a:t>end</a:t>
            </a:r>
            <a:r>
              <a:rPr>
                <a:solidFill>
                  <a:srgbClr val="0432FF"/>
                </a:solidFill>
              </a:rPr>
              <a:t> </a:t>
            </a:r>
            <a:r>
              <a:rPr/>
              <a:t>block will run </a:t>
            </a:r>
            <a:r>
              <a:rPr>
                <a:solidFill>
                  <a:srgbClr val="2F5597"/>
                </a:solidFill>
                <a:latin typeface="Menlo"/>
              </a:rPr>
              <a:t>for</a:t>
            </a:r>
            <a:r>
              <a:rPr/>
              <a:t>ever (infinite loop!).</a:t>
            </a:r>
          </a:p>
          <a:p>
            <a:endParaRPr lang="en-US" dirty="0"/>
          </a:p>
          <a:p>
            <a:r>
              <a:rPr/>
              <a:t>This means you have to have a mechanism within the </a:t>
            </a:r>
            <a:r>
              <a:rPr>
                <a:solidFill>
                  <a:srgbClr val="00B050"/>
                </a:solidFill>
                <a:latin typeface="Menlo"/>
              </a:rPr>
              <a:t>statement</a:t>
            </a:r>
            <a:r>
              <a:rPr>
                <a:solidFill>
                  <a:srgbClr val="00B050"/>
                </a:solidFill>
              </a:rPr>
              <a:t>s</a:t>
            </a:r>
            <a:r>
              <a:rPr/>
              <a:t> that could allow </a:t>
            </a:r>
            <a:r>
              <a:rPr>
                <a:solidFill>
                  <a:srgbClr val="00B050"/>
                </a:solidFill>
                <a:latin typeface="Menlo"/>
              </a:rPr>
              <a:t>expression</a:t>
            </a:r>
            <a:r>
              <a:rPr>
                <a:solidFill>
                  <a:srgbClr val="00B050"/>
                </a:solidFill>
              </a:rPr>
              <a:t> </a:t>
            </a:r>
            <a:r>
              <a:rPr/>
              <a:t>to become </a:t>
            </a:r>
            <a:r>
              <a:rPr>
                <a:solidFill>
                  <a:srgbClr val="0432FF"/>
                </a:solidFill>
                <a:latin typeface="Menlo"/>
              </a:rPr>
              <a:t>false</a:t>
            </a:r>
            <a:r>
              <a:rPr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3AD2C40-2954-5045-9409-1854EFBAC4E3}"/>
              </a:ext>
            </a:extLst>
          </p:cNvPr>
          <p:cNvGrpSpPr/>
          <p:nvPr/>
        </p:nvGrpSpPr>
        <p:grpSpPr>
          <a:xfrm>
            <a:off x="574761" y="3315043"/>
            <a:ext cx="3426818" cy="2203997"/>
            <a:chOff x="2224726" y="4873658"/>
            <a:chExt cx="3426818" cy="2203997"/>
          </a:xfrm>
        </p:grpSpPr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4DE0CBDB-4BB3-1C4E-88CA-0BA976BF6737}"/>
                </a:ext>
              </a:extLst>
            </p:cNvPr>
            <p:cNvSpPr/>
            <p:nvPr/>
          </p:nvSpPr>
          <p:spPr>
            <a:xfrm>
              <a:off x="2604913" y="5344148"/>
              <a:ext cx="1828800" cy="9144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expression is true?</a:t>
              </a:r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30DC7C21-0DD2-1744-96EB-973FFA645C74}"/>
                </a:ext>
              </a:extLst>
            </p:cNvPr>
            <p:cNvSpPr/>
            <p:nvPr/>
          </p:nvSpPr>
          <p:spPr>
            <a:xfrm>
              <a:off x="2779101" y="6541762"/>
              <a:ext cx="1480424" cy="36576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statements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D113A5-9B52-4244-88CF-E6CA2135D40D}"/>
                </a:ext>
              </a:extLst>
            </p:cNvPr>
            <p:cNvSpPr txBox="1"/>
            <p:nvPr/>
          </p:nvSpPr>
          <p:spPr>
            <a:xfrm>
              <a:off x="4722445" y="5432016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99EE55-B37A-3041-BA42-A3BFC50E8B4D}"/>
                </a:ext>
              </a:extLst>
            </p:cNvPr>
            <p:cNvSpPr txBox="1"/>
            <p:nvPr/>
          </p:nvSpPr>
          <p:spPr>
            <a:xfrm>
              <a:off x="3613084" y="6143274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0DB8A5C-94C8-B749-9A43-C7EEAE679180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3519313" y="6258548"/>
              <a:ext cx="0" cy="2832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6">
              <a:extLst>
                <a:ext uri="{FF2B5EF4-FFF2-40B4-BE49-F238E27FC236}">
                  <a16:creationId xmlns:a16="http://schemas.microsoft.com/office/drawing/2014/main" id="{B411C439-9508-5A4F-87F1-FA394DECC3B8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rot="10800000">
              <a:off x="2604913" y="5801349"/>
              <a:ext cx="174188" cy="979855"/>
            </a:xfrm>
            <a:prstGeom prst="bentConnector3">
              <a:avLst>
                <a:gd name="adj1" fmla="val 231238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7D8CC73-5FBC-2F45-8EDE-1EE0BDB3955F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3519313" y="4978388"/>
              <a:ext cx="0" cy="3657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27">
              <a:extLst>
                <a:ext uri="{FF2B5EF4-FFF2-40B4-BE49-F238E27FC236}">
                  <a16:creationId xmlns:a16="http://schemas.microsoft.com/office/drawing/2014/main" id="{A37C4B85-A9C1-C642-A899-159B6421450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433713" y="5801348"/>
              <a:ext cx="993830" cy="796975"/>
            </a:xfrm>
            <a:prstGeom prst="bentConnector3">
              <a:avLst>
                <a:gd name="adj1" fmla="val 99612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73230F3-B2FC-1441-A48D-EC8B77DD5BD3}"/>
                </a:ext>
              </a:extLst>
            </p:cNvPr>
            <p:cNvSpPr/>
            <p:nvPr/>
          </p:nvSpPr>
          <p:spPr>
            <a:xfrm>
              <a:off x="2224726" y="4873658"/>
              <a:ext cx="3426818" cy="220399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128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C335-AB61-AA49-92E9-246F3858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Example: Factorial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32AA3-4312-6A4A-8C8D-5BE468C14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How can we use a </a:t>
            </a:r>
            <a:r>
              <a:rPr>
                <a:solidFill>
                  <a:srgbClr val="2F5597"/>
                </a:solidFill>
                <a:latin typeface="Menlo"/>
              </a:rPr>
              <a:t>while</a:t>
            </a:r>
            <a:r>
              <a:rPr/>
              <a:t> loop to solve </a:t>
            </a:r>
            <a:r>
              <a:rPr>
                <a:solidFill>
                  <a:srgbClr val="2F5597"/>
                </a:solidFill>
                <a:latin typeface="Menlo"/>
              </a:rPr>
              <a:t>for</a:t>
            </a:r>
            <a:r>
              <a:rPr/>
              <a:t> the factorial of a number?</a:t>
            </a:r>
          </a:p>
        </p:txBody>
      </p:sp>
    </p:spTree>
    <p:extLst>
      <p:ext uri="{BB962C8B-B14F-4D97-AF65-F5344CB8AC3E}">
        <p14:creationId xmlns:p14="http://schemas.microsoft.com/office/powerpoint/2010/main" val="213882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F45B-FE60-3845-B076-85581834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Example: Factorial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6C33F60-5E75-DC4D-8D7B-A14DCC4EE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040" y="2494191"/>
            <a:ext cx="4621514" cy="3027888"/>
          </a:xfrm>
        </p:spPr>
      </p:pic>
    </p:spTree>
    <p:extLst>
      <p:ext uri="{BB962C8B-B14F-4D97-AF65-F5344CB8AC3E}">
        <p14:creationId xmlns:p14="http://schemas.microsoft.com/office/powerpoint/2010/main" val="428069555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D63E863-D13C-45F3-AAE0-6B1199A15458}" vid="{FB534433-851F-477A-91C6-6C3668614C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6562</TotalTime>
  <Words>315</Words>
  <Application>Microsoft Macintosh PowerPoint</Application>
  <PresentationFormat>On-screen Show (4:3)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Menlo</vt:lpstr>
      <vt:lpstr>Theme1</vt:lpstr>
      <vt:lpstr>the while loop</vt:lpstr>
      <vt:lpstr>Anatomy of a while statement</vt:lpstr>
      <vt:lpstr>The while loop</vt:lpstr>
      <vt:lpstr>The while loop</vt:lpstr>
      <vt:lpstr>The while loop</vt:lpstr>
      <vt:lpstr>The while loop</vt:lpstr>
      <vt:lpstr>Example: Factorial</vt:lpstr>
      <vt:lpstr>Example: Factorial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and while loops</dc:title>
  <dc:creator>robert schrom</dc:creator>
  <cp:lastModifiedBy>Barron, Nicholas</cp:lastModifiedBy>
  <cp:revision>110</cp:revision>
  <cp:lastPrinted>2019-01-25T19:47:48Z</cp:lastPrinted>
  <dcterms:created xsi:type="dcterms:W3CDTF">2016-02-05T09:55:57Z</dcterms:created>
  <dcterms:modified xsi:type="dcterms:W3CDTF">2023-12-18T20:27:12Z</dcterms:modified>
</cp:coreProperties>
</file>