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6E274-547C-42F6-BDA8-1201AB9EF41A}" v="180" dt="2023-10-19T05:34:3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linn" userId="d2b36a613b9e9b5b" providerId="LiveId" clId="{68A6E274-547C-42F6-BDA8-1201AB9EF41A}"/>
    <pc:docChg chg="undo custSel addSld modSld">
      <pc:chgData name="Nathan Blinn" userId="d2b36a613b9e9b5b" providerId="LiveId" clId="{68A6E274-547C-42F6-BDA8-1201AB9EF41A}" dt="2023-10-19T05:34:30.712" v="1326"/>
      <pc:docMkLst>
        <pc:docMk/>
      </pc:docMkLst>
      <pc:sldChg chg="addSp delSp modSp new mod">
        <pc:chgData name="Nathan Blinn" userId="d2b36a613b9e9b5b" providerId="LiveId" clId="{68A6E274-547C-42F6-BDA8-1201AB9EF41A}" dt="2023-09-19T15:39:55.265" v="945" actId="1076"/>
        <pc:sldMkLst>
          <pc:docMk/>
          <pc:sldMk cId="834622273" sldId="256"/>
        </pc:sldMkLst>
        <pc:spChg chg="del">
          <ac:chgData name="Nathan Blinn" userId="d2b36a613b9e9b5b" providerId="LiveId" clId="{68A6E274-547C-42F6-BDA8-1201AB9EF41A}" dt="2023-09-15T02:30:54.994" v="1" actId="478"/>
          <ac:spMkLst>
            <pc:docMk/>
            <pc:sldMk cId="834622273" sldId="256"/>
            <ac:spMk id="2" creationId="{26D8DC97-1975-4CF3-D62F-3DE8DD2360CB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2" creationId="{489D6B13-9955-6861-CF92-E03D7E02BFC8}"/>
          </ac:spMkLst>
        </pc:spChg>
        <pc:spChg chg="del">
          <ac:chgData name="Nathan Blinn" userId="d2b36a613b9e9b5b" providerId="LiveId" clId="{68A6E274-547C-42F6-BDA8-1201AB9EF41A}" dt="2023-09-15T02:30:54.994" v="1" actId="478"/>
          <ac:spMkLst>
            <pc:docMk/>
            <pc:sldMk cId="834622273" sldId="256"/>
            <ac:spMk id="3" creationId="{0FC94A53-B0D2-DDAF-E748-13066AC5F7B6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3" creationId="{A2B1AA56-7C02-DCC9-4D8D-217A1D4CDE0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4" creationId="{93FB395B-72A7-DC8E-4D21-B1CC7B7FE59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5" creationId="{C09BCCCF-1927-9000-442A-A089F5D08991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6" creationId="{88A9C3E7-16DB-114E-DC7A-7C514EEEFAD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7" creationId="{AAC2A288-A5CE-A68A-AF32-0723CBD57B7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8" creationId="{12C7E879-ABBD-AA31-1D03-34A97283013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9" creationId="{D2999323-A2D3-A981-687C-C04E8964621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0" creationId="{7BF23F96-6C33-EFF4-1447-08DF6548BA5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" creationId="{D731E727-5C25-6DB8-0E30-86159915E87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" creationId="{D16344C7-675A-0B64-3EF2-3D9A6F1EDF4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" creationId="{AED36ECD-58E0-B654-F9E9-81F3AB6A9924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4" creationId="{9F956863-899C-5B38-145B-5B9323E0D4B2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5" creationId="{63079F33-ECC8-D924-AD76-9B1D6325F3F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6" creationId="{D2E336A3-6253-D829-8768-BF681AC7204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7" creationId="{8F4483D2-257F-2B5F-194E-1E6F2C357E6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8" creationId="{1F570BE1-7B87-F975-EA7E-E4C0C9C072F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9" creationId="{994BE5E7-902E-5A83-B114-885FDE82515C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20" creationId="{75647B81-F4CA-CD48-07D4-DC550B82420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21" creationId="{13DEF5AB-3ECD-75B0-4411-A5D670C1EF9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2" creationId="{42F11491-4216-C8CF-2D86-F188EAAE1486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3" creationId="{65EE18C5-2FB7-E03E-0EA6-DD7874C94DC4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4" creationId="{0D21460B-1D9D-CB6C-6FE8-512A141B0CC8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5" creationId="{1C9FD483-68A4-3E01-06F4-13DEC14165D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6" creationId="{4420C1B3-C632-EF02-F850-311AB45D1072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7" creationId="{3C192A28-8491-6213-D72A-CA8B5E0A55C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8" creationId="{7058CAE2-4624-6940-53AA-663056CBDF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29" creationId="{73D96148-03D8-6F34-BCE7-8AD09D81E5DF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0" creationId="{49318B77-9A44-0BB9-7C68-395598C2ACC7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1" creationId="{9F8DFFC6-4A92-77AC-3337-D37FD5E5F015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2" creationId="{9A1AC415-B34D-2A48-767A-8E6BEA2AA7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3" creationId="{04B61411-C557-B085-B616-F4B2EB2ED0F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4" creationId="{5B25E9F2-2717-70BF-D490-122A4F29226D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35" creationId="{6F1E1EC9-BAD2-096B-68BB-1B3A9D352F8C}"/>
          </ac:spMkLst>
        </pc:spChg>
        <pc:spChg chg="add mod">
          <ac:chgData name="Nathan Blinn" userId="d2b36a613b9e9b5b" providerId="LiveId" clId="{68A6E274-547C-42F6-BDA8-1201AB9EF41A}" dt="2023-09-19T15:36:33.527" v="922" actId="1035"/>
          <ac:spMkLst>
            <pc:docMk/>
            <pc:sldMk cId="834622273" sldId="256"/>
            <ac:spMk id="36" creationId="{1E629D3A-BFBC-0A2A-C7B1-E7CC5EF32D22}"/>
          </ac:spMkLst>
        </pc:spChg>
        <pc:spChg chg="add del mod">
          <ac:chgData name="Nathan Blinn" userId="d2b36a613b9e9b5b" providerId="LiveId" clId="{68A6E274-547C-42F6-BDA8-1201AB9EF41A}" dt="2023-09-15T02:36:21.654" v="48" actId="478"/>
          <ac:spMkLst>
            <pc:docMk/>
            <pc:sldMk cId="834622273" sldId="256"/>
            <ac:spMk id="44" creationId="{922736D5-866B-1E98-F5E4-C3AF12946562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5" creationId="{174138C8-FD9A-1800-1ED6-A26B229130AD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6" creationId="{E3818810-AF39-4425-17E5-37160EDAC9ED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7" creationId="{23380D5C-F03C-F657-FA2D-FF216F438E37}"/>
          </ac:spMkLst>
        </pc:spChg>
        <pc:spChg chg="add mod">
          <ac:chgData name="Nathan Blinn" userId="d2b36a613b9e9b5b" providerId="LiveId" clId="{68A6E274-547C-42F6-BDA8-1201AB9EF41A}" dt="2023-09-19T15:36:33.527" v="922" actId="1035"/>
          <ac:spMkLst>
            <pc:docMk/>
            <pc:sldMk cId="834622273" sldId="256"/>
            <ac:spMk id="48" creationId="{39C7814B-4AD6-8880-1CDB-0A92DC07736C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8" creationId="{7966D98D-A8F1-8ED6-90F6-7888AA23CDAF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49" creationId="{0B57D1BF-0C1A-8B8B-3EA8-7D82E3CD6A18}"/>
          </ac:spMkLst>
        </pc:spChg>
        <pc:spChg chg="add mod">
          <ac:chgData name="Nathan Blinn" userId="d2b36a613b9e9b5b" providerId="LiveId" clId="{68A6E274-547C-42F6-BDA8-1201AB9EF41A}" dt="2023-09-19T15:39:55.265" v="945" actId="1076"/>
          <ac:spMkLst>
            <pc:docMk/>
            <pc:sldMk cId="834622273" sldId="256"/>
            <ac:spMk id="49" creationId="{B2C3C1AB-C6E0-36EA-78BA-4FA95EBCB12F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0" creationId="{59C3E4C7-6877-1E52-DEA3-164E25184C7E}"/>
          </ac:spMkLst>
        </pc:spChg>
        <pc:spChg chg="add mod or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50" creationId="{5EA82D86-C985-8A80-6C09-CC334D3AAF98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1" creationId="{4C4D5985-914B-8EB4-9540-73F9B1812923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2" creationId="{05C5F5BB-AD58-8DC7-21A6-A4854FD89BB3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3" creationId="{A80FDE6A-31CA-B32B-F52B-374F41D73554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4" creationId="{15E3AE66-92E7-2E1E-C21E-BA8C913EE9E4}"/>
          </ac:spMkLst>
        </pc:spChg>
        <pc:spChg chg="add del mod or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54" creationId="{4CB2B0CC-6F70-357B-3795-BE4044EB4969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5" creationId="{340F51C6-0BE9-DD3B-B299-958BDDB3F214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6" creationId="{8D3CA8CD-E321-96CF-76B9-84F150419097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7" creationId="{380ACFEB-0A9C-E52F-DD19-D26B80B79785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8" creationId="{421769A2-A514-7862-4179-A5BE5F99A0F8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58" creationId="{CF97873F-C535-8ABC-79FE-454C67A6D2C9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59" creationId="{8E3F0F04-29EE-B1FB-9119-B76AB2D8120B}"/>
          </ac:spMkLst>
        </pc:spChg>
        <pc:spChg chg="add del mod">
          <ac:chgData name="Nathan Blinn" userId="d2b36a613b9e9b5b" providerId="LiveId" clId="{68A6E274-547C-42F6-BDA8-1201AB9EF41A}" dt="2023-09-15T02:36:46.281" v="50" actId="478"/>
          <ac:spMkLst>
            <pc:docMk/>
            <pc:sldMk cId="834622273" sldId="256"/>
            <ac:spMk id="60" creationId="{0258C77A-A475-A2D4-1B11-6E1D379B105F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2" creationId="{08FB17B3-E486-7F83-46ED-59774CC2EE90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3" creationId="{2ACF86D9-3319-44E4-317C-0B35BD14ED00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63" creationId="{63FB569E-AAB1-7475-7EC3-4E5DECA5816A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4" creationId="{5D6587DC-6830-5E21-8F5A-499B1DC73C50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5" creationId="{AEE95653-6A03-C7EB-F992-C796A9830EC2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6" creationId="{564FC59B-1D6E-9DBF-9D49-AE5B04824E10}"/>
          </ac:spMkLst>
        </pc:spChg>
        <pc:spChg chg="add mod">
          <ac:chgData name="Nathan Blinn" userId="d2b36a613b9e9b5b" providerId="LiveId" clId="{68A6E274-547C-42F6-BDA8-1201AB9EF41A}" dt="2023-09-19T15:16:33.317" v="750" actId="571"/>
          <ac:spMkLst>
            <pc:docMk/>
            <pc:sldMk cId="834622273" sldId="256"/>
            <ac:spMk id="66" creationId="{A9FB10B6-2170-7BA7-7905-44B4FD43A443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7" creationId="{60E01F26-B927-8F90-2DC9-57DD500C68C6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8" creationId="{BAE9441A-622A-C575-08B3-A2B1630ABDCC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69" creationId="{B009BAC8-C90E-0798-A18E-EEFACF261ADE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69" creationId="{D258ED9B-DF06-02A7-25E3-11906B62A49D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0" creationId="{3F6E1AB2-547C-E24C-52D9-D0110111CFB3}"/>
          </ac:spMkLst>
        </pc:spChg>
        <pc:spChg chg="add del mod">
          <ac:chgData name="Nathan Blinn" userId="d2b36a613b9e9b5b" providerId="LiveId" clId="{68A6E274-547C-42F6-BDA8-1201AB9EF41A}" dt="2023-09-19T15:35:19.542" v="838" actId="478"/>
          <ac:spMkLst>
            <pc:docMk/>
            <pc:sldMk cId="834622273" sldId="256"/>
            <ac:spMk id="70" creationId="{F33AE3BA-11CF-A942-B395-157EB212EE08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71" creationId="{F80EF8DE-D3E7-CB5D-6798-201EAE531ACC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1" creationId="{FFDE4237-B0E1-6D1B-0513-1D771208EFEF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2" creationId="{3F9D93A0-8C46-2A57-A9EB-FCD0544C7835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72" creationId="{6B6B3EF6-5B45-DFBD-B575-F80B24F4021D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3" creationId="{7FE3448B-E102-596B-8F0D-0110C217212A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4" creationId="{5EFE1964-5694-BED4-1930-DA59321C93E1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5" creationId="{8C7FAA9A-82A9-E699-6528-0120374A5644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6" creationId="{4074EB76-D169-F1A0-7410-F68EA8DF42CB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7" creationId="{5FB3C12C-E447-D410-55EC-7F89E5A7A082}"/>
          </ac:spMkLst>
        </pc:spChg>
        <pc:spChg chg="add del mod">
          <ac:chgData name="Nathan Blinn" userId="d2b36a613b9e9b5b" providerId="LiveId" clId="{68A6E274-547C-42F6-BDA8-1201AB9EF41A}" dt="2023-09-15T02:37:20.441" v="53" actId="478"/>
          <ac:spMkLst>
            <pc:docMk/>
            <pc:sldMk cId="834622273" sldId="256"/>
            <ac:spMk id="78" creationId="{795CE0DA-C6A0-4B95-53B0-B77050C72BD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79" creationId="{6CA0E508-41DB-9F92-C154-9A41681ACCF8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0" creationId="{05105AA3-42AB-A8E8-8AF4-5237AF30A8E0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0" creationId="{23D7D962-2796-AB14-64DB-6572D1E4128C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1" creationId="{6ABE6EC6-6D6D-775A-294C-98B3F302879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2" creationId="{514E7AC5-5830-9055-539B-25D0F1F5776A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3" creationId="{99EF98C0-26E5-B8DD-E7ED-DC02A0D6242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3" creationId="{9A001EB2-2A8F-CA2E-C1AA-36C451A7A793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4" creationId="{F70DF29F-98D0-2E59-9458-C03CD21F6B13}"/>
          </ac:spMkLst>
        </pc:spChg>
        <pc:spChg chg="add del mod">
          <ac:chgData name="Nathan Blinn" userId="d2b36a613b9e9b5b" providerId="LiveId" clId="{68A6E274-547C-42F6-BDA8-1201AB9EF41A}" dt="2023-09-19T15:35:40.464" v="840" actId="478"/>
          <ac:spMkLst>
            <pc:docMk/>
            <pc:sldMk cId="834622273" sldId="256"/>
            <ac:spMk id="84" creationId="{FE0A3762-9378-D002-45FB-1AD2CE1497DC}"/>
          </ac:spMkLst>
        </pc:spChg>
        <pc:spChg chg="add del mod">
          <ac:chgData name="Nathan Blinn" userId="d2b36a613b9e9b5b" providerId="LiveId" clId="{68A6E274-547C-42F6-BDA8-1201AB9EF41A}" dt="2023-09-19T15:35:40.464" v="840" actId="478"/>
          <ac:spMkLst>
            <pc:docMk/>
            <pc:sldMk cId="834622273" sldId="256"/>
            <ac:spMk id="85" creationId="{533E1253-FCA1-5C95-1E82-E8423E4E35B4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5" creationId="{D54D79E3-8BB7-06C3-B726-EB8D665EE659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6" creationId="{88B019E2-89AB-0668-176A-B89A4863474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7" creationId="{A7AF3877-BC9B-5A0B-E074-EB56AFDEC18F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8" creationId="{53982264-C7E8-55D9-44AD-B526538490A1}"/>
          </ac:spMkLst>
        </pc:spChg>
        <pc:spChg chg="add mod">
          <ac:chgData name="Nathan Blinn" userId="d2b36a613b9e9b5b" providerId="LiveId" clId="{68A6E274-547C-42F6-BDA8-1201AB9EF41A}" dt="2023-09-19T15:36:27.620" v="877" actId="1035"/>
          <ac:spMkLst>
            <pc:docMk/>
            <pc:sldMk cId="834622273" sldId="256"/>
            <ac:spMk id="88" creationId="{AF3C0EFB-7223-1D89-9457-167B6B6E635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89" creationId="{C83ADEC2-4E57-1C9D-0E29-3A0547622E9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0" creationId="{F32199A2-C8EF-F300-C254-EE7F21A4252C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1" creationId="{B47EA8CE-252D-8B4E-01CE-2BBB80651CA7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2" creationId="{4CFB6019-5E52-9970-ED4B-2DB55F92B432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3" creationId="{4962D59E-BFD6-50F3-FCDD-EF246F8C284A}"/>
          </ac:spMkLst>
        </pc:spChg>
        <pc:spChg chg="add del mod">
          <ac:chgData name="Nathan Blinn" userId="d2b36a613b9e9b5b" providerId="LiveId" clId="{68A6E274-547C-42F6-BDA8-1201AB9EF41A}" dt="2023-09-15T02:37:36.257" v="56" actId="478"/>
          <ac:spMkLst>
            <pc:docMk/>
            <pc:sldMk cId="834622273" sldId="256"/>
            <ac:spMk id="94" creationId="{898761CC-10A8-3502-4CE1-8358F98B2F29}"/>
          </ac:spMkLst>
        </pc:spChg>
        <pc:spChg chg="add del mod">
          <ac:chgData name="Nathan Blinn" userId="d2b36a613b9e9b5b" providerId="LiveId" clId="{68A6E274-547C-42F6-BDA8-1201AB9EF41A}" dt="2023-09-15T02:41:08.573" v="59" actId="478"/>
          <ac:spMkLst>
            <pc:docMk/>
            <pc:sldMk cId="834622273" sldId="256"/>
            <ac:spMk id="95" creationId="{9DAB6C8D-4BD2-25D6-F66A-6A0FBCE62112}"/>
          </ac:spMkLst>
        </pc:spChg>
        <pc:spChg chg="add del mod">
          <ac:chgData name="Nathan Blinn" userId="d2b36a613b9e9b5b" providerId="LiveId" clId="{68A6E274-547C-42F6-BDA8-1201AB9EF41A}" dt="2023-09-19T14:53:13.545" v="355" actId="478"/>
          <ac:spMkLst>
            <pc:docMk/>
            <pc:sldMk cId="834622273" sldId="256"/>
            <ac:spMk id="96" creationId="{0CF51580-6099-9A56-B784-B52C59D6D226}"/>
          </ac:spMkLst>
        </pc:spChg>
        <pc:spChg chg="add del mod">
          <ac:chgData name="Nathan Blinn" userId="d2b36a613b9e9b5b" providerId="LiveId" clId="{68A6E274-547C-42F6-BDA8-1201AB9EF41A}" dt="2023-09-19T15:36:38.480" v="923" actId="478"/>
          <ac:spMkLst>
            <pc:docMk/>
            <pc:sldMk cId="834622273" sldId="256"/>
            <ac:spMk id="97" creationId="{B2FA8089-E37C-3A64-7623-AB0388356188}"/>
          </ac:spMkLst>
        </pc:spChg>
        <pc:spChg chg="add del mod">
          <ac:chgData name="Nathan Blinn" userId="d2b36a613b9e9b5b" providerId="LiveId" clId="{68A6E274-547C-42F6-BDA8-1201AB9EF41A}" dt="2023-09-19T14:53:11.373" v="354" actId="478"/>
          <ac:spMkLst>
            <pc:docMk/>
            <pc:sldMk cId="834622273" sldId="256"/>
            <ac:spMk id="98" creationId="{ABABB447-38B3-53A0-FDB5-51A2DB5644BB}"/>
          </ac:spMkLst>
        </pc:spChg>
        <pc:spChg chg="add mod">
          <ac:chgData name="Nathan Blinn" userId="d2b36a613b9e9b5b" providerId="LiveId" clId="{68A6E274-547C-42F6-BDA8-1201AB9EF41A}" dt="2023-09-15T02:48:12.450" v="204" actId="571"/>
          <ac:spMkLst>
            <pc:docMk/>
            <pc:sldMk cId="834622273" sldId="256"/>
            <ac:spMk id="99" creationId="{889B1210-801C-59E2-FC33-AA732B4339CC}"/>
          </ac:spMkLst>
        </pc:spChg>
        <pc:spChg chg="add mod">
          <ac:chgData name="Nathan Blinn" userId="d2b36a613b9e9b5b" providerId="LiveId" clId="{68A6E274-547C-42F6-BDA8-1201AB9EF41A}" dt="2023-09-15T02:48:12.450" v="204" actId="571"/>
          <ac:spMkLst>
            <pc:docMk/>
            <pc:sldMk cId="834622273" sldId="256"/>
            <ac:spMk id="100" creationId="{0B06ED56-C84A-60D4-536B-9FDEF3F6C6F1}"/>
          </ac:spMkLst>
        </pc:spChg>
        <pc:spChg chg="add del mod">
          <ac:chgData name="Nathan Blinn" userId="d2b36a613b9e9b5b" providerId="LiveId" clId="{68A6E274-547C-42F6-BDA8-1201AB9EF41A}" dt="2023-09-15T03:06:54.467" v="333" actId="478"/>
          <ac:spMkLst>
            <pc:docMk/>
            <pc:sldMk cId="834622273" sldId="256"/>
            <ac:spMk id="101" creationId="{320914CD-ACD8-79FA-931F-444A9E5A8580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08" creationId="{168975F0-1D5F-31A1-99B5-29926B1838D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09" creationId="{CFB436CB-528B-E189-9750-FE7E2FA2A2C3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0" creationId="{446DB82A-C575-4B59-E419-75CFC4195104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1" creationId="{451B73F6-986A-4517-3BA7-DD1EC8D24128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2" creationId="{D66BC5D4-09F7-58C8-10C9-3EA889953186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3" creationId="{FBC84093-E278-4EB4-6046-BBD9ED6081BE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4" creationId="{8E704686-604E-322D-9F89-1FA63688204C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5" creationId="{87D87E33-8A21-8829-A1E4-70F5C0E552A9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16" creationId="{2C3DC9B2-0818-EB32-8804-7C152ACCF88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7" creationId="{B43B24AA-7243-ABD4-AEFD-8EE608F51CE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8" creationId="{EC9AF6DD-4827-EBDE-9E5D-6D227453E95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19" creationId="{1E1DDAFA-8A3A-2C0A-B67A-221338604FA0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0" creationId="{F0AA38C8-311D-B9AA-5B73-82A6DCDF3AA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1" creationId="{1346F54D-7DBF-3253-3F12-A294CBEAD297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2" creationId="{B1F17764-B8F7-F22D-705C-2ACD29953828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3" creationId="{1B058132-935E-FE39-68B9-A7DBBDEB6274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4" creationId="{E4AE0F4B-ED3E-F6A9-2813-38C254DDB07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5" creationId="{02D95C36-347E-8DDA-B7DE-F12AF809F11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6" creationId="{29959D67-E62F-1D77-DC8A-EDD51AEDF87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7" creationId="{47EB958D-C986-9732-8471-DFDA51371A03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8" creationId="{41DF165D-4545-49CC-5A3E-849D26F7414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29" creationId="{E2023F3B-A24F-AB68-4838-D655246C194C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0" creationId="{F6F92CBE-053B-F932-5830-CAED72B7D239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1" creationId="{C1DD102F-3357-FDBC-0B8C-92531435C486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2" creationId="{7C03AF87-2E32-1221-77E2-44220B01615A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3" creationId="{D3C859E2-5A32-279D-7CDB-EF43B773118F}"/>
          </ac:spMkLst>
        </pc:spChg>
        <pc:spChg chg="add del mod">
          <ac:chgData name="Nathan Blinn" userId="d2b36a613b9e9b5b" providerId="LiveId" clId="{68A6E274-547C-42F6-BDA8-1201AB9EF41A}" dt="2023-09-19T15:36:21.089" v="846" actId="478"/>
          <ac:spMkLst>
            <pc:docMk/>
            <pc:sldMk cId="834622273" sldId="256"/>
            <ac:spMk id="134" creationId="{255D285B-1D63-1538-EEBE-F0A7AF5FD621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40" creationId="{6ED1F63A-FE65-0CA3-C119-E1E95B9CB2AA}"/>
          </ac:spMkLst>
        </pc:spChg>
        <pc:spChg chg="add del mod">
          <ac:chgData name="Nathan Blinn" userId="d2b36a613b9e9b5b" providerId="LiveId" clId="{68A6E274-547C-42F6-BDA8-1201AB9EF41A}" dt="2023-09-19T15:34:52.448" v="832" actId="478"/>
          <ac:spMkLst>
            <pc:docMk/>
            <pc:sldMk cId="834622273" sldId="256"/>
            <ac:spMk id="142" creationId="{321F6E7A-9267-B6F0-BA83-A4F187963076}"/>
          </ac:spMkLst>
        </pc:spChg>
        <pc:cxnChg chg="add del mod">
          <ac:chgData name="Nathan Blinn" userId="d2b36a613b9e9b5b" providerId="LiveId" clId="{68A6E274-547C-42F6-BDA8-1201AB9EF41A}" dt="2023-09-19T15:36:22.714" v="848" actId="478"/>
          <ac:cxnSpMkLst>
            <pc:docMk/>
            <pc:sldMk cId="834622273" sldId="256"/>
            <ac:cxnSpMk id="37" creationId="{8E5751D4-69E0-105B-E73A-389065C1AC98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38" creationId="{82B452D6-B1E0-68E5-9056-612472D0E549}"/>
          </ac:cxnSpMkLst>
        </pc:cxnChg>
        <pc:cxnChg chg="add del mod">
          <ac:chgData name="Nathan Blinn" userId="d2b36a613b9e9b5b" providerId="LiveId" clId="{68A6E274-547C-42F6-BDA8-1201AB9EF41A}" dt="2023-09-19T15:36:21.089" v="846" actId="478"/>
          <ac:cxnSpMkLst>
            <pc:docMk/>
            <pc:sldMk cId="834622273" sldId="256"/>
            <ac:cxnSpMk id="40" creationId="{ECDDA19E-11C1-A2BD-F43F-2C9A3AD10CE6}"/>
          </ac:cxnSpMkLst>
        </pc:cxnChg>
        <pc:cxnChg chg="add del mod">
          <ac:chgData name="Nathan Blinn" userId="d2b36a613b9e9b5b" providerId="LiveId" clId="{68A6E274-547C-42F6-BDA8-1201AB9EF41A}" dt="2023-09-19T15:36:22.183" v="847" actId="478"/>
          <ac:cxnSpMkLst>
            <pc:docMk/>
            <pc:sldMk cId="834622273" sldId="256"/>
            <ac:cxnSpMk id="43" creationId="{BE7046F3-174D-92E1-5D5B-346E20CD64D9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45" creationId="{2A80ACFD-5846-7792-64F4-AE9FF26BCB37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51" creationId="{84927BFE-9B74-24A0-86F3-B6826A68BA17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52" creationId="{77100DCB-7A95-1C68-6EEA-511F0B1CD3C1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5" creationId="{52773536-1C8D-E9DE-47EA-7588821F6D3F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6" creationId="{34D2D5F5-CCED-DB87-60FC-DBDEC9972A58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57" creationId="{480592F4-9A2C-218D-1445-77B5865A81A1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0" creationId="{B7067D8A-39BE-615E-ED2E-E5999E710B69}"/>
          </ac:cxnSpMkLst>
        </pc:cxnChg>
        <pc:cxnChg chg="add del mod">
          <ac:chgData name="Nathan Blinn" userId="d2b36a613b9e9b5b" providerId="LiveId" clId="{68A6E274-547C-42F6-BDA8-1201AB9EF41A}" dt="2023-09-19T15:06:41.217" v="647" actId="478"/>
          <ac:cxnSpMkLst>
            <pc:docMk/>
            <pc:sldMk cId="834622273" sldId="256"/>
            <ac:cxnSpMk id="61" creationId="{75671103-C86B-1FAF-5048-D85900338538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2" creationId="{5605601D-3EB8-DED4-015D-BF814AA6A1BF}"/>
          </ac:cxnSpMkLst>
        </pc:cxnChg>
        <pc:cxnChg chg="add mod">
          <ac:chgData name="Nathan Blinn" userId="d2b36a613b9e9b5b" providerId="LiveId" clId="{68A6E274-547C-42F6-BDA8-1201AB9EF41A}" dt="2023-09-19T15:16:33.317" v="750" actId="571"/>
          <ac:cxnSpMkLst>
            <pc:docMk/>
            <pc:sldMk cId="834622273" sldId="256"/>
            <ac:cxnSpMk id="64" creationId="{0C4B0D80-3C61-3FC9-47EA-950D65715CFE}"/>
          </ac:cxnSpMkLst>
        </pc:cxnChg>
        <pc:cxnChg chg="add mod">
          <ac:chgData name="Nathan Blinn" userId="d2b36a613b9e9b5b" providerId="LiveId" clId="{68A6E274-547C-42F6-BDA8-1201AB9EF41A}" dt="2023-09-19T15:16:33.317" v="750" actId="571"/>
          <ac:cxnSpMkLst>
            <pc:docMk/>
            <pc:sldMk cId="834622273" sldId="256"/>
            <ac:cxnSpMk id="65" creationId="{52BC9EF9-B68F-B834-B905-35200D600203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7" creationId="{26015C41-38CC-8A97-3353-3270F00C4559}"/>
          </ac:cxnSpMkLst>
        </pc:cxnChg>
        <pc:cxnChg chg="add del mod">
          <ac:chgData name="Nathan Blinn" userId="d2b36a613b9e9b5b" providerId="LiveId" clId="{68A6E274-547C-42F6-BDA8-1201AB9EF41A}" dt="2023-09-19T15:35:19.542" v="838" actId="478"/>
          <ac:cxnSpMkLst>
            <pc:docMk/>
            <pc:sldMk cId="834622273" sldId="256"/>
            <ac:cxnSpMk id="68" creationId="{BEF6F5BE-82B6-14D9-1A23-4264EF79109B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78" creationId="{5D9F2DB8-C0C2-A437-B386-5F6BF006E0B6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79" creationId="{C2B35CE1-E53F-FAEB-BA5C-592278056423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1" creationId="{C4351B42-F2F0-C443-5C91-8E6E2471930E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2" creationId="{70AC6F10-434C-68BF-AE7B-2198488B0245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6" creationId="{7E3E192F-3785-8FBE-7769-88203448AE8A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87" creationId="{A1B4D2E0-E8B3-436A-E391-82489D297BE8}"/>
          </ac:cxnSpMkLst>
        </pc:cxnChg>
        <pc:cxnChg chg="add del mod">
          <ac:chgData name="Nathan Blinn" userId="d2b36a613b9e9b5b" providerId="LiveId" clId="{68A6E274-547C-42F6-BDA8-1201AB9EF41A}" dt="2023-09-19T15:36:21.089" v="846" actId="478"/>
          <ac:cxnSpMkLst>
            <pc:docMk/>
            <pc:sldMk cId="834622273" sldId="256"/>
            <ac:cxnSpMk id="103" creationId="{C0A39A2E-AB61-EFF6-7362-45CFE6BF07F4}"/>
          </ac:cxnSpMkLst>
        </pc:cxnChg>
        <pc:cxnChg chg="add mod">
          <ac:chgData name="Nathan Blinn" userId="d2b36a613b9e9b5b" providerId="LiveId" clId="{68A6E274-547C-42F6-BDA8-1201AB9EF41A}" dt="2023-09-19T15:36:27.620" v="877" actId="1035"/>
          <ac:cxnSpMkLst>
            <pc:docMk/>
            <pc:sldMk cId="834622273" sldId="256"/>
            <ac:cxnSpMk id="107" creationId="{E69198C3-C0F1-D1A7-9A8E-BB0B4EA96C5F}"/>
          </ac:cxnSpMkLst>
        </pc:cxnChg>
        <pc:cxnChg chg="add del mod">
          <ac:chgData name="Nathan Blinn" userId="d2b36a613b9e9b5b" providerId="LiveId" clId="{68A6E274-547C-42F6-BDA8-1201AB9EF41A}" dt="2023-09-19T15:07:42.076" v="649" actId="478"/>
          <ac:cxnSpMkLst>
            <pc:docMk/>
            <pc:sldMk cId="834622273" sldId="256"/>
            <ac:cxnSpMk id="136" creationId="{EB79805E-B0DA-86DC-15B0-85738914BE5C}"/>
          </ac:cxnSpMkLst>
        </pc:cxnChg>
        <pc:cxnChg chg="add del mod">
          <ac:chgData name="Nathan Blinn" userId="d2b36a613b9e9b5b" providerId="LiveId" clId="{68A6E274-547C-42F6-BDA8-1201AB9EF41A}" dt="2023-09-19T15:07:40.654" v="648" actId="478"/>
          <ac:cxnSpMkLst>
            <pc:docMk/>
            <pc:sldMk cId="834622273" sldId="256"/>
            <ac:cxnSpMk id="141" creationId="{4E437EF5-A308-DA58-DAB8-FBBEA763E45E}"/>
          </ac:cxnSpMkLst>
        </pc:cxnChg>
      </pc:sldChg>
      <pc:sldChg chg="addSp delSp modSp add mod">
        <pc:chgData name="Nathan Blinn" userId="d2b36a613b9e9b5b" providerId="LiveId" clId="{68A6E274-547C-42F6-BDA8-1201AB9EF41A}" dt="2023-09-19T15:46:38.036" v="1055" actId="1076"/>
        <pc:sldMkLst>
          <pc:docMk/>
          <pc:sldMk cId="1404414618" sldId="257"/>
        </pc:sldMkLst>
        <pc:spChg chg="mod ord">
          <ac:chgData name="Nathan Blinn" userId="d2b36a613b9e9b5b" providerId="LiveId" clId="{68A6E274-547C-42F6-BDA8-1201AB9EF41A}" dt="2023-09-19T15:39:03.640" v="933" actId="1076"/>
          <ac:spMkLst>
            <pc:docMk/>
            <pc:sldMk cId="1404414618" sldId="257"/>
            <ac:spMk id="2" creationId="{489D6B13-9955-6861-CF92-E03D7E02BFC8}"/>
          </ac:spMkLst>
        </pc:spChg>
        <pc:spChg chg="add del mod">
          <ac:chgData name="Nathan Blinn" userId="d2b36a613b9e9b5b" providerId="LiveId" clId="{68A6E274-547C-42F6-BDA8-1201AB9EF41A}" dt="2023-09-19T15:44:57.111" v="1008" actId="478"/>
          <ac:spMkLst>
            <pc:docMk/>
            <pc:sldMk cId="1404414618" sldId="257"/>
            <ac:spMk id="5" creationId="{E922D470-C8C1-C269-B45E-6D63932ED67A}"/>
          </ac:spMkLst>
        </pc:spChg>
        <pc:spChg chg="add del mod">
          <ac:chgData name="Nathan Blinn" userId="d2b36a613b9e9b5b" providerId="LiveId" clId="{68A6E274-547C-42F6-BDA8-1201AB9EF41A}" dt="2023-09-19T15:46:18.880" v="1024" actId="478"/>
          <ac:spMkLst>
            <pc:docMk/>
            <pc:sldMk cId="1404414618" sldId="257"/>
            <ac:spMk id="6" creationId="{0B4C1772-AB66-DB41-9D92-F261820F0674}"/>
          </ac:spMkLst>
        </pc:spChg>
        <pc:spChg chg="add del mod">
          <ac:chgData name="Nathan Blinn" userId="d2b36a613b9e9b5b" providerId="LiveId" clId="{68A6E274-547C-42F6-BDA8-1201AB9EF41A}" dt="2023-09-19T15:46:18.880" v="1024" actId="478"/>
          <ac:spMkLst>
            <pc:docMk/>
            <pc:sldMk cId="1404414618" sldId="257"/>
            <ac:spMk id="8" creationId="{78EE62E9-1A3E-CD36-F15B-71B4AFA86942}"/>
          </ac:spMkLst>
        </pc:spChg>
        <pc:spChg chg="add mod">
          <ac:chgData name="Nathan Blinn" userId="d2b36a613b9e9b5b" providerId="LiveId" clId="{68A6E274-547C-42F6-BDA8-1201AB9EF41A}" dt="2023-09-19T15:38:18.219" v="929" actId="571"/>
          <ac:spMkLst>
            <pc:docMk/>
            <pc:sldMk cId="1404414618" sldId="257"/>
            <ac:spMk id="11" creationId="{00FE05CA-F3B0-3D76-A243-DC2772C0407A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2" creationId="{4156271D-CEB5-AFB3-A7D6-13B2B5E8954F}"/>
          </ac:spMkLst>
        </pc:spChg>
        <pc:spChg chg="add mod">
          <ac:chgData name="Nathan Blinn" userId="d2b36a613b9e9b5b" providerId="LiveId" clId="{68A6E274-547C-42F6-BDA8-1201AB9EF41A}" dt="2023-09-19T15:43:34.124" v="984" actId="1076"/>
          <ac:spMkLst>
            <pc:docMk/>
            <pc:sldMk cId="1404414618" sldId="257"/>
            <ac:spMk id="13" creationId="{3DF5920A-FA80-1E8D-9D96-3CFE0561A325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6" creationId="{6F5D4648-4917-5D2A-0647-CFF27B64C44F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19" creationId="{9F56D032-E68E-E5A6-990B-07EEA83825B1}"/>
          </ac:spMkLst>
        </pc:spChg>
        <pc:spChg chg="add del mod">
          <ac:chgData name="Nathan Blinn" userId="d2b36a613b9e9b5b" providerId="LiveId" clId="{68A6E274-547C-42F6-BDA8-1201AB9EF41A}" dt="2023-09-19T15:43:47.204" v="988" actId="478"/>
          <ac:spMkLst>
            <pc:docMk/>
            <pc:sldMk cId="1404414618" sldId="257"/>
            <ac:spMk id="22" creationId="{00C5AA87-4EF1-79D6-0C6D-877FB15E5953}"/>
          </ac:spMkLst>
        </pc:spChg>
        <pc:spChg chg="add mod">
          <ac:chgData name="Nathan Blinn" userId="d2b36a613b9e9b5b" providerId="LiveId" clId="{68A6E274-547C-42F6-BDA8-1201AB9EF41A}" dt="2023-09-19T15:38:18.219" v="929" actId="571"/>
          <ac:spMkLst>
            <pc:docMk/>
            <pc:sldMk cId="1404414618" sldId="257"/>
            <ac:spMk id="23" creationId="{338E6E82-8272-3191-ADEE-1508F99D9057}"/>
          </ac:spMkLst>
        </pc:spChg>
        <pc:spChg chg="add del mod">
          <ac:chgData name="Nathan Blinn" userId="d2b36a613b9e9b5b" providerId="LiveId" clId="{68A6E274-547C-42F6-BDA8-1201AB9EF41A}" dt="2023-09-19T15:39:29.155" v="939" actId="478"/>
          <ac:spMkLst>
            <pc:docMk/>
            <pc:sldMk cId="1404414618" sldId="257"/>
            <ac:spMk id="25" creationId="{51C90CDD-4D97-394B-96B0-981FBB8380C8}"/>
          </ac:spMkLst>
        </pc:spChg>
        <pc:spChg chg="add mod">
          <ac:chgData name="Nathan Blinn" userId="d2b36a613b9e9b5b" providerId="LiveId" clId="{68A6E274-547C-42F6-BDA8-1201AB9EF41A}" dt="2023-09-19T15:46:38.036" v="1055" actId="1076"/>
          <ac:spMkLst>
            <pc:docMk/>
            <pc:sldMk cId="1404414618" sldId="257"/>
            <ac:spMk id="27" creationId="{05407C2D-DAD9-8C54-868C-3F98E66F6D45}"/>
          </ac:spMkLst>
        </pc:spChg>
        <pc:spChg chg="mod">
          <ac:chgData name="Nathan Blinn" userId="d2b36a613b9e9b5b" providerId="LiveId" clId="{68A6E274-547C-42F6-BDA8-1201AB9EF41A}" dt="2023-09-19T15:39:37.389" v="941" actId="1076"/>
          <ac:spMkLst>
            <pc:docMk/>
            <pc:sldMk cId="1404414618" sldId="257"/>
            <ac:spMk id="36" creationId="{1E629D3A-BFBC-0A2A-C7B1-E7CC5EF32D22}"/>
          </ac:spMkLst>
        </pc:spChg>
        <pc:spChg chg="add del mod">
          <ac:chgData name="Nathan Blinn" userId="d2b36a613b9e9b5b" providerId="LiveId" clId="{68A6E274-547C-42F6-BDA8-1201AB9EF41A}" dt="2023-09-19T15:45:01.064" v="1009" actId="478"/>
          <ac:spMkLst>
            <pc:docMk/>
            <pc:sldMk cId="1404414618" sldId="257"/>
            <ac:spMk id="39" creationId="{18DBF9DC-73DC-764C-E553-FE02775DF179}"/>
          </ac:spMkLst>
        </pc:spChg>
        <pc:spChg chg="add del mod">
          <ac:chgData name="Nathan Blinn" userId="d2b36a613b9e9b5b" providerId="LiveId" clId="{68A6E274-547C-42F6-BDA8-1201AB9EF41A}" dt="2023-09-19T15:45:01.064" v="1009" actId="478"/>
          <ac:spMkLst>
            <pc:docMk/>
            <pc:sldMk cId="1404414618" sldId="257"/>
            <ac:spMk id="40" creationId="{BB50063F-3CC1-E3E0-8202-3F21152487C6}"/>
          </ac:spMkLst>
        </pc:spChg>
        <pc:spChg chg="add mod">
          <ac:chgData name="Nathan Blinn" userId="d2b36a613b9e9b5b" providerId="LiveId" clId="{68A6E274-547C-42F6-BDA8-1201AB9EF41A}" dt="2023-09-19T15:45:19.129" v="1016" actId="1036"/>
          <ac:spMkLst>
            <pc:docMk/>
            <pc:sldMk cId="1404414618" sldId="257"/>
            <ac:spMk id="44" creationId="{5C063CF2-D855-B11F-9F7B-FC186592CE1F}"/>
          </ac:spMkLst>
        </pc:spChg>
        <pc:spChg chg="add del mod">
          <ac:chgData name="Nathan Blinn" userId="d2b36a613b9e9b5b" providerId="LiveId" clId="{68A6E274-547C-42F6-BDA8-1201AB9EF41A}" dt="2023-09-19T15:45:25.895" v="1017" actId="478"/>
          <ac:spMkLst>
            <pc:docMk/>
            <pc:sldMk cId="1404414618" sldId="257"/>
            <ac:spMk id="46" creationId="{49CD6D6F-F514-EFB7-C492-B20A78338D53}"/>
          </ac:spMkLst>
        </pc:spChg>
        <pc:spChg chg="mod">
          <ac:chgData name="Nathan Blinn" userId="d2b36a613b9e9b5b" providerId="LiveId" clId="{68A6E274-547C-42F6-BDA8-1201AB9EF41A}" dt="2023-09-19T15:39:22.733" v="937" actId="1076"/>
          <ac:spMkLst>
            <pc:docMk/>
            <pc:sldMk cId="1404414618" sldId="257"/>
            <ac:spMk id="48" creationId="{39C7814B-4AD6-8880-1CDB-0A92DC07736C}"/>
          </ac:spMkLst>
        </pc:spChg>
        <pc:spChg chg="mod">
          <ac:chgData name="Nathan Blinn" userId="d2b36a613b9e9b5b" providerId="LiveId" clId="{68A6E274-547C-42F6-BDA8-1201AB9EF41A}" dt="2023-09-19T15:39:50.124" v="944" actId="1076"/>
          <ac:spMkLst>
            <pc:docMk/>
            <pc:sldMk cId="1404414618" sldId="257"/>
            <ac:spMk id="49" creationId="{B2C3C1AB-C6E0-36EA-78BA-4FA95EBCB12F}"/>
          </ac:spMkLst>
        </pc:spChg>
        <pc:spChg chg="add mod">
          <ac:chgData name="Nathan Blinn" userId="d2b36a613b9e9b5b" providerId="LiveId" clId="{68A6E274-547C-42F6-BDA8-1201AB9EF41A}" dt="2023-09-19T15:45:48.879" v="1023" actId="1036"/>
          <ac:spMkLst>
            <pc:docMk/>
            <pc:sldMk cId="1404414618" sldId="257"/>
            <ac:spMk id="54" creationId="{03E35EDC-1072-4DC1-0FF2-552EBE8520BF}"/>
          </ac:spMkLst>
        </pc:spChg>
        <pc:cxnChg chg="add mod">
          <ac:chgData name="Nathan Blinn" userId="d2b36a613b9e9b5b" providerId="LiveId" clId="{68A6E274-547C-42F6-BDA8-1201AB9EF41A}" dt="2023-09-19T15:45:05.989" v="1010" actId="14100"/>
          <ac:cxnSpMkLst>
            <pc:docMk/>
            <pc:sldMk cId="1404414618" sldId="257"/>
            <ac:cxnSpMk id="4" creationId="{E17841D4-8549-AE8B-86CA-7783CE00AB87}"/>
          </ac:cxnSpMkLst>
        </pc:cxnChg>
        <pc:cxnChg chg="add del mod">
          <ac:chgData name="Nathan Blinn" userId="d2b36a613b9e9b5b" providerId="LiveId" clId="{68A6E274-547C-42F6-BDA8-1201AB9EF41A}" dt="2023-09-19T15:46:18.880" v="1024" actId="478"/>
          <ac:cxnSpMkLst>
            <pc:docMk/>
            <pc:sldMk cId="1404414618" sldId="257"/>
            <ac:cxnSpMk id="7" creationId="{14321492-5C49-A608-3B28-FD8A824AE99E}"/>
          </ac:cxnSpMkLst>
        </pc:cxnChg>
        <pc:cxnChg chg="add mod">
          <ac:chgData name="Nathan Blinn" userId="d2b36a613b9e9b5b" providerId="LiveId" clId="{68A6E274-547C-42F6-BDA8-1201AB9EF41A}" dt="2023-09-19T15:38:18.219" v="929" actId="571"/>
          <ac:cxnSpMkLst>
            <pc:docMk/>
            <pc:sldMk cId="1404414618" sldId="257"/>
            <ac:cxnSpMk id="9" creationId="{CC4A8E78-2747-94FA-6349-7A619ADE6ABA}"/>
          </ac:cxnSpMkLst>
        </pc:cxnChg>
        <pc:cxnChg chg="add mod">
          <ac:chgData name="Nathan Blinn" userId="d2b36a613b9e9b5b" providerId="LiveId" clId="{68A6E274-547C-42F6-BDA8-1201AB9EF41A}" dt="2023-09-19T15:38:18.219" v="929" actId="571"/>
          <ac:cxnSpMkLst>
            <pc:docMk/>
            <pc:sldMk cId="1404414618" sldId="257"/>
            <ac:cxnSpMk id="10" creationId="{CB582362-E077-82A3-888C-AB4ED3FE88A6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4" creationId="{1EFC4660-52A1-E5A5-A2DB-CF9545CE45D5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5" creationId="{815C71CF-6954-A2AE-F602-5A0A004F1085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7" creationId="{93570A35-DC08-5034-2B2B-3FED8C11F9EB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18" creationId="{E7C906A9-7BC4-DCB3-D30D-06638FBBD3A9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20" creationId="{F5FFF0C6-617D-5CB6-C2B1-EEEA5BD8E9B8}"/>
          </ac:cxnSpMkLst>
        </pc:cxnChg>
        <pc:cxnChg chg="add del mod">
          <ac:chgData name="Nathan Blinn" userId="d2b36a613b9e9b5b" providerId="LiveId" clId="{68A6E274-547C-42F6-BDA8-1201AB9EF41A}" dt="2023-09-19T15:43:47.204" v="988" actId="478"/>
          <ac:cxnSpMkLst>
            <pc:docMk/>
            <pc:sldMk cId="1404414618" sldId="257"/>
            <ac:cxnSpMk id="21" creationId="{EE1DA0B6-FE84-A1E0-A418-E01C38DB93AB}"/>
          </ac:cxnSpMkLst>
        </pc:cxnChg>
        <pc:cxnChg chg="add del mod">
          <ac:chgData name="Nathan Blinn" userId="d2b36a613b9e9b5b" providerId="LiveId" clId="{68A6E274-547C-42F6-BDA8-1201AB9EF41A}" dt="2023-09-19T15:46:18.880" v="1024" actId="478"/>
          <ac:cxnSpMkLst>
            <pc:docMk/>
            <pc:sldMk cId="1404414618" sldId="257"/>
            <ac:cxnSpMk id="24" creationId="{6345A338-5331-C936-E84F-5BA4A17DD662}"/>
          </ac:cxnSpMkLst>
        </pc:cxnChg>
        <pc:cxnChg chg="add del mod">
          <ac:chgData name="Nathan Blinn" userId="d2b36a613b9e9b5b" providerId="LiveId" clId="{68A6E274-547C-42F6-BDA8-1201AB9EF41A}" dt="2023-09-19T15:45:01.064" v="1009" actId="478"/>
          <ac:cxnSpMkLst>
            <pc:docMk/>
            <pc:sldMk cId="1404414618" sldId="257"/>
            <ac:cxnSpMk id="35" creationId="{9653E945-24C0-B8FC-E534-D413F0AD38CB}"/>
          </ac:cxnSpMkLst>
        </pc:cxnChg>
        <pc:cxnChg chg="add del mod">
          <ac:chgData name="Nathan Blinn" userId="d2b36a613b9e9b5b" providerId="LiveId" clId="{68A6E274-547C-42F6-BDA8-1201AB9EF41A}" dt="2023-09-19T15:45:01.064" v="1009" actId="478"/>
          <ac:cxnSpMkLst>
            <pc:docMk/>
            <pc:sldMk cId="1404414618" sldId="257"/>
            <ac:cxnSpMk id="37" creationId="{BD6FD410-B1E5-7615-AAA8-04132BB7BCFD}"/>
          </ac:cxnSpMkLst>
        </pc:cxnChg>
        <pc:cxnChg chg="mod ord">
          <ac:chgData name="Nathan Blinn" userId="d2b36a613b9e9b5b" providerId="LiveId" clId="{68A6E274-547C-42F6-BDA8-1201AB9EF41A}" dt="2023-09-19T15:39:43.093" v="943" actId="14100"/>
          <ac:cxnSpMkLst>
            <pc:docMk/>
            <pc:sldMk cId="1404414618" sldId="257"/>
            <ac:cxnSpMk id="38" creationId="{82B452D6-B1E0-68E5-9056-612472D0E549}"/>
          </ac:cxnSpMkLst>
        </pc:cxnChg>
        <pc:cxnChg chg="add mod">
          <ac:chgData name="Nathan Blinn" userId="d2b36a613b9e9b5b" providerId="LiveId" clId="{68A6E274-547C-42F6-BDA8-1201AB9EF41A}" dt="2023-09-19T15:45:19.129" v="1016" actId="1036"/>
          <ac:cxnSpMkLst>
            <pc:docMk/>
            <pc:sldMk cId="1404414618" sldId="257"/>
            <ac:cxnSpMk id="42" creationId="{7F8BDC04-414B-C291-16CB-DC79130DE6BE}"/>
          </ac:cxnSpMkLst>
        </pc:cxnChg>
        <pc:cxnChg chg="add mod">
          <ac:chgData name="Nathan Blinn" userId="d2b36a613b9e9b5b" providerId="LiveId" clId="{68A6E274-547C-42F6-BDA8-1201AB9EF41A}" dt="2023-09-19T15:45:19.129" v="1016" actId="1036"/>
          <ac:cxnSpMkLst>
            <pc:docMk/>
            <pc:sldMk cId="1404414618" sldId="257"/>
            <ac:cxnSpMk id="43" creationId="{8C83354D-7170-8172-E1AD-1F98E3FDB5EB}"/>
          </ac:cxnSpMkLst>
        </pc:cxnChg>
        <pc:cxnChg chg="mod">
          <ac:chgData name="Nathan Blinn" userId="d2b36a613b9e9b5b" providerId="LiveId" clId="{68A6E274-547C-42F6-BDA8-1201AB9EF41A}" dt="2023-09-19T15:39:32.327" v="940" actId="14100"/>
          <ac:cxnSpMkLst>
            <pc:docMk/>
            <pc:sldMk cId="1404414618" sldId="257"/>
            <ac:cxnSpMk id="45" creationId="{2A80ACFD-5846-7792-64F4-AE9FF26BCB37}"/>
          </ac:cxnSpMkLst>
        </pc:cxnChg>
        <pc:cxnChg chg="add mod">
          <ac:chgData name="Nathan Blinn" userId="d2b36a613b9e9b5b" providerId="LiveId" clId="{68A6E274-547C-42F6-BDA8-1201AB9EF41A}" dt="2023-09-19T15:45:48.879" v="1023" actId="1036"/>
          <ac:cxnSpMkLst>
            <pc:docMk/>
            <pc:sldMk cId="1404414618" sldId="257"/>
            <ac:cxnSpMk id="47" creationId="{47F7AFC2-2F2C-6CF7-55B4-DD77119EA3DA}"/>
          </ac:cxnSpMkLst>
        </pc:cxnChg>
        <pc:cxnChg chg="add mod">
          <ac:chgData name="Nathan Blinn" userId="d2b36a613b9e9b5b" providerId="LiveId" clId="{68A6E274-547C-42F6-BDA8-1201AB9EF41A}" dt="2023-09-19T15:45:48.879" v="1023" actId="1036"/>
          <ac:cxnSpMkLst>
            <pc:docMk/>
            <pc:sldMk cId="1404414618" sldId="257"/>
            <ac:cxnSpMk id="53" creationId="{F437A9C0-9E98-8184-ACC7-4D2F6165A651}"/>
          </ac:cxnSpMkLst>
        </pc:cxnChg>
      </pc:sldChg>
      <pc:sldChg chg="addSp delSp modSp new mod">
        <pc:chgData name="Nathan Blinn" userId="d2b36a613b9e9b5b" providerId="LiveId" clId="{68A6E274-547C-42F6-BDA8-1201AB9EF41A}" dt="2023-10-18T21:55:03.643" v="1312" actId="14100"/>
        <pc:sldMkLst>
          <pc:docMk/>
          <pc:sldMk cId="4155511048" sldId="258"/>
        </pc:sldMkLst>
        <pc:spChg chg="del">
          <ac:chgData name="Nathan Blinn" userId="d2b36a613b9e9b5b" providerId="LiveId" clId="{68A6E274-547C-42F6-BDA8-1201AB9EF41A}" dt="2023-10-18T21:39:29.856" v="1057" actId="478"/>
          <ac:spMkLst>
            <pc:docMk/>
            <pc:sldMk cId="4155511048" sldId="258"/>
            <ac:spMk id="2" creationId="{8AA8787F-D154-0DDA-945A-821D53D5C85D}"/>
          </ac:spMkLst>
        </pc:spChg>
        <pc:spChg chg="del">
          <ac:chgData name="Nathan Blinn" userId="d2b36a613b9e9b5b" providerId="LiveId" clId="{68A6E274-547C-42F6-BDA8-1201AB9EF41A}" dt="2023-10-18T21:39:29.856" v="1057" actId="478"/>
          <ac:spMkLst>
            <pc:docMk/>
            <pc:sldMk cId="4155511048" sldId="258"/>
            <ac:spMk id="3" creationId="{CEC7691D-D191-7105-9E4B-969ECF05FAD5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4" creationId="{2728DA7F-1D5F-0C6D-4476-CC2C74F00261}"/>
          </ac:spMkLst>
        </pc:spChg>
        <pc:spChg chg="add mod">
          <ac:chgData name="Nathan Blinn" userId="d2b36a613b9e9b5b" providerId="LiveId" clId="{68A6E274-547C-42F6-BDA8-1201AB9EF41A}" dt="2023-10-18T21:45:04.702" v="1259" actId="1037"/>
          <ac:spMkLst>
            <pc:docMk/>
            <pc:sldMk cId="4155511048" sldId="258"/>
            <ac:spMk id="5" creationId="{67F11836-6393-9DB5-2C39-86BFAB006DBE}"/>
          </ac:spMkLst>
        </pc:spChg>
        <pc:spChg chg="add mod">
          <ac:chgData name="Nathan Blinn" userId="d2b36a613b9e9b5b" providerId="LiveId" clId="{68A6E274-547C-42F6-BDA8-1201AB9EF41A}" dt="2023-10-18T21:43:55.662" v="1229" actId="1076"/>
          <ac:spMkLst>
            <pc:docMk/>
            <pc:sldMk cId="4155511048" sldId="258"/>
            <ac:spMk id="6" creationId="{2D408CCD-D1D0-855C-2BF0-DE408E178A90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7" creationId="{697CF315-CB3B-1498-4D36-D9C7FC4CF357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8" creationId="{189131BF-B7B2-5F63-2125-D9754B7970C3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9" creationId="{5BA4FAD5-9171-F074-FCA8-D9DF6C0A5932}"/>
          </ac:spMkLst>
        </pc:spChg>
        <pc:spChg chg="add mod">
          <ac:chgData name="Nathan Blinn" userId="d2b36a613b9e9b5b" providerId="LiveId" clId="{68A6E274-547C-42F6-BDA8-1201AB9EF41A}" dt="2023-10-18T21:42:23.531" v="1196" actId="1076"/>
          <ac:spMkLst>
            <pc:docMk/>
            <pc:sldMk cId="4155511048" sldId="258"/>
            <ac:spMk id="10" creationId="{EEE33E7B-2215-95D0-5D4D-B3B44A35893C}"/>
          </ac:spMkLst>
        </pc:spChg>
        <pc:spChg chg="add mod">
          <ac:chgData name="Nathan Blinn" userId="d2b36a613b9e9b5b" providerId="LiveId" clId="{68A6E274-547C-42F6-BDA8-1201AB9EF41A}" dt="2023-10-18T21:42:26.281" v="1197" actId="1076"/>
          <ac:spMkLst>
            <pc:docMk/>
            <pc:sldMk cId="4155511048" sldId="258"/>
            <ac:spMk id="11" creationId="{5A468AE2-D7FD-E580-78CC-8FC9D49AE7E9}"/>
          </ac:spMkLst>
        </pc:spChg>
        <pc:spChg chg="add mod">
          <ac:chgData name="Nathan Blinn" userId="d2b36a613b9e9b5b" providerId="LiveId" clId="{68A6E274-547C-42F6-BDA8-1201AB9EF41A}" dt="2023-10-18T21:42:33.828" v="1206" actId="20577"/>
          <ac:spMkLst>
            <pc:docMk/>
            <pc:sldMk cId="4155511048" sldId="258"/>
            <ac:spMk id="12" creationId="{5D17449A-330A-10D3-F2FE-3A10DCAED461}"/>
          </ac:spMkLst>
        </pc:spChg>
        <pc:spChg chg="add mod">
          <ac:chgData name="Nathan Blinn" userId="d2b36a613b9e9b5b" providerId="LiveId" clId="{68A6E274-547C-42F6-BDA8-1201AB9EF41A}" dt="2023-10-18T21:44:23.948" v="1240" actId="1038"/>
          <ac:spMkLst>
            <pc:docMk/>
            <pc:sldMk cId="4155511048" sldId="258"/>
            <ac:spMk id="13" creationId="{FDD6B7E2-FAF5-F9A6-2307-B672BF0274C5}"/>
          </ac:spMkLst>
        </pc:spChg>
        <pc:spChg chg="add mod ord">
          <ac:chgData name="Nathan Blinn" userId="d2b36a613b9e9b5b" providerId="LiveId" clId="{68A6E274-547C-42F6-BDA8-1201AB9EF41A}" dt="2023-10-18T21:55:03.643" v="1312" actId="14100"/>
          <ac:spMkLst>
            <pc:docMk/>
            <pc:sldMk cId="4155511048" sldId="258"/>
            <ac:spMk id="60" creationId="{6FFD532C-E771-CE2A-DB79-8D6E19DE781A}"/>
          </ac:spMkLst>
        </pc:spChg>
        <pc:cxnChg chg="add del mod">
          <ac:chgData name="Nathan Blinn" userId="d2b36a613b9e9b5b" providerId="LiveId" clId="{68A6E274-547C-42F6-BDA8-1201AB9EF41A}" dt="2023-10-18T21:44:30.057" v="1241" actId="478"/>
          <ac:cxnSpMkLst>
            <pc:docMk/>
            <pc:sldMk cId="4155511048" sldId="258"/>
            <ac:cxnSpMk id="15" creationId="{6D1A87E3-288C-9675-8D98-2F79DB0E431F}"/>
          </ac:cxnSpMkLst>
        </pc:cxnChg>
        <pc:cxnChg chg="add del mod">
          <ac:chgData name="Nathan Blinn" userId="d2b36a613b9e9b5b" providerId="LiveId" clId="{68A6E274-547C-42F6-BDA8-1201AB9EF41A}" dt="2023-10-18T21:43:59.963" v="1231" actId="478"/>
          <ac:cxnSpMkLst>
            <pc:docMk/>
            <pc:sldMk cId="4155511048" sldId="258"/>
            <ac:cxnSpMk id="18" creationId="{C50B5C76-D76E-D162-BAD4-4552E28655E7}"/>
          </ac:cxnSpMkLst>
        </pc:cxnChg>
        <pc:cxnChg chg="add mod">
          <ac:chgData name="Nathan Blinn" userId="d2b36a613b9e9b5b" providerId="LiveId" clId="{68A6E274-547C-42F6-BDA8-1201AB9EF41A}" dt="2023-10-18T21:44:23.948" v="1240" actId="1038"/>
          <ac:cxnSpMkLst>
            <pc:docMk/>
            <pc:sldMk cId="4155511048" sldId="258"/>
            <ac:cxnSpMk id="19" creationId="{2BB3CE98-7B2C-7740-9001-C9D38B2CF768}"/>
          </ac:cxnSpMkLst>
        </pc:cxnChg>
        <pc:cxnChg chg="add mod">
          <ac:chgData name="Nathan Blinn" userId="d2b36a613b9e9b5b" providerId="LiveId" clId="{68A6E274-547C-42F6-BDA8-1201AB9EF41A}" dt="2023-10-18T21:44:36.747" v="1244" actId="14100"/>
          <ac:cxnSpMkLst>
            <pc:docMk/>
            <pc:sldMk cId="4155511048" sldId="258"/>
            <ac:cxnSpMk id="26" creationId="{150B26C5-3A4C-DD3C-8153-4AD82F7F1ABF}"/>
          </ac:cxnSpMkLst>
        </pc:cxnChg>
        <pc:cxnChg chg="add mod">
          <ac:chgData name="Nathan Blinn" userId="d2b36a613b9e9b5b" providerId="LiveId" clId="{68A6E274-547C-42F6-BDA8-1201AB9EF41A}" dt="2023-10-18T21:45:04.702" v="1259" actId="1037"/>
          <ac:cxnSpMkLst>
            <pc:docMk/>
            <pc:sldMk cId="4155511048" sldId="258"/>
            <ac:cxnSpMk id="29" creationId="{B0C25EAE-6FA5-EB35-F9B4-776B03C9AB1D}"/>
          </ac:cxnSpMkLst>
        </pc:cxnChg>
        <pc:cxnChg chg="add mod">
          <ac:chgData name="Nathan Blinn" userId="d2b36a613b9e9b5b" providerId="LiveId" clId="{68A6E274-547C-42F6-BDA8-1201AB9EF41A}" dt="2023-10-18T21:45:04.702" v="1259" actId="1037"/>
          <ac:cxnSpMkLst>
            <pc:docMk/>
            <pc:sldMk cId="4155511048" sldId="258"/>
            <ac:cxnSpMk id="33" creationId="{4FD61A2B-9838-AC25-38B1-8C65AB90E75D}"/>
          </ac:cxnSpMkLst>
        </pc:cxnChg>
        <pc:cxnChg chg="add del">
          <ac:chgData name="Nathan Blinn" userId="d2b36a613b9e9b5b" providerId="LiveId" clId="{68A6E274-547C-42F6-BDA8-1201AB9EF41A}" dt="2023-10-18T21:45:11.735" v="1261" actId="478"/>
          <ac:cxnSpMkLst>
            <pc:docMk/>
            <pc:sldMk cId="4155511048" sldId="258"/>
            <ac:cxnSpMk id="37" creationId="{1CD4FC11-5AB7-0B95-62EE-885F60CFCB24}"/>
          </ac:cxnSpMkLst>
        </pc:cxnChg>
        <pc:cxnChg chg="add mod">
          <ac:chgData name="Nathan Blinn" userId="d2b36a613b9e9b5b" providerId="LiveId" clId="{68A6E274-547C-42F6-BDA8-1201AB9EF41A}" dt="2023-10-18T21:45:26.221" v="1267" actId="14100"/>
          <ac:cxnSpMkLst>
            <pc:docMk/>
            <pc:sldMk cId="4155511048" sldId="258"/>
            <ac:cxnSpMk id="39" creationId="{87901006-C8CA-6415-1D80-18C54F56F74D}"/>
          </ac:cxnSpMkLst>
        </pc:cxnChg>
        <pc:cxnChg chg="add mod">
          <ac:chgData name="Nathan Blinn" userId="d2b36a613b9e9b5b" providerId="LiveId" clId="{68A6E274-547C-42F6-BDA8-1201AB9EF41A}" dt="2023-10-18T21:45:31.440" v="1270" actId="14100"/>
          <ac:cxnSpMkLst>
            <pc:docMk/>
            <pc:sldMk cId="4155511048" sldId="258"/>
            <ac:cxnSpMk id="42" creationId="{6498911C-B604-C018-1441-67FCBAC91087}"/>
          </ac:cxnSpMkLst>
        </pc:cxnChg>
        <pc:cxnChg chg="add mod">
          <ac:chgData name="Nathan Blinn" userId="d2b36a613b9e9b5b" providerId="LiveId" clId="{68A6E274-547C-42F6-BDA8-1201AB9EF41A}" dt="2023-10-18T21:45:49.146" v="1274" actId="692"/>
          <ac:cxnSpMkLst>
            <pc:docMk/>
            <pc:sldMk cId="4155511048" sldId="258"/>
            <ac:cxnSpMk id="45" creationId="{AA2CE429-BC30-4F78-4AA6-433A5272CC75}"/>
          </ac:cxnSpMkLst>
        </pc:cxnChg>
        <pc:cxnChg chg="add mod">
          <ac:chgData name="Nathan Blinn" userId="d2b36a613b9e9b5b" providerId="LiveId" clId="{68A6E274-547C-42F6-BDA8-1201AB9EF41A}" dt="2023-10-18T21:45:59.072" v="1278" actId="14100"/>
          <ac:cxnSpMkLst>
            <pc:docMk/>
            <pc:sldMk cId="4155511048" sldId="258"/>
            <ac:cxnSpMk id="48" creationId="{336C879F-618D-1425-DF60-A869F37227EE}"/>
          </ac:cxnSpMkLst>
        </pc:cxnChg>
        <pc:cxnChg chg="add mod">
          <ac:chgData name="Nathan Blinn" userId="d2b36a613b9e9b5b" providerId="LiveId" clId="{68A6E274-547C-42F6-BDA8-1201AB9EF41A}" dt="2023-10-18T21:46:04.041" v="1281" actId="14100"/>
          <ac:cxnSpMkLst>
            <pc:docMk/>
            <pc:sldMk cId="4155511048" sldId="258"/>
            <ac:cxnSpMk id="52" creationId="{E4CD410A-54EA-04F6-0FC4-20C797374387}"/>
          </ac:cxnSpMkLst>
        </pc:cxnChg>
        <pc:cxnChg chg="add mod">
          <ac:chgData name="Nathan Blinn" userId="d2b36a613b9e9b5b" providerId="LiveId" clId="{68A6E274-547C-42F6-BDA8-1201AB9EF41A}" dt="2023-10-18T21:46:10.979" v="1284" actId="14100"/>
          <ac:cxnSpMkLst>
            <pc:docMk/>
            <pc:sldMk cId="4155511048" sldId="258"/>
            <ac:cxnSpMk id="55" creationId="{D86D67B8-ED97-B569-6F69-AEFB86B81D82}"/>
          </ac:cxnSpMkLst>
        </pc:cxnChg>
      </pc:sldChg>
      <pc:sldChg chg="addSp delSp modSp new mod">
        <pc:chgData name="Nathan Blinn" userId="d2b36a613b9e9b5b" providerId="LiveId" clId="{68A6E274-547C-42F6-BDA8-1201AB9EF41A}" dt="2023-10-19T05:34:30.712" v="1326"/>
        <pc:sldMkLst>
          <pc:docMk/>
          <pc:sldMk cId="4201642561" sldId="259"/>
        </pc:sldMkLst>
        <pc:spChg chg="del">
          <ac:chgData name="Nathan Blinn" userId="d2b36a613b9e9b5b" providerId="LiveId" clId="{68A6E274-547C-42F6-BDA8-1201AB9EF41A}" dt="2023-10-19T05:33:35.460" v="1314" actId="478"/>
          <ac:spMkLst>
            <pc:docMk/>
            <pc:sldMk cId="4201642561" sldId="259"/>
            <ac:spMk id="2" creationId="{75CB7118-2D02-0743-546A-6AC4CA84C490}"/>
          </ac:spMkLst>
        </pc:spChg>
        <pc:spChg chg="del">
          <ac:chgData name="Nathan Blinn" userId="d2b36a613b9e9b5b" providerId="LiveId" clId="{68A6E274-547C-42F6-BDA8-1201AB9EF41A}" dt="2023-10-19T05:33:35.460" v="1314" actId="478"/>
          <ac:spMkLst>
            <pc:docMk/>
            <pc:sldMk cId="4201642561" sldId="259"/>
            <ac:spMk id="3" creationId="{4CBA521A-89AC-AFCD-2FDA-01703FEBCAC1}"/>
          </ac:spMkLst>
        </pc:spChg>
        <pc:spChg chg="add del mod">
          <ac:chgData name="Nathan Blinn" userId="d2b36a613b9e9b5b" providerId="LiveId" clId="{68A6E274-547C-42F6-BDA8-1201AB9EF41A}" dt="2023-10-19T05:34:11.157" v="1325" actId="478"/>
          <ac:spMkLst>
            <pc:docMk/>
            <pc:sldMk cId="4201642561" sldId="259"/>
            <ac:spMk id="4" creationId="{9AA2E71F-3814-9E23-38AB-0DCB58429DCF}"/>
          </ac:spMkLst>
        </pc:spChg>
        <pc:picChg chg="add mod">
          <ac:chgData name="Nathan Blinn" userId="d2b36a613b9e9b5b" providerId="LiveId" clId="{68A6E274-547C-42F6-BDA8-1201AB9EF41A}" dt="2023-10-19T05:34:30.712" v="1326"/>
          <ac:picMkLst>
            <pc:docMk/>
            <pc:sldMk cId="4201642561" sldId="259"/>
            <ac:picMk id="5" creationId="{17B5F3AC-F7DA-466D-26D8-A5BC7D315D65}"/>
          </ac:picMkLst>
        </pc:picChg>
        <pc:picChg chg="add">
          <ac:chgData name="Nathan Blinn" userId="d2b36a613b9e9b5b" providerId="LiveId" clId="{68A6E274-547C-42F6-BDA8-1201AB9EF41A}" dt="2023-10-19T05:33:38.028" v="1315"/>
          <ac:picMkLst>
            <pc:docMk/>
            <pc:sldMk cId="4201642561" sldId="259"/>
            <ac:picMk id="1026" creationId="{2E8A3903-B0DA-B62B-A1B5-89B9E83E13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2689-BDF8-4599-0EF5-BB93A8FA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20E4E-CF71-1CBB-4722-30A6FA428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5E2C-4C6A-BBAE-BA11-A5F87671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354F-4A44-E427-E65D-84E3E3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38A1-54EE-AF7F-E00C-5F099036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6EA2-E93B-F13F-82CF-BEA81954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42D82-8FC9-10C1-F5E4-606586E2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23F8-FF42-F750-6FF5-41BD3190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1673-7278-2261-9F49-824B98BB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45A7-1361-E649-49FF-168FF42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4A44E-3020-0A16-5D0B-E9CC44908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63A2-270A-5944-00D5-802EBDAC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DC72-9941-EF14-2DDA-9523F6F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2F74-3231-B2ED-20D5-87A4DCBA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9709-0C72-6872-897D-375BB13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3A45-CEA1-66AD-A5A4-BB38025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B350-04F7-52DF-FD73-E3C9DC83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0A48-B5AC-C12B-B341-68BB07A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93CD-FFF4-B32C-6697-20996EF5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6CB2-6391-63AD-EFF2-19869BF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7CCC-6CA3-BB85-6344-E1C36840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B85F-BC8F-C808-77B1-5FBD7D87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FA19-24DC-778C-D7D9-57BC41F6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0FA0-B962-9972-C90F-F99A1A3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31B2-5B89-7E24-17F1-9FDC7452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9506-A62D-F34E-559F-FC71EA0D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0497-8596-3125-7CFF-CE2754C0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4A19-46C7-3F73-D02C-2803C3E3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F85D-C91D-8119-1458-E5D6377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1743-5ED2-921A-1BD6-7D33007E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0D83-AB4B-2A4D-57DC-CB9D5815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DD2-C036-E857-B348-1E660864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D9A3-B4B3-FA8F-4632-90602A5F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9742-C7A9-D77A-CB00-3924C1E5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01734-1521-B080-537F-99D9E067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1E515-0CF5-DD31-0883-CB6091892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8711-E8D5-F0CB-AD12-12DAFC34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09BE-114C-2B03-A700-ED2043E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9AA14-9DE0-C6A8-F7B0-EA37485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D1AD-6B6D-84EA-CA21-CF5E1C8B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4F6D0-8556-F464-D24D-700C1826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13482-7210-C42C-D89C-ECBAB702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4DE4D-B023-1D7E-BDA3-6E48603B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8F02E-D1E2-66FF-1CFF-1792EA67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B969-E436-1FF4-DFC0-29FFB9E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D49F-18CD-8DAC-AFAD-27E7E1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D956-0B06-9B2C-2675-EB0ED0E4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16C4-582E-BC54-4BCF-2AC263A8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20A2C-354D-CED5-31CF-DE9207D7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EB4A-FF19-903B-69D5-B805430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41E7C-81A5-08D8-CD03-BAFF92A5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A67B2-7767-A865-02A3-4E7520B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9046-915D-F6DC-CDC9-02DD5C05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55EA9-D96E-3420-D0BD-AA89FA842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4B18-B16C-C28B-C3A3-19C85AC8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3F02-E57D-870D-72EB-23E3493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36EC-B5E6-4756-2405-668FDF8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4B4D-4B93-927A-60D7-12FF271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5D72A-5CD1-C478-B2D6-ED46FA6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E3C7-13B2-B7B5-C52F-56CD3658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608D-1456-1445-BDCC-35AF4FCA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93E4-1F1D-47FB-AEF2-F749C2FF754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9558-EAAC-8FD9-5964-37EE0936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A34A-0BED-D7C1-1DFD-1BCB8E31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1F65-3DC4-491A-ABF6-D98187FD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9198C3-C0F1-D1A7-9A8E-BB0B4EA96C5F}"/>
              </a:ext>
            </a:extLst>
          </p:cNvPr>
          <p:cNvCxnSpPr>
            <a:cxnSpLocks/>
          </p:cNvCxnSpPr>
          <p:nvPr/>
        </p:nvCxnSpPr>
        <p:spPr>
          <a:xfrm>
            <a:off x="606169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89D6B13-9955-6861-CF92-E03D7E02BFC8}"/>
              </a:ext>
            </a:extLst>
          </p:cNvPr>
          <p:cNvSpPr>
            <a:spLocks noChangeAspect="1"/>
          </p:cNvSpPr>
          <p:nvPr/>
        </p:nvSpPr>
        <p:spPr>
          <a:xfrm>
            <a:off x="5766107" y="289270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1AA56-7C02-DCC9-4D8D-217A1D4CDE09}"/>
              </a:ext>
            </a:extLst>
          </p:cNvPr>
          <p:cNvSpPr txBox="1"/>
          <p:nvPr/>
        </p:nvSpPr>
        <p:spPr>
          <a:xfrm>
            <a:off x="5252852" y="2787371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29D3A-BFBC-0A2A-C7B1-E7CC5EF32D22}"/>
              </a:ext>
            </a:extLst>
          </p:cNvPr>
          <p:cNvSpPr txBox="1"/>
          <p:nvPr/>
        </p:nvSpPr>
        <p:spPr>
          <a:xfrm>
            <a:off x="5614826" y="3592746"/>
            <a:ext cx="105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Target Location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452D6-B1E0-68E5-9056-612472D0E549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5811827" y="2984145"/>
            <a:ext cx="165009" cy="645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80ACFD-5846-7792-64F4-AE9FF26BCB37}"/>
              </a:ext>
            </a:extLst>
          </p:cNvPr>
          <p:cNvCxnSpPr>
            <a:cxnSpLocks/>
          </p:cNvCxnSpPr>
          <p:nvPr/>
        </p:nvCxnSpPr>
        <p:spPr>
          <a:xfrm flipV="1">
            <a:off x="4934194" y="2984145"/>
            <a:ext cx="480114" cy="68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C7814B-4AD6-8880-1CDB-0A92DC07736C}"/>
              </a:ext>
            </a:extLst>
          </p:cNvPr>
          <p:cNvSpPr txBox="1"/>
          <p:nvPr/>
        </p:nvSpPr>
        <p:spPr>
          <a:xfrm>
            <a:off x="4289057" y="3382912"/>
            <a:ext cx="1058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Target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/>
              <p:nvPr/>
            </p:nvSpPr>
            <p:spPr>
              <a:xfrm>
                <a:off x="7023042" y="321747"/>
                <a:ext cx="48472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𝑐𝑃𝑅𝐼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Target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Detected at apparent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 Range could be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42" y="321747"/>
                <a:ext cx="4847224" cy="1200329"/>
              </a:xfrm>
              <a:prstGeom prst="rect">
                <a:avLst/>
              </a:prstGeom>
              <a:blipFill>
                <a:blip r:embed="rId2"/>
                <a:stretch>
                  <a:fillRect l="-100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927BFE-9B74-24A0-86F3-B6826A68BA17}"/>
              </a:ext>
            </a:extLst>
          </p:cNvPr>
          <p:cNvCxnSpPr>
            <a:cxnSpLocks/>
          </p:cNvCxnSpPr>
          <p:nvPr/>
        </p:nvCxnSpPr>
        <p:spPr>
          <a:xfrm>
            <a:off x="610208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100DCB-7A95-1C68-6EEA-511F0B1CD3C1}"/>
              </a:ext>
            </a:extLst>
          </p:cNvPr>
          <p:cNvCxnSpPr>
            <a:cxnSpLocks/>
          </p:cNvCxnSpPr>
          <p:nvPr/>
        </p:nvCxnSpPr>
        <p:spPr>
          <a:xfrm flipH="1">
            <a:off x="610208" y="2954238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82D86-C985-8A80-6C09-CC334D3AAF98}"/>
              </a:ext>
            </a:extLst>
          </p:cNvPr>
          <p:cNvSpPr/>
          <p:nvPr/>
        </p:nvSpPr>
        <p:spPr>
          <a:xfrm>
            <a:off x="613410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0EF8DE-D3E7-CB5D-6798-201EAE531ACC}"/>
              </a:ext>
            </a:extLst>
          </p:cNvPr>
          <p:cNvSpPr txBox="1"/>
          <p:nvPr/>
        </p:nvSpPr>
        <p:spPr>
          <a:xfrm>
            <a:off x="3377267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B3EF6-5B45-DFBD-B575-F80B24F4021D}"/>
              </a:ext>
            </a:extLst>
          </p:cNvPr>
          <p:cNvSpPr txBox="1"/>
          <p:nvPr/>
        </p:nvSpPr>
        <p:spPr>
          <a:xfrm>
            <a:off x="1488708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9F2DB8-C0C2-A437-B386-5F6BF006E0B6}"/>
              </a:ext>
            </a:extLst>
          </p:cNvPr>
          <p:cNvCxnSpPr>
            <a:cxnSpLocks/>
          </p:cNvCxnSpPr>
          <p:nvPr/>
        </p:nvCxnSpPr>
        <p:spPr>
          <a:xfrm>
            <a:off x="2444593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B35CE1-E53F-FAEB-BA5C-592278056423}"/>
              </a:ext>
            </a:extLst>
          </p:cNvPr>
          <p:cNvCxnSpPr>
            <a:cxnSpLocks/>
          </p:cNvCxnSpPr>
          <p:nvPr/>
        </p:nvCxnSpPr>
        <p:spPr>
          <a:xfrm>
            <a:off x="2448632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5105AA3-42AB-A8E8-8AF4-5237AF30A8E0}"/>
              </a:ext>
            </a:extLst>
          </p:cNvPr>
          <p:cNvSpPr/>
          <p:nvPr/>
        </p:nvSpPr>
        <p:spPr>
          <a:xfrm>
            <a:off x="2451834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4351B42-F2F0-C443-5C91-8E6E2471930E}"/>
              </a:ext>
            </a:extLst>
          </p:cNvPr>
          <p:cNvCxnSpPr>
            <a:cxnSpLocks/>
          </p:cNvCxnSpPr>
          <p:nvPr/>
        </p:nvCxnSpPr>
        <p:spPr>
          <a:xfrm>
            <a:off x="428181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AC6F10-434C-68BF-AE7B-2198488B0245}"/>
              </a:ext>
            </a:extLst>
          </p:cNvPr>
          <p:cNvCxnSpPr>
            <a:cxnSpLocks/>
          </p:cNvCxnSpPr>
          <p:nvPr/>
        </p:nvCxnSpPr>
        <p:spPr>
          <a:xfrm>
            <a:off x="428585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9EF98C0-26E5-B8DD-E7ED-DC02A0D62422}"/>
              </a:ext>
            </a:extLst>
          </p:cNvPr>
          <p:cNvSpPr/>
          <p:nvPr/>
        </p:nvSpPr>
        <p:spPr>
          <a:xfrm>
            <a:off x="428905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3E192F-3785-8FBE-7769-88203448AE8A}"/>
              </a:ext>
            </a:extLst>
          </p:cNvPr>
          <p:cNvCxnSpPr>
            <a:cxnSpLocks/>
          </p:cNvCxnSpPr>
          <p:nvPr/>
        </p:nvCxnSpPr>
        <p:spPr>
          <a:xfrm>
            <a:off x="610789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B4D2E0-E8B3-436A-E391-82489D297BE8}"/>
              </a:ext>
            </a:extLst>
          </p:cNvPr>
          <p:cNvCxnSpPr>
            <a:cxnSpLocks/>
          </p:cNvCxnSpPr>
          <p:nvPr/>
        </p:nvCxnSpPr>
        <p:spPr>
          <a:xfrm>
            <a:off x="611193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F3C0EFB-7223-1D89-9457-167B6B6E635A}"/>
              </a:ext>
            </a:extLst>
          </p:cNvPr>
          <p:cNvSpPr/>
          <p:nvPr/>
        </p:nvSpPr>
        <p:spPr>
          <a:xfrm>
            <a:off x="611513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9198C3-C0F1-D1A7-9A8E-BB0B4EA96C5F}"/>
              </a:ext>
            </a:extLst>
          </p:cNvPr>
          <p:cNvCxnSpPr>
            <a:cxnSpLocks/>
          </p:cNvCxnSpPr>
          <p:nvPr/>
        </p:nvCxnSpPr>
        <p:spPr>
          <a:xfrm>
            <a:off x="606169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B1AA56-7C02-DCC9-4D8D-217A1D4CDE09}"/>
              </a:ext>
            </a:extLst>
          </p:cNvPr>
          <p:cNvSpPr txBox="1"/>
          <p:nvPr/>
        </p:nvSpPr>
        <p:spPr>
          <a:xfrm>
            <a:off x="5252852" y="2787371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29D3A-BFBC-0A2A-C7B1-E7CC5EF32D22}"/>
              </a:ext>
            </a:extLst>
          </p:cNvPr>
          <p:cNvSpPr txBox="1"/>
          <p:nvPr/>
        </p:nvSpPr>
        <p:spPr>
          <a:xfrm>
            <a:off x="3849361" y="1352290"/>
            <a:ext cx="105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Actual Target Location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80ACFD-5846-7792-64F4-AE9FF26BCB37}"/>
              </a:ext>
            </a:extLst>
          </p:cNvPr>
          <p:cNvCxnSpPr>
            <a:cxnSpLocks/>
            <a:stCxn id="48" idx="2"/>
            <a:endCxn id="3" idx="0"/>
          </p:cNvCxnSpPr>
          <p:nvPr/>
        </p:nvCxnSpPr>
        <p:spPr>
          <a:xfrm>
            <a:off x="5344047" y="2050291"/>
            <a:ext cx="6104" cy="737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C7814B-4AD6-8880-1CDB-0A92DC07736C}"/>
              </a:ext>
            </a:extLst>
          </p:cNvPr>
          <p:cNvSpPr txBox="1"/>
          <p:nvPr/>
        </p:nvSpPr>
        <p:spPr>
          <a:xfrm>
            <a:off x="4814548" y="1450127"/>
            <a:ext cx="1058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Target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/>
              <p:nvPr/>
            </p:nvSpPr>
            <p:spPr>
              <a:xfrm>
                <a:off x="7023042" y="174763"/>
                <a:ext cx="48472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𝑐𝑃𝑅𝐼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Target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Detected at apparent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 Range could be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C3C1AB-C6E0-36EA-78BA-4FA95EBC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42" y="174763"/>
                <a:ext cx="4847224" cy="1200329"/>
              </a:xfrm>
              <a:prstGeom prst="rect">
                <a:avLst/>
              </a:prstGeom>
              <a:blipFill>
                <a:blip r:embed="rId2"/>
                <a:stretch>
                  <a:fillRect l="-100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927BFE-9B74-24A0-86F3-B6826A68BA17}"/>
              </a:ext>
            </a:extLst>
          </p:cNvPr>
          <p:cNvCxnSpPr>
            <a:cxnSpLocks/>
          </p:cNvCxnSpPr>
          <p:nvPr/>
        </p:nvCxnSpPr>
        <p:spPr>
          <a:xfrm>
            <a:off x="610208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100DCB-7A95-1C68-6EEA-511F0B1CD3C1}"/>
              </a:ext>
            </a:extLst>
          </p:cNvPr>
          <p:cNvCxnSpPr>
            <a:cxnSpLocks/>
          </p:cNvCxnSpPr>
          <p:nvPr/>
        </p:nvCxnSpPr>
        <p:spPr>
          <a:xfrm flipH="1">
            <a:off x="610208" y="2954238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82D86-C985-8A80-6C09-CC334D3AAF98}"/>
              </a:ext>
            </a:extLst>
          </p:cNvPr>
          <p:cNvSpPr/>
          <p:nvPr/>
        </p:nvSpPr>
        <p:spPr>
          <a:xfrm>
            <a:off x="613410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0EF8DE-D3E7-CB5D-6798-201EAE531ACC}"/>
              </a:ext>
            </a:extLst>
          </p:cNvPr>
          <p:cNvSpPr txBox="1"/>
          <p:nvPr/>
        </p:nvSpPr>
        <p:spPr>
          <a:xfrm>
            <a:off x="3377267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B3EF6-5B45-DFBD-B575-F80B24F4021D}"/>
              </a:ext>
            </a:extLst>
          </p:cNvPr>
          <p:cNvSpPr txBox="1"/>
          <p:nvPr/>
        </p:nvSpPr>
        <p:spPr>
          <a:xfrm>
            <a:off x="1488708" y="2141040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D9F2DB8-C0C2-A437-B386-5F6BF006E0B6}"/>
              </a:ext>
            </a:extLst>
          </p:cNvPr>
          <p:cNvCxnSpPr>
            <a:cxnSpLocks/>
          </p:cNvCxnSpPr>
          <p:nvPr/>
        </p:nvCxnSpPr>
        <p:spPr>
          <a:xfrm>
            <a:off x="2444593" y="3019392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B35CE1-E53F-FAEB-BA5C-592278056423}"/>
              </a:ext>
            </a:extLst>
          </p:cNvPr>
          <p:cNvCxnSpPr>
            <a:cxnSpLocks/>
          </p:cNvCxnSpPr>
          <p:nvPr/>
        </p:nvCxnSpPr>
        <p:spPr>
          <a:xfrm>
            <a:off x="2448632" y="1774597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5105AA3-42AB-A8E8-8AF4-5237AF30A8E0}"/>
              </a:ext>
            </a:extLst>
          </p:cNvPr>
          <p:cNvSpPr/>
          <p:nvPr/>
        </p:nvSpPr>
        <p:spPr>
          <a:xfrm>
            <a:off x="2451834" y="2038350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4351B42-F2F0-C443-5C91-8E6E2471930E}"/>
              </a:ext>
            </a:extLst>
          </p:cNvPr>
          <p:cNvCxnSpPr>
            <a:cxnSpLocks/>
          </p:cNvCxnSpPr>
          <p:nvPr/>
        </p:nvCxnSpPr>
        <p:spPr>
          <a:xfrm>
            <a:off x="428181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AC6F10-434C-68BF-AE7B-2198488B0245}"/>
              </a:ext>
            </a:extLst>
          </p:cNvPr>
          <p:cNvCxnSpPr>
            <a:cxnSpLocks/>
          </p:cNvCxnSpPr>
          <p:nvPr/>
        </p:nvCxnSpPr>
        <p:spPr>
          <a:xfrm>
            <a:off x="428585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9EF98C0-26E5-B8DD-E7ED-DC02A0D62422}"/>
              </a:ext>
            </a:extLst>
          </p:cNvPr>
          <p:cNvSpPr/>
          <p:nvPr/>
        </p:nvSpPr>
        <p:spPr>
          <a:xfrm>
            <a:off x="428905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3E192F-3785-8FBE-7769-88203448AE8A}"/>
              </a:ext>
            </a:extLst>
          </p:cNvPr>
          <p:cNvCxnSpPr>
            <a:cxnSpLocks/>
          </p:cNvCxnSpPr>
          <p:nvPr/>
        </p:nvCxnSpPr>
        <p:spPr>
          <a:xfrm>
            <a:off x="6107896" y="3018686"/>
            <a:ext cx="1830293" cy="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B4D2E0-E8B3-436A-E391-82489D297BE8}"/>
              </a:ext>
            </a:extLst>
          </p:cNvPr>
          <p:cNvCxnSpPr>
            <a:cxnSpLocks/>
          </p:cNvCxnSpPr>
          <p:nvPr/>
        </p:nvCxnSpPr>
        <p:spPr>
          <a:xfrm>
            <a:off x="6111935" y="1773891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F3C0EFB-7223-1D89-9457-167B6B6E635A}"/>
              </a:ext>
            </a:extLst>
          </p:cNvPr>
          <p:cNvSpPr/>
          <p:nvPr/>
        </p:nvSpPr>
        <p:spPr>
          <a:xfrm>
            <a:off x="6115137" y="2037644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9D6B13-9955-6861-CF92-E03D7E02BFC8}"/>
              </a:ext>
            </a:extLst>
          </p:cNvPr>
          <p:cNvSpPr>
            <a:spLocks noChangeAspect="1"/>
          </p:cNvSpPr>
          <p:nvPr/>
        </p:nvSpPr>
        <p:spPr>
          <a:xfrm>
            <a:off x="4502062" y="289004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452D6-B1E0-68E5-9056-612472D0E549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4378860" y="1783177"/>
            <a:ext cx="168922" cy="1106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7841D4-8549-AE8B-86CA-7783CE00AB87}"/>
              </a:ext>
            </a:extLst>
          </p:cNvPr>
          <p:cNvCxnSpPr>
            <a:cxnSpLocks/>
          </p:cNvCxnSpPr>
          <p:nvPr/>
        </p:nvCxnSpPr>
        <p:spPr>
          <a:xfrm flipV="1">
            <a:off x="592611" y="5362715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2D470-C8C1-C269-B45E-6D63932ED67A}"/>
              </a:ext>
            </a:extLst>
          </p:cNvPr>
          <p:cNvSpPr txBox="1"/>
          <p:nvPr/>
        </p:nvSpPr>
        <p:spPr>
          <a:xfrm>
            <a:off x="5252852" y="5096303"/>
            <a:ext cx="19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E78-2747-94FA-6349-7A619ADE6ABA}"/>
              </a:ext>
            </a:extLst>
          </p:cNvPr>
          <p:cNvCxnSpPr>
            <a:cxnSpLocks/>
          </p:cNvCxnSpPr>
          <p:nvPr/>
        </p:nvCxnSpPr>
        <p:spPr>
          <a:xfrm>
            <a:off x="610208" y="4083529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582362-E077-82A3-888C-AB4ED3FE88A6}"/>
              </a:ext>
            </a:extLst>
          </p:cNvPr>
          <p:cNvCxnSpPr>
            <a:cxnSpLocks/>
          </p:cNvCxnSpPr>
          <p:nvPr/>
        </p:nvCxnSpPr>
        <p:spPr>
          <a:xfrm flipH="1">
            <a:off x="610208" y="5263170"/>
            <a:ext cx="82101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E05CA-F3B0-3D76-A243-DC2772C0407A}"/>
              </a:ext>
            </a:extLst>
          </p:cNvPr>
          <p:cNvSpPr/>
          <p:nvPr/>
        </p:nvSpPr>
        <p:spPr>
          <a:xfrm>
            <a:off x="613410" y="4347282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5920A-FA80-1E8D-9D96-3CFE0561A325}"/>
              </a:ext>
            </a:extLst>
          </p:cNvPr>
          <p:cNvSpPr txBox="1"/>
          <p:nvPr/>
        </p:nvSpPr>
        <p:spPr>
          <a:xfrm>
            <a:off x="1488708" y="4449972"/>
            <a:ext cx="19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8E6E82-8272-3191-ADEE-1508F99D9057}"/>
              </a:ext>
            </a:extLst>
          </p:cNvPr>
          <p:cNvSpPr>
            <a:spLocks noChangeAspect="1"/>
          </p:cNvSpPr>
          <p:nvPr/>
        </p:nvSpPr>
        <p:spPr>
          <a:xfrm>
            <a:off x="6301446" y="5201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07C2D-DAD9-8C54-868C-3F98E66F6D45}"/>
              </a:ext>
            </a:extLst>
          </p:cNvPr>
          <p:cNvSpPr txBox="1"/>
          <p:nvPr/>
        </p:nvSpPr>
        <p:spPr>
          <a:xfrm>
            <a:off x="5252852" y="3759058"/>
            <a:ext cx="183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Operator Adjusts PRI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BDC04-414B-C291-16CB-DC79130DE6BE}"/>
              </a:ext>
            </a:extLst>
          </p:cNvPr>
          <p:cNvCxnSpPr>
            <a:cxnSpLocks/>
          </p:cNvCxnSpPr>
          <p:nvPr/>
        </p:nvCxnSpPr>
        <p:spPr>
          <a:xfrm flipV="1">
            <a:off x="4257389" y="5361226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3354D-7170-8172-E1AD-1F98E3FDB5EB}"/>
              </a:ext>
            </a:extLst>
          </p:cNvPr>
          <p:cNvCxnSpPr>
            <a:cxnSpLocks/>
          </p:cNvCxnSpPr>
          <p:nvPr/>
        </p:nvCxnSpPr>
        <p:spPr>
          <a:xfrm>
            <a:off x="4274986" y="4082040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63CF2-D855-B11F-9F7B-FC186592CE1F}"/>
              </a:ext>
            </a:extLst>
          </p:cNvPr>
          <p:cNvSpPr/>
          <p:nvPr/>
        </p:nvSpPr>
        <p:spPr>
          <a:xfrm>
            <a:off x="4278188" y="4345793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F7AFC2-2F2C-6CF7-55B4-DD77119EA3DA}"/>
              </a:ext>
            </a:extLst>
          </p:cNvPr>
          <p:cNvCxnSpPr>
            <a:cxnSpLocks/>
          </p:cNvCxnSpPr>
          <p:nvPr/>
        </p:nvCxnSpPr>
        <p:spPr>
          <a:xfrm flipV="1">
            <a:off x="7914134" y="5361781"/>
            <a:ext cx="3696446" cy="1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37A9C0-9E98-8184-ACC7-4D2F6165A651}"/>
              </a:ext>
            </a:extLst>
          </p:cNvPr>
          <p:cNvCxnSpPr>
            <a:cxnSpLocks/>
          </p:cNvCxnSpPr>
          <p:nvPr/>
        </p:nvCxnSpPr>
        <p:spPr>
          <a:xfrm>
            <a:off x="7931731" y="4082595"/>
            <a:ext cx="0" cy="134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E35EDC-1072-4DC1-0FF2-552EBE8520BF}"/>
              </a:ext>
            </a:extLst>
          </p:cNvPr>
          <p:cNvSpPr/>
          <p:nvPr/>
        </p:nvSpPr>
        <p:spPr>
          <a:xfrm>
            <a:off x="7934933" y="4346348"/>
            <a:ext cx="463761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6C7FDEC-8E06-C2ED-3AE3-1E9092707868}"/>
              </a:ext>
            </a:extLst>
          </p:cNvPr>
          <p:cNvSpPr/>
          <p:nvPr/>
        </p:nvSpPr>
        <p:spPr>
          <a:xfrm>
            <a:off x="2526112" y="3671601"/>
            <a:ext cx="6657359" cy="267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53381-DA30-F5FC-9BC7-8AEDDA3AB5CF}"/>
              </a:ext>
            </a:extLst>
          </p:cNvPr>
          <p:cNvSpPr/>
          <p:nvPr/>
        </p:nvSpPr>
        <p:spPr>
          <a:xfrm>
            <a:off x="4157560" y="4012076"/>
            <a:ext cx="3187135" cy="100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FD532C-E771-CE2A-DB79-8D6E19DE781A}"/>
              </a:ext>
            </a:extLst>
          </p:cNvPr>
          <p:cNvSpPr/>
          <p:nvPr/>
        </p:nvSpPr>
        <p:spPr>
          <a:xfrm>
            <a:off x="983228" y="2580967"/>
            <a:ext cx="6361467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8DA7F-1D5F-0C6D-4476-CC2C74F00261}"/>
              </a:ext>
            </a:extLst>
          </p:cNvPr>
          <p:cNvSpPr/>
          <p:nvPr/>
        </p:nvSpPr>
        <p:spPr>
          <a:xfrm>
            <a:off x="5894436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11836-6393-9DB5-2C39-86BFAB006DBE}"/>
              </a:ext>
            </a:extLst>
          </p:cNvPr>
          <p:cNvSpPr/>
          <p:nvPr/>
        </p:nvSpPr>
        <p:spPr>
          <a:xfrm>
            <a:off x="4289323" y="1818966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08CCD-D1D0-855C-2BF0-DE408E178A90}"/>
              </a:ext>
            </a:extLst>
          </p:cNvPr>
          <p:cNvSpPr/>
          <p:nvPr/>
        </p:nvSpPr>
        <p:spPr>
          <a:xfrm>
            <a:off x="2666998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CF315-CB3B-1498-4D36-D9C7FC4CF357}"/>
              </a:ext>
            </a:extLst>
          </p:cNvPr>
          <p:cNvSpPr/>
          <p:nvPr/>
        </p:nvSpPr>
        <p:spPr>
          <a:xfrm>
            <a:off x="9719187" y="2300747"/>
            <a:ext cx="1410930" cy="560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Target/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131BF-B7B2-5F63-2125-D9754B7970C3}"/>
              </a:ext>
            </a:extLst>
          </p:cNvPr>
          <p:cNvSpPr/>
          <p:nvPr/>
        </p:nvSpPr>
        <p:spPr>
          <a:xfrm>
            <a:off x="5894437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4FAD5-9171-F074-FCA8-D9DF6C0A5932}"/>
              </a:ext>
            </a:extLst>
          </p:cNvPr>
          <p:cNvSpPr/>
          <p:nvPr/>
        </p:nvSpPr>
        <p:spPr>
          <a:xfrm>
            <a:off x="7683909" y="2300747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Antenna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33E7B-2215-95D0-5D4D-B3B44A35893C}"/>
              </a:ext>
            </a:extLst>
          </p:cNvPr>
          <p:cNvSpPr/>
          <p:nvPr/>
        </p:nvSpPr>
        <p:spPr>
          <a:xfrm>
            <a:off x="4358147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68AE2-D7FD-E580-78CC-8FC9D49AE7E9}"/>
              </a:ext>
            </a:extLst>
          </p:cNvPr>
          <p:cNvSpPr/>
          <p:nvPr/>
        </p:nvSpPr>
        <p:spPr>
          <a:xfrm>
            <a:off x="2666998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7449A-330A-10D3-F2FE-3A10DCAED461}"/>
              </a:ext>
            </a:extLst>
          </p:cNvPr>
          <p:cNvSpPr/>
          <p:nvPr/>
        </p:nvSpPr>
        <p:spPr>
          <a:xfrm>
            <a:off x="1061883" y="2753033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6B7E2-FAF5-F9A6-2307-B672BF0274C5}"/>
              </a:ext>
            </a:extLst>
          </p:cNvPr>
          <p:cNvSpPr/>
          <p:nvPr/>
        </p:nvSpPr>
        <p:spPr>
          <a:xfrm>
            <a:off x="1061881" y="1818965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3CE98-7B2C-7740-9001-C9D38B2CF768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2349908" y="2099185"/>
            <a:ext cx="317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0B26C5-3A4C-DD3C-8153-4AD82F7F1ABF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1705895" y="2379404"/>
            <a:ext cx="2" cy="37362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C25EAE-6FA5-EB35-F9B4-776B03C9AB1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55025" y="2099185"/>
            <a:ext cx="33429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D61A2B-9838-AC25-38B1-8C65AB90E7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577350" y="2099185"/>
            <a:ext cx="31708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901006-C8CA-6415-1D80-18C54F56F74D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182464" y="2099185"/>
            <a:ext cx="1145459" cy="2015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498911C-B604-C018-1441-67FCBAC91087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7669160" y="2374489"/>
            <a:ext cx="172067" cy="11454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2CE429-BC30-4F78-4AA6-433A5272CC7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971936" y="2580967"/>
            <a:ext cx="7472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6C879F-618D-1425-DF60-A869F37227EE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5646174" y="3033253"/>
            <a:ext cx="248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CD410A-54EA-04F6-0FC4-20C79737438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955025" y="3033253"/>
            <a:ext cx="4031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6D67B8-ED97-B569-6F69-AEFB86B81D8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2349910" y="3033253"/>
            <a:ext cx="3170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61D140-F44C-CD55-6F8A-043950155A42}"/>
              </a:ext>
            </a:extLst>
          </p:cNvPr>
          <p:cNvSpPr/>
          <p:nvPr/>
        </p:nvSpPr>
        <p:spPr>
          <a:xfrm>
            <a:off x="2716886" y="5196861"/>
            <a:ext cx="4627809" cy="1001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8C0A9-ACF5-0B4B-884F-2A870108DC5A}"/>
              </a:ext>
            </a:extLst>
          </p:cNvPr>
          <p:cNvSpPr/>
          <p:nvPr/>
        </p:nvSpPr>
        <p:spPr>
          <a:xfrm>
            <a:off x="5894436" y="5293931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Front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A17AB-7236-6B58-C4FA-7E40AEDCC6C2}"/>
              </a:ext>
            </a:extLst>
          </p:cNvPr>
          <p:cNvSpPr/>
          <p:nvPr/>
        </p:nvSpPr>
        <p:spPr>
          <a:xfrm>
            <a:off x="4289323" y="4359864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79A2D7-841F-D5F5-E0CD-D42A07B7EF91}"/>
              </a:ext>
            </a:extLst>
          </p:cNvPr>
          <p:cNvSpPr/>
          <p:nvPr/>
        </p:nvSpPr>
        <p:spPr>
          <a:xfrm>
            <a:off x="7670047" y="4826896"/>
            <a:ext cx="1410930" cy="5604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Target/ Environment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D4E47-BA2A-84A6-855B-5D6EF1351003}"/>
              </a:ext>
            </a:extLst>
          </p:cNvPr>
          <p:cNvSpPr/>
          <p:nvPr/>
        </p:nvSpPr>
        <p:spPr>
          <a:xfrm>
            <a:off x="4358147" y="5293931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5132E-9841-AE43-C165-31B2EECA6B40}"/>
              </a:ext>
            </a:extLst>
          </p:cNvPr>
          <p:cNvSpPr/>
          <p:nvPr/>
        </p:nvSpPr>
        <p:spPr>
          <a:xfrm>
            <a:off x="2821858" y="5293930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78F57-4141-9B7D-8D88-5772314A32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77350" y="4640083"/>
            <a:ext cx="31708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517E4D-C1E8-82D0-D7E3-9807C42D06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182464" y="4640083"/>
            <a:ext cx="1193048" cy="186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B77BB86-280B-424D-1E00-C4A37F785479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685580" y="4884219"/>
            <a:ext cx="186816" cy="11930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5BC97-0A88-A7B7-35A2-D2BFD0F9D1CB}"/>
              </a:ext>
            </a:extLst>
          </p:cNvPr>
          <p:cNvCxnSpPr>
            <a:cxnSpLocks/>
            <a:stCxn id="3" idx="1"/>
            <a:endCxn id="20" idx="3"/>
          </p:cNvCxnSpPr>
          <p:nvPr/>
        </p:nvCxnSpPr>
        <p:spPr>
          <a:xfrm flipH="1">
            <a:off x="5646174" y="5574151"/>
            <a:ext cx="2482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42DBDA-93CD-3BE1-6D34-968AD420AA3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 flipV="1">
            <a:off x="4109885" y="5574150"/>
            <a:ext cx="24826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3552F1-5C88-1114-F6D6-DDD0FB8780E1}"/>
              </a:ext>
            </a:extLst>
          </p:cNvPr>
          <p:cNvSpPr/>
          <p:nvPr/>
        </p:nvSpPr>
        <p:spPr>
          <a:xfrm>
            <a:off x="5902702" y="4345119"/>
            <a:ext cx="1288027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</a:t>
            </a:r>
          </a:p>
        </p:txBody>
      </p:sp>
    </p:spTree>
    <p:extLst>
      <p:ext uri="{BB962C8B-B14F-4D97-AF65-F5344CB8AC3E}">
        <p14:creationId xmlns:p14="http://schemas.microsoft.com/office/powerpoint/2010/main" val="41555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dar signal concept. | Download Scientific Diagram">
            <a:extLst>
              <a:ext uri="{FF2B5EF4-FFF2-40B4-BE49-F238E27FC236}">
                <a16:creationId xmlns:a16="http://schemas.microsoft.com/office/drawing/2014/main" id="{2E8A3903-B0DA-B62B-A1B5-89B9E83E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790700"/>
            <a:ext cx="5219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5F3AC-F7DA-466D-26D8-A5BC7D31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1943100"/>
            <a:ext cx="5219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D51C9-1A96-1139-AE25-D9104E4C7A40}"/>
              </a:ext>
            </a:extLst>
          </p:cNvPr>
          <p:cNvSpPr/>
          <p:nvPr/>
        </p:nvSpPr>
        <p:spPr>
          <a:xfrm>
            <a:off x="3286125" y="2124076"/>
            <a:ext cx="5705475" cy="4257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A7818-5ED6-F2D8-2A92-A45BAA7D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6" y="2524125"/>
            <a:ext cx="4733925" cy="40005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3637B1F5-526D-981A-0E5A-2DF4673A4980}"/>
              </a:ext>
            </a:extLst>
          </p:cNvPr>
          <p:cNvSpPr/>
          <p:nvPr/>
        </p:nvSpPr>
        <p:spPr>
          <a:xfrm rot="5400000">
            <a:off x="7470742" y="2416207"/>
            <a:ext cx="400050" cy="158438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1B7A53F-48CE-5BA9-51DB-55C33540C01A}"/>
              </a:ext>
            </a:extLst>
          </p:cNvPr>
          <p:cNvSpPr/>
          <p:nvPr/>
        </p:nvSpPr>
        <p:spPr>
          <a:xfrm rot="5400000">
            <a:off x="4321204" y="2435257"/>
            <a:ext cx="400050" cy="158438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DD31F3A-752C-4BB7-0C26-550AE6D8F35F}"/>
              </a:ext>
            </a:extLst>
          </p:cNvPr>
          <p:cNvSpPr/>
          <p:nvPr/>
        </p:nvSpPr>
        <p:spPr>
          <a:xfrm rot="5400000">
            <a:off x="5423724" y="2917126"/>
            <a:ext cx="400050" cy="62065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13192B6-CCBD-1593-AFED-784CCDF83463}"/>
              </a:ext>
            </a:extLst>
          </p:cNvPr>
          <p:cNvSpPr/>
          <p:nvPr/>
        </p:nvSpPr>
        <p:spPr>
          <a:xfrm rot="5400000">
            <a:off x="6358701" y="2917125"/>
            <a:ext cx="400050" cy="62065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F8537-1770-716C-91B0-D2E49EC2D452}"/>
              </a:ext>
            </a:extLst>
          </p:cNvPr>
          <p:cNvSpPr txBox="1"/>
          <p:nvPr/>
        </p:nvSpPr>
        <p:spPr>
          <a:xfrm>
            <a:off x="5185731" y="3408424"/>
            <a:ext cx="89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Guard Cells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12CA8-9EF3-BDA6-4C21-19189D4BB4A2}"/>
              </a:ext>
            </a:extLst>
          </p:cNvPr>
          <p:cNvSpPr txBox="1"/>
          <p:nvPr/>
        </p:nvSpPr>
        <p:spPr>
          <a:xfrm>
            <a:off x="3856727" y="3408426"/>
            <a:ext cx="132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3CFDB-A55B-6577-28AA-CC641C9770D7}"/>
              </a:ext>
            </a:extLst>
          </p:cNvPr>
          <p:cNvSpPr txBox="1"/>
          <p:nvPr/>
        </p:nvSpPr>
        <p:spPr>
          <a:xfrm>
            <a:off x="7025184" y="3408425"/>
            <a:ext cx="132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F0E89-770E-4C5A-9E07-6123E71E10F2}"/>
              </a:ext>
            </a:extLst>
          </p:cNvPr>
          <p:cNvSpPr txBox="1"/>
          <p:nvPr/>
        </p:nvSpPr>
        <p:spPr>
          <a:xfrm>
            <a:off x="6169504" y="3408423"/>
            <a:ext cx="89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Guard Cells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186ED4-334D-E38C-A0DF-FD37A96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99" y="4330825"/>
            <a:ext cx="3469798" cy="19687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A02B41-F8DF-704C-F0EF-EE144D121B35}"/>
              </a:ext>
            </a:extLst>
          </p:cNvPr>
          <p:cNvSpPr txBox="1"/>
          <p:nvPr/>
        </p:nvSpPr>
        <p:spPr>
          <a:xfrm>
            <a:off x="5771700" y="3978990"/>
            <a:ext cx="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6B89F-3320-C437-7B49-805690205FDD}"/>
              </a:ext>
            </a:extLst>
          </p:cNvPr>
          <p:cNvSpPr txBox="1"/>
          <p:nvPr/>
        </p:nvSpPr>
        <p:spPr>
          <a:xfrm>
            <a:off x="5728836" y="2116050"/>
            <a:ext cx="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</p:spTree>
    <p:extLst>
      <p:ext uri="{BB962C8B-B14F-4D97-AF65-F5344CB8AC3E}">
        <p14:creationId xmlns:p14="http://schemas.microsoft.com/office/powerpoint/2010/main" val="27558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123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Blinn</dc:creator>
  <cp:lastModifiedBy>Nathan Blinn</cp:lastModifiedBy>
  <cp:revision>6</cp:revision>
  <dcterms:created xsi:type="dcterms:W3CDTF">2023-09-15T02:30:49Z</dcterms:created>
  <dcterms:modified xsi:type="dcterms:W3CDTF">2023-10-24T16:51:26Z</dcterms:modified>
</cp:coreProperties>
</file>