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991119-FDB7-4755-86C2-A5F3D4FE227A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B04A6-B773-43E6-8A76-0DD4F327B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7A9C2B-D182-48F0-9DE0-D13D34531D73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D5A6D-0144-4404-8391-140E18E1C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E23DC7-4A51-4D68-A707-E39FD7C763D4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FF033-E21D-45E4-A3DA-38B9307BC1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949E5-8CA4-4A37-A6E9-D56FC687E6E7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6ECA6-6000-4135-9273-0184EF03F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AE9BE-1887-4FB2-B730-0A89FD0D586B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32303-90D9-41D8-9C71-EBC577E7C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4AC7-1AC5-4D58-B8D4-FC9691F9D731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5A9AA-A7B0-44A0-8DCC-8D85125DD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D88F1-23E9-4255-80EF-424D94FBE5EA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2D449-9758-421E-91B8-46EA79EB60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E0E86-742D-4194-A8BD-F81031B77F94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83064-660E-419F-8213-286A8CD64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95389-6533-46E3-A125-14F52F8F79D2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B9398-7788-4752-B7FF-FEEAAFF190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87D27-3811-42E6-A7AB-C1C22925259A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6885F-9982-43E3-BC15-23BD8922B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D538F6-C2FA-4D17-B48C-DD4C53A9394B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175D-D61B-4817-BEE5-7B7320E37C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7" charset="0"/>
              </a:defRPr>
            </a:lvl1pPr>
          </a:lstStyle>
          <a:p>
            <a:fld id="{FCF9DE6D-1720-4C7B-A120-E24BCB918AF7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7" charset="0"/>
              </a:defRPr>
            </a:lvl1pPr>
          </a:lstStyle>
          <a:p>
            <a:fld id="{4FCEBFD2-C17B-4AEA-9976-81B4330C4C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9713" y="2603500"/>
            <a:ext cx="1754187" cy="2001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90938" y="1836738"/>
            <a:ext cx="1754187" cy="2017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2779713" y="1819275"/>
            <a:ext cx="914400" cy="76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4505325" y="1844675"/>
            <a:ext cx="914400" cy="76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2806700" y="3838575"/>
            <a:ext cx="914400" cy="76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flipV="1">
            <a:off x="4522788" y="3854450"/>
            <a:ext cx="914400" cy="76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Data 11"/>
          <p:cNvSpPr>
            <a:spLocks noChangeArrowheads="1"/>
          </p:cNvSpPr>
          <p:nvPr/>
        </p:nvSpPr>
        <p:spPr bwMode="auto">
          <a:xfrm flipH="1">
            <a:off x="4094162" y="182528"/>
            <a:ext cx="1505858" cy="1004189"/>
          </a:xfrm>
          <a:prstGeom prst="flowChartInputOut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1" name="Freeform 190"/>
          <p:cNvSpPr>
            <a:spLocks noChangeArrowheads="1"/>
          </p:cNvSpPr>
          <p:nvPr/>
        </p:nvSpPr>
        <p:spPr bwMode="auto">
          <a:xfrm>
            <a:off x="883110" y="2143541"/>
            <a:ext cx="784225" cy="2009775"/>
          </a:xfrm>
          <a:custGeom>
            <a:avLst/>
            <a:gdLst>
              <a:gd name="T0" fmla="*/ 0 w 755650"/>
              <a:gd name="T1" fmla="*/ 1749425 h 1749425"/>
              <a:gd name="T2" fmla="*/ 9525 w 755650"/>
              <a:gd name="T3" fmla="*/ 495300 h 1749425"/>
              <a:gd name="T4" fmla="*/ 755650 w 755650"/>
              <a:gd name="T5" fmla="*/ 0 h 1749425"/>
              <a:gd name="T6" fmla="*/ 733425 w 755650"/>
              <a:gd name="T7" fmla="*/ 1133475 h 1749425"/>
              <a:gd name="T8" fmla="*/ 0 w 755650"/>
              <a:gd name="T9" fmla="*/ 1749425 h 1749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5650"/>
              <a:gd name="T16" fmla="*/ 0 h 1749425"/>
              <a:gd name="T17" fmla="*/ 755650 w 755650"/>
              <a:gd name="T18" fmla="*/ 1749425 h 1749425"/>
              <a:gd name="connsiteX0" fmla="*/ 0 w 755650"/>
              <a:gd name="connsiteY0" fmla="*/ 1749425 h 1749425"/>
              <a:gd name="connsiteX1" fmla="*/ 219075 w 755650"/>
              <a:gd name="connsiteY1" fmla="*/ 123825 h 1749425"/>
              <a:gd name="connsiteX2" fmla="*/ 755650 w 755650"/>
              <a:gd name="connsiteY2" fmla="*/ 0 h 1749425"/>
              <a:gd name="connsiteX3" fmla="*/ 733425 w 755650"/>
              <a:gd name="connsiteY3" fmla="*/ 1133475 h 1749425"/>
              <a:gd name="connsiteX4" fmla="*/ 0 w 755650"/>
              <a:gd name="connsiteY4" fmla="*/ 1749425 h 1749425"/>
              <a:gd name="connsiteX0" fmla="*/ 0 w 1031875"/>
              <a:gd name="connsiteY0" fmla="*/ 1625600 h 1625600"/>
              <a:gd name="connsiteX1" fmla="*/ 219075 w 1031875"/>
              <a:gd name="connsiteY1" fmla="*/ 0 h 1625600"/>
              <a:gd name="connsiteX2" fmla="*/ 1031875 w 1031875"/>
              <a:gd name="connsiteY2" fmla="*/ 123825 h 1625600"/>
              <a:gd name="connsiteX3" fmla="*/ 733425 w 1031875"/>
              <a:gd name="connsiteY3" fmla="*/ 1009650 h 1625600"/>
              <a:gd name="connsiteX4" fmla="*/ 0 w 1031875"/>
              <a:gd name="connsiteY4" fmla="*/ 1625600 h 1625600"/>
              <a:gd name="connsiteX0" fmla="*/ 0 w 1031875"/>
              <a:gd name="connsiteY0" fmla="*/ 1625600 h 1666875"/>
              <a:gd name="connsiteX1" fmla="*/ 219075 w 1031875"/>
              <a:gd name="connsiteY1" fmla="*/ 0 h 1666875"/>
              <a:gd name="connsiteX2" fmla="*/ 1031875 w 1031875"/>
              <a:gd name="connsiteY2" fmla="*/ 123825 h 1666875"/>
              <a:gd name="connsiteX3" fmla="*/ 533400 w 1031875"/>
              <a:gd name="connsiteY3" fmla="*/ 1666875 h 1666875"/>
              <a:gd name="connsiteX4" fmla="*/ 0 w 1031875"/>
              <a:gd name="connsiteY4" fmla="*/ 1625600 h 1666875"/>
              <a:gd name="connsiteX0" fmla="*/ 0 w 1155700"/>
              <a:gd name="connsiteY0" fmla="*/ 1139825 h 1666875"/>
              <a:gd name="connsiteX1" fmla="*/ 342900 w 1155700"/>
              <a:gd name="connsiteY1" fmla="*/ 0 h 1666875"/>
              <a:gd name="connsiteX2" fmla="*/ 1155700 w 1155700"/>
              <a:gd name="connsiteY2" fmla="*/ 123825 h 1666875"/>
              <a:gd name="connsiteX3" fmla="*/ 657225 w 1155700"/>
              <a:gd name="connsiteY3" fmla="*/ 1666875 h 1666875"/>
              <a:gd name="connsiteX4" fmla="*/ 0 w 1155700"/>
              <a:gd name="connsiteY4" fmla="*/ 1139825 h 1666875"/>
              <a:gd name="connsiteX0" fmla="*/ 0 w 1155700"/>
              <a:gd name="connsiteY0" fmla="*/ 1139825 h 1428750"/>
              <a:gd name="connsiteX1" fmla="*/ 342900 w 1155700"/>
              <a:gd name="connsiteY1" fmla="*/ 0 h 1428750"/>
              <a:gd name="connsiteX2" fmla="*/ 1155700 w 1155700"/>
              <a:gd name="connsiteY2" fmla="*/ 123825 h 1428750"/>
              <a:gd name="connsiteX3" fmla="*/ 742950 w 1155700"/>
              <a:gd name="connsiteY3" fmla="*/ 1428750 h 1428750"/>
              <a:gd name="connsiteX4" fmla="*/ 0 w 1155700"/>
              <a:gd name="connsiteY4" fmla="*/ 1139825 h 1428750"/>
              <a:gd name="connsiteX0" fmla="*/ 0 w 1155700"/>
              <a:gd name="connsiteY0" fmla="*/ 1025525 h 1314450"/>
              <a:gd name="connsiteX1" fmla="*/ 676275 w 1155700"/>
              <a:gd name="connsiteY1" fmla="*/ 0 h 1314450"/>
              <a:gd name="connsiteX2" fmla="*/ 1155700 w 1155700"/>
              <a:gd name="connsiteY2" fmla="*/ 9525 h 1314450"/>
              <a:gd name="connsiteX3" fmla="*/ 742950 w 1155700"/>
              <a:gd name="connsiteY3" fmla="*/ 1314450 h 1314450"/>
              <a:gd name="connsiteX4" fmla="*/ 0 w 1155700"/>
              <a:gd name="connsiteY4" fmla="*/ 1025525 h 1314450"/>
              <a:gd name="connsiteX0" fmla="*/ 0 w 1012825"/>
              <a:gd name="connsiteY0" fmla="*/ 682625 h 1314450"/>
              <a:gd name="connsiteX1" fmla="*/ 533400 w 1012825"/>
              <a:gd name="connsiteY1" fmla="*/ 0 h 1314450"/>
              <a:gd name="connsiteX2" fmla="*/ 1012825 w 1012825"/>
              <a:gd name="connsiteY2" fmla="*/ 9525 h 1314450"/>
              <a:gd name="connsiteX3" fmla="*/ 600075 w 1012825"/>
              <a:gd name="connsiteY3" fmla="*/ 1314450 h 1314450"/>
              <a:gd name="connsiteX4" fmla="*/ 0 w 1012825"/>
              <a:gd name="connsiteY4" fmla="*/ 682625 h 1314450"/>
              <a:gd name="connsiteX0" fmla="*/ 0 w 1012825"/>
              <a:gd name="connsiteY0" fmla="*/ 682625 h 1619250"/>
              <a:gd name="connsiteX1" fmla="*/ 533400 w 1012825"/>
              <a:gd name="connsiteY1" fmla="*/ 0 h 1619250"/>
              <a:gd name="connsiteX2" fmla="*/ 1012825 w 1012825"/>
              <a:gd name="connsiteY2" fmla="*/ 9525 h 1619250"/>
              <a:gd name="connsiteX3" fmla="*/ 495300 w 1012825"/>
              <a:gd name="connsiteY3" fmla="*/ 1619250 h 1619250"/>
              <a:gd name="connsiteX4" fmla="*/ 0 w 1012825"/>
              <a:gd name="connsiteY4" fmla="*/ 682625 h 1619250"/>
              <a:gd name="connsiteX0" fmla="*/ 0 w 917575"/>
              <a:gd name="connsiteY0" fmla="*/ 682625 h 1619250"/>
              <a:gd name="connsiteX1" fmla="*/ 533400 w 917575"/>
              <a:gd name="connsiteY1" fmla="*/ 0 h 1619250"/>
              <a:gd name="connsiteX2" fmla="*/ 917575 w 917575"/>
              <a:gd name="connsiteY2" fmla="*/ 390525 h 1619250"/>
              <a:gd name="connsiteX3" fmla="*/ 495300 w 917575"/>
              <a:gd name="connsiteY3" fmla="*/ 1619250 h 1619250"/>
              <a:gd name="connsiteX4" fmla="*/ 0 w 917575"/>
              <a:gd name="connsiteY4" fmla="*/ 682625 h 1619250"/>
              <a:gd name="connsiteX0" fmla="*/ 0 w 917575"/>
              <a:gd name="connsiteY0" fmla="*/ 873125 h 1809750"/>
              <a:gd name="connsiteX1" fmla="*/ 390525 w 917575"/>
              <a:gd name="connsiteY1" fmla="*/ 0 h 1809750"/>
              <a:gd name="connsiteX2" fmla="*/ 917575 w 917575"/>
              <a:gd name="connsiteY2" fmla="*/ 581025 h 1809750"/>
              <a:gd name="connsiteX3" fmla="*/ 495300 w 917575"/>
              <a:gd name="connsiteY3" fmla="*/ 1809750 h 1809750"/>
              <a:gd name="connsiteX4" fmla="*/ 0 w 917575"/>
              <a:gd name="connsiteY4" fmla="*/ 873125 h 1809750"/>
              <a:gd name="connsiteX0" fmla="*/ 0 w 917575"/>
              <a:gd name="connsiteY0" fmla="*/ 873125 h 1514475"/>
              <a:gd name="connsiteX1" fmla="*/ 390525 w 917575"/>
              <a:gd name="connsiteY1" fmla="*/ 0 h 1514475"/>
              <a:gd name="connsiteX2" fmla="*/ 917575 w 917575"/>
              <a:gd name="connsiteY2" fmla="*/ 581025 h 1514475"/>
              <a:gd name="connsiteX3" fmla="*/ 533400 w 917575"/>
              <a:gd name="connsiteY3" fmla="*/ 1514475 h 1514475"/>
              <a:gd name="connsiteX4" fmla="*/ 0 w 917575"/>
              <a:gd name="connsiteY4" fmla="*/ 873125 h 1514475"/>
              <a:gd name="connsiteX0" fmla="*/ 0 w 784225"/>
              <a:gd name="connsiteY0" fmla="*/ 873125 h 1514475"/>
              <a:gd name="connsiteX1" fmla="*/ 390525 w 784225"/>
              <a:gd name="connsiteY1" fmla="*/ 0 h 1514475"/>
              <a:gd name="connsiteX2" fmla="*/ 784225 w 784225"/>
              <a:gd name="connsiteY2" fmla="*/ 609600 h 1514475"/>
              <a:gd name="connsiteX3" fmla="*/ 533400 w 784225"/>
              <a:gd name="connsiteY3" fmla="*/ 1514475 h 1514475"/>
              <a:gd name="connsiteX4" fmla="*/ 0 w 784225"/>
              <a:gd name="connsiteY4" fmla="*/ 873125 h 1514475"/>
              <a:gd name="connsiteX0" fmla="*/ 0 w 784225"/>
              <a:gd name="connsiteY0" fmla="*/ 1111250 h 1752600"/>
              <a:gd name="connsiteX1" fmla="*/ 400050 w 784225"/>
              <a:gd name="connsiteY1" fmla="*/ 0 h 1752600"/>
              <a:gd name="connsiteX2" fmla="*/ 784225 w 784225"/>
              <a:gd name="connsiteY2" fmla="*/ 847725 h 1752600"/>
              <a:gd name="connsiteX3" fmla="*/ 533400 w 784225"/>
              <a:gd name="connsiteY3" fmla="*/ 1752600 h 1752600"/>
              <a:gd name="connsiteX4" fmla="*/ 0 w 784225"/>
              <a:gd name="connsiteY4" fmla="*/ 1111250 h 1752600"/>
              <a:gd name="connsiteX0" fmla="*/ 0 w 784225"/>
              <a:gd name="connsiteY0" fmla="*/ 1111250 h 2009775"/>
              <a:gd name="connsiteX1" fmla="*/ 400050 w 784225"/>
              <a:gd name="connsiteY1" fmla="*/ 0 h 2009775"/>
              <a:gd name="connsiteX2" fmla="*/ 784225 w 784225"/>
              <a:gd name="connsiteY2" fmla="*/ 847725 h 2009775"/>
              <a:gd name="connsiteX3" fmla="*/ 523875 w 784225"/>
              <a:gd name="connsiteY3" fmla="*/ 2009775 h 2009775"/>
              <a:gd name="connsiteX4" fmla="*/ 0 w 784225"/>
              <a:gd name="connsiteY4" fmla="*/ 1111250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225" h="2009775">
                <a:moveTo>
                  <a:pt x="0" y="1111250"/>
                </a:moveTo>
                <a:lnTo>
                  <a:pt x="400050" y="0"/>
                </a:lnTo>
                <a:lnTo>
                  <a:pt x="784225" y="847725"/>
                </a:lnTo>
                <a:lnTo>
                  <a:pt x="523875" y="2009775"/>
                </a:lnTo>
                <a:lnTo>
                  <a:pt x="0" y="1111250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2" name="Oval 231"/>
          <p:cNvSpPr>
            <a:spLocks noChangeArrowheads="1"/>
          </p:cNvSpPr>
          <p:nvPr/>
        </p:nvSpPr>
        <p:spPr bwMode="auto">
          <a:xfrm>
            <a:off x="3943350" y="3009900"/>
            <a:ext cx="57150" cy="57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34" name="Straight Arrow Connector 233"/>
          <p:cNvCxnSpPr>
            <a:cxnSpLocks noChangeShapeType="1"/>
            <a:stCxn id="232" idx="0"/>
          </p:cNvCxnSpPr>
          <p:nvPr/>
        </p:nvCxnSpPr>
        <p:spPr bwMode="auto">
          <a:xfrm flipV="1">
            <a:off x="3971925" y="684622"/>
            <a:ext cx="875168" cy="232527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8" name="Straight Connector 237"/>
          <p:cNvCxnSpPr>
            <a:cxnSpLocks noChangeShapeType="1"/>
          </p:cNvCxnSpPr>
          <p:nvPr/>
        </p:nvCxnSpPr>
        <p:spPr bwMode="auto">
          <a:xfrm flipH="1">
            <a:off x="1198562" y="3048000"/>
            <a:ext cx="2749552" cy="381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Straight Arrow Connector 240"/>
          <p:cNvCxnSpPr>
            <a:cxnSpLocks noChangeShapeType="1"/>
            <a:stCxn id="232" idx="4"/>
          </p:cNvCxnSpPr>
          <p:nvPr/>
        </p:nvCxnSpPr>
        <p:spPr bwMode="auto">
          <a:xfrm rot="5400000">
            <a:off x="3629819" y="3409156"/>
            <a:ext cx="685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Straight Arrow Connector 244"/>
          <p:cNvCxnSpPr>
            <a:cxnSpLocks noChangeShapeType="1"/>
          </p:cNvCxnSpPr>
          <p:nvPr/>
        </p:nvCxnSpPr>
        <p:spPr bwMode="auto">
          <a:xfrm>
            <a:off x="3975100" y="3046413"/>
            <a:ext cx="10747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7" name="Straight Arrow Connector 246"/>
          <p:cNvCxnSpPr>
            <a:cxnSpLocks noChangeShapeType="1"/>
          </p:cNvCxnSpPr>
          <p:nvPr/>
        </p:nvCxnSpPr>
        <p:spPr bwMode="auto">
          <a:xfrm rot="10800000" flipV="1">
            <a:off x="3259138" y="3067050"/>
            <a:ext cx="688975" cy="657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TextBox 255"/>
          <p:cNvSpPr txBox="1">
            <a:spLocks noChangeArrowheads="1"/>
          </p:cNvSpPr>
          <p:nvPr/>
        </p:nvSpPr>
        <p:spPr bwMode="auto">
          <a:xfrm>
            <a:off x="3109913" y="3659188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9pPr>
          </a:lstStyle>
          <a:p>
            <a:r>
              <a:rPr lang="en-US" sz="1600" b="1">
                <a:latin typeface="Helvetica" pitchFamily="-107" charset="0"/>
                <a:cs typeface="Helvetica" pitchFamily="-107" charset="0"/>
              </a:rPr>
              <a:t>y</a:t>
            </a:r>
          </a:p>
        </p:txBody>
      </p:sp>
      <p:sp>
        <p:nvSpPr>
          <p:cNvPr id="13329" name="TextBox 256"/>
          <p:cNvSpPr txBox="1">
            <a:spLocks noChangeArrowheads="1"/>
          </p:cNvSpPr>
          <p:nvPr/>
        </p:nvSpPr>
        <p:spPr bwMode="auto">
          <a:xfrm>
            <a:off x="3959225" y="3541713"/>
            <a:ext cx="287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9pPr>
          </a:lstStyle>
          <a:p>
            <a:r>
              <a:rPr lang="en-US" sz="1600" b="1">
                <a:latin typeface="Helvetica" pitchFamily="-107" charset="0"/>
                <a:cs typeface="Helvetica" pitchFamily="-107" charset="0"/>
              </a:rPr>
              <a:t>z</a:t>
            </a:r>
          </a:p>
        </p:txBody>
      </p:sp>
      <p:sp>
        <p:nvSpPr>
          <p:cNvPr id="13330" name="TextBox 257"/>
          <p:cNvSpPr txBox="1">
            <a:spLocks noChangeArrowheads="1"/>
          </p:cNvSpPr>
          <p:nvPr/>
        </p:nvSpPr>
        <p:spPr bwMode="auto">
          <a:xfrm>
            <a:off x="4899025" y="299561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107" charset="0"/>
                <a:ea typeface="ＭＳ Ｐゴシック" pitchFamily="-107" charset="-128"/>
              </a:defRPr>
            </a:lvl9pPr>
          </a:lstStyle>
          <a:p>
            <a:r>
              <a:rPr lang="en-US" sz="1600" b="1">
                <a:latin typeface="Helvetica" pitchFamily="-107" charset="0"/>
                <a:cs typeface="Helvetica" pitchFamily="-107" charset="0"/>
              </a:rPr>
              <a:t>x</a:t>
            </a:r>
          </a:p>
        </p:txBody>
      </p:sp>
      <p:cxnSp>
        <p:nvCxnSpPr>
          <p:cNvPr id="269" name="Straight Arrow Connector 268"/>
          <p:cNvCxnSpPr>
            <a:cxnSpLocks noChangeShapeType="1"/>
          </p:cNvCxnSpPr>
          <p:nvPr/>
        </p:nvCxnSpPr>
        <p:spPr bwMode="auto">
          <a:xfrm rot="5400000">
            <a:off x="3923506" y="2436019"/>
            <a:ext cx="661988" cy="5588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sm" len="sm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Arc 270"/>
          <p:cNvSpPr>
            <a:spLocks noChangeArrowheads="1"/>
          </p:cNvSpPr>
          <p:nvPr/>
        </p:nvSpPr>
        <p:spPr bwMode="auto">
          <a:xfrm>
            <a:off x="3770313" y="2832100"/>
            <a:ext cx="479425" cy="454025"/>
          </a:xfrm>
          <a:custGeom>
            <a:avLst/>
            <a:gdLst>
              <a:gd name="T0" fmla="*/ 271660 w 478802"/>
              <a:gd name="T1" fmla="*/ 2070 h 454025"/>
              <a:gd name="T2" fmla="*/ 239401 w 478802"/>
              <a:gd name="T3" fmla="*/ 227013 h 454025"/>
              <a:gd name="T4" fmla="*/ 221412 w 478802"/>
              <a:gd name="T5" fmla="*/ 453383 h 454025"/>
              <a:gd name="T6" fmla="*/ 2 60000 65536"/>
              <a:gd name="T7" fmla="*/ 2 60000 65536"/>
              <a:gd name="T8" fmla="*/ 2 60000 65536"/>
              <a:gd name="T9" fmla="*/ 221412 w 478802"/>
              <a:gd name="T10" fmla="*/ 2070 h 454025"/>
              <a:gd name="T11" fmla="*/ 478802 w 478802"/>
              <a:gd name="T12" fmla="*/ 454025 h 454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8802" h="454025" stroke="0">
                <a:moveTo>
                  <a:pt x="271660" y="2070"/>
                </a:moveTo>
                <a:lnTo>
                  <a:pt x="271659" y="2070"/>
                </a:lnTo>
                <a:cubicBezTo>
                  <a:pt x="390318" y="17371"/>
                  <a:pt x="478802" y="113458"/>
                  <a:pt x="478802" y="227013"/>
                </a:cubicBezTo>
                <a:cubicBezTo>
                  <a:pt x="478802" y="352388"/>
                  <a:pt x="371618" y="454026"/>
                  <a:pt x="239401" y="454026"/>
                </a:cubicBezTo>
                <a:cubicBezTo>
                  <a:pt x="233398" y="454026"/>
                  <a:pt x="227397" y="453811"/>
                  <a:pt x="221411" y="453384"/>
                </a:cubicBezTo>
                <a:lnTo>
                  <a:pt x="239401" y="227013"/>
                </a:lnTo>
                <a:close/>
              </a:path>
              <a:path w="478802" h="454025" fill="none">
                <a:moveTo>
                  <a:pt x="271660" y="2070"/>
                </a:moveTo>
                <a:lnTo>
                  <a:pt x="271659" y="2070"/>
                </a:lnTo>
                <a:cubicBezTo>
                  <a:pt x="390318" y="17371"/>
                  <a:pt x="478802" y="113458"/>
                  <a:pt x="478802" y="227013"/>
                </a:cubicBezTo>
                <a:cubicBezTo>
                  <a:pt x="478802" y="352388"/>
                  <a:pt x="371618" y="454026"/>
                  <a:pt x="239401" y="454026"/>
                </a:cubicBezTo>
                <a:cubicBezTo>
                  <a:pt x="233398" y="454026"/>
                  <a:pt x="227397" y="453811"/>
                  <a:pt x="221411" y="453384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014137" y="2979152"/>
            <a:ext cx="925654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theta(1)</a:t>
            </a:r>
          </a:p>
        </p:txBody>
      </p:sp>
      <p:sp>
        <p:nvSpPr>
          <p:cNvPr id="278" name="Arc 277"/>
          <p:cNvSpPr>
            <a:spLocks noChangeArrowheads="1"/>
          </p:cNvSpPr>
          <p:nvPr/>
        </p:nvSpPr>
        <p:spPr bwMode="auto">
          <a:xfrm rot="-10594657">
            <a:off x="3419475" y="2628900"/>
            <a:ext cx="914400" cy="914400"/>
          </a:xfrm>
          <a:custGeom>
            <a:avLst/>
            <a:gdLst>
              <a:gd name="T0" fmla="*/ 331395 w 914400"/>
              <a:gd name="T1" fmla="*/ 17649 h 914400"/>
              <a:gd name="T2" fmla="*/ 457200 w 914400"/>
              <a:gd name="T3" fmla="*/ 457200 h 914400"/>
              <a:gd name="T4" fmla="*/ 914400 w 914400"/>
              <a:gd name="T5" fmla="*/ 457200 h 914400"/>
              <a:gd name="T6" fmla="*/ 2 60000 65536"/>
              <a:gd name="T7" fmla="*/ 1 60000 65536"/>
              <a:gd name="T8" fmla="*/ 1 60000 65536"/>
              <a:gd name="T9" fmla="*/ 331395 w 914400"/>
              <a:gd name="T10" fmla="*/ 0 h 914400"/>
              <a:gd name="T11" fmla="*/ 914400 w 914400"/>
              <a:gd name="T12" fmla="*/ 4572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914400" stroke="0">
                <a:moveTo>
                  <a:pt x="331395" y="17649"/>
                </a:moveTo>
                <a:lnTo>
                  <a:pt x="331395" y="17649"/>
                </a:lnTo>
                <a:cubicBezTo>
                  <a:pt x="372304" y="5940"/>
                  <a:pt x="414648" y="-1"/>
                  <a:pt x="457200" y="0"/>
                </a:cubicBezTo>
                <a:cubicBezTo>
                  <a:pt x="709704" y="0"/>
                  <a:pt x="914400" y="204695"/>
                  <a:pt x="914400" y="457200"/>
                </a:cubicBezTo>
                <a:lnTo>
                  <a:pt x="457200" y="457200"/>
                </a:lnTo>
                <a:close/>
              </a:path>
              <a:path w="914400" h="914400" fill="none">
                <a:moveTo>
                  <a:pt x="331395" y="17649"/>
                </a:moveTo>
                <a:lnTo>
                  <a:pt x="331395" y="17649"/>
                </a:lnTo>
                <a:cubicBezTo>
                  <a:pt x="372304" y="5940"/>
                  <a:pt x="414648" y="-1"/>
                  <a:pt x="457200" y="0"/>
                </a:cubicBezTo>
                <a:cubicBezTo>
                  <a:pt x="709704" y="0"/>
                  <a:pt x="914400" y="204695"/>
                  <a:pt x="914400" y="4572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960750" y="3229941"/>
            <a:ext cx="925654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theta(2)</a:t>
            </a:r>
          </a:p>
        </p:txBody>
      </p:sp>
      <p:sp>
        <p:nvSpPr>
          <p:cNvPr id="281" name="Arc 280"/>
          <p:cNvSpPr>
            <a:spLocks noChangeArrowheads="1"/>
          </p:cNvSpPr>
          <p:nvPr/>
        </p:nvSpPr>
        <p:spPr bwMode="auto">
          <a:xfrm>
            <a:off x="3683000" y="2832100"/>
            <a:ext cx="822325" cy="371475"/>
          </a:xfrm>
          <a:custGeom>
            <a:avLst/>
            <a:gdLst>
              <a:gd name="T0" fmla="*/ 489821 w 822325"/>
              <a:gd name="T1" fmla="*/ 3431 h 371553"/>
              <a:gd name="T2" fmla="*/ 411163 w 822325"/>
              <a:gd name="T3" fmla="*/ 185777 h 371553"/>
              <a:gd name="T4" fmla="*/ 822325 w 822325"/>
              <a:gd name="T5" fmla="*/ 185777 h 371553"/>
              <a:gd name="T6" fmla="*/ 2 60000 65536"/>
              <a:gd name="T7" fmla="*/ 2 60000 65536"/>
              <a:gd name="T8" fmla="*/ 1 60000 65536"/>
              <a:gd name="T9" fmla="*/ 489821 w 822325"/>
              <a:gd name="T10" fmla="*/ 3431 h 371553"/>
              <a:gd name="T11" fmla="*/ 822325 w 822325"/>
              <a:gd name="T12" fmla="*/ 185777 h 371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2325" h="371553" stroke="0">
                <a:moveTo>
                  <a:pt x="489821" y="3431"/>
                </a:moveTo>
                <a:lnTo>
                  <a:pt x="489820" y="3431"/>
                </a:lnTo>
                <a:cubicBezTo>
                  <a:pt x="682938" y="20438"/>
                  <a:pt x="822325" y="96878"/>
                  <a:pt x="822325" y="185777"/>
                </a:cubicBezTo>
                <a:lnTo>
                  <a:pt x="411163" y="185777"/>
                </a:lnTo>
                <a:close/>
              </a:path>
              <a:path w="822325" h="371553" fill="none">
                <a:moveTo>
                  <a:pt x="489821" y="3431"/>
                </a:moveTo>
                <a:lnTo>
                  <a:pt x="489820" y="3431"/>
                </a:lnTo>
                <a:cubicBezTo>
                  <a:pt x="682938" y="20438"/>
                  <a:pt x="822325" y="96878"/>
                  <a:pt x="822325" y="185777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8" name="Arc 287"/>
          <p:cNvSpPr>
            <a:spLocks noChangeArrowheads="1"/>
          </p:cNvSpPr>
          <p:nvPr/>
        </p:nvSpPr>
        <p:spPr bwMode="auto">
          <a:xfrm>
            <a:off x="3109913" y="2724150"/>
            <a:ext cx="1693862" cy="700088"/>
          </a:xfrm>
          <a:custGeom>
            <a:avLst/>
            <a:gdLst>
              <a:gd name="T0" fmla="*/ 17632 w 1694287"/>
              <a:gd name="T1" fmla="*/ 279185 h 700557"/>
              <a:gd name="T2" fmla="*/ 847144 w 1694287"/>
              <a:gd name="T3" fmla="*/ 350279 h 700557"/>
              <a:gd name="T4" fmla="*/ 1690355 w 1694287"/>
              <a:gd name="T5" fmla="*/ 316569 h 700557"/>
              <a:gd name="T6" fmla="*/ 1 60000 65536"/>
              <a:gd name="T7" fmla="*/ 3 60000 65536"/>
              <a:gd name="T8" fmla="*/ 1 60000 65536"/>
              <a:gd name="T9" fmla="*/ 17632 w 1694287"/>
              <a:gd name="T10" fmla="*/ 0 h 700557"/>
              <a:gd name="T11" fmla="*/ 1690355 w 1694287"/>
              <a:gd name="T12" fmla="*/ 316569 h 7005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4287" h="700557" stroke="0">
                <a:moveTo>
                  <a:pt x="17632" y="279185"/>
                </a:moveTo>
                <a:lnTo>
                  <a:pt x="17632" y="279185"/>
                </a:lnTo>
                <a:cubicBezTo>
                  <a:pt x="99141" y="116589"/>
                  <a:pt x="445550" y="-1"/>
                  <a:pt x="847144" y="0"/>
                </a:cubicBezTo>
                <a:cubicBezTo>
                  <a:pt x="1283430" y="0"/>
                  <a:pt x="1648368" y="137009"/>
                  <a:pt x="1690355" y="316569"/>
                </a:cubicBezTo>
                <a:lnTo>
                  <a:pt x="847144" y="350279"/>
                </a:lnTo>
                <a:close/>
              </a:path>
              <a:path w="1694287" h="700557" fill="none">
                <a:moveTo>
                  <a:pt x="17632" y="279185"/>
                </a:moveTo>
                <a:lnTo>
                  <a:pt x="17632" y="279185"/>
                </a:lnTo>
                <a:cubicBezTo>
                  <a:pt x="99141" y="116589"/>
                  <a:pt x="445550" y="-1"/>
                  <a:pt x="847144" y="0"/>
                </a:cubicBezTo>
                <a:cubicBezTo>
                  <a:pt x="1283430" y="0"/>
                  <a:pt x="1648368" y="137009"/>
                  <a:pt x="1690355" y="316569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4260895" y="2688133"/>
            <a:ext cx="743112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phi(1)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3263698" y="2553725"/>
            <a:ext cx="743112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phi(2)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3834830" y="1864838"/>
            <a:ext cx="1233030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d</a:t>
            </a: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source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(1)</a:t>
            </a:r>
            <a:endParaRPr lang="en-US" sz="1600" b="1" dirty="0">
              <a:effectLst>
                <a:glow rad="101600">
                  <a:schemeClr val="bg1"/>
                </a:glow>
              </a:effectLst>
              <a:latin typeface="Helvetica"/>
              <a:ea typeface="+mn-ea"/>
              <a:cs typeface="Helvetica"/>
            </a:endParaRPr>
          </a:p>
        </p:txBody>
      </p:sp>
      <p:sp>
        <p:nvSpPr>
          <p:cNvPr id="298" name="Arc 297"/>
          <p:cNvSpPr>
            <a:spLocks noChangeArrowheads="1"/>
          </p:cNvSpPr>
          <p:nvPr/>
        </p:nvSpPr>
        <p:spPr bwMode="auto">
          <a:xfrm>
            <a:off x="1255431" y="684622"/>
            <a:ext cx="7183720" cy="4597666"/>
          </a:xfrm>
          <a:custGeom>
            <a:avLst/>
            <a:gdLst>
              <a:gd name="T0" fmla="*/ 1933 w 5308598"/>
              <a:gd name="T1" fmla="*/ 1947173 h 3751221"/>
              <a:gd name="T2" fmla="*/ 2654299 w 5308598"/>
              <a:gd name="T3" fmla="*/ 1875611 h 3751221"/>
              <a:gd name="T4" fmla="*/ 2669525 w 5308598"/>
              <a:gd name="T5" fmla="*/ 31 h 3751221"/>
              <a:gd name="T6" fmla="*/ 1 60000 65536"/>
              <a:gd name="T7" fmla="*/ 2 60000 65536"/>
              <a:gd name="T8" fmla="*/ 0 60000 65536"/>
              <a:gd name="T9" fmla="*/ 0 w 5308598"/>
              <a:gd name="T10" fmla="*/ 0 h 3751221"/>
              <a:gd name="T11" fmla="*/ 2669525 w 5308598"/>
              <a:gd name="T12" fmla="*/ 1947173 h 37512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8598" h="3751221" stroke="0">
                <a:moveTo>
                  <a:pt x="1933" y="1947173"/>
                </a:moveTo>
                <a:lnTo>
                  <a:pt x="1932" y="1947173"/>
                </a:lnTo>
                <a:cubicBezTo>
                  <a:pt x="644" y="1923329"/>
                  <a:pt x="0" y="1899471"/>
                  <a:pt x="0" y="1875611"/>
                </a:cubicBezTo>
                <a:cubicBezTo>
                  <a:pt x="0" y="839739"/>
                  <a:pt x="1188370" y="0"/>
                  <a:pt x="2654299" y="0"/>
                </a:cubicBezTo>
                <a:cubicBezTo>
                  <a:pt x="2659374" y="-1"/>
                  <a:pt x="2664449" y="10"/>
                  <a:pt x="2669524" y="30"/>
                </a:cubicBezTo>
                <a:lnTo>
                  <a:pt x="2654299" y="1875611"/>
                </a:lnTo>
                <a:close/>
              </a:path>
              <a:path w="5308598" h="3751221" fill="none">
                <a:moveTo>
                  <a:pt x="1933" y="1947173"/>
                </a:moveTo>
                <a:lnTo>
                  <a:pt x="1932" y="1947173"/>
                </a:lnTo>
                <a:cubicBezTo>
                  <a:pt x="644" y="1923329"/>
                  <a:pt x="0" y="1899471"/>
                  <a:pt x="0" y="1875611"/>
                </a:cubicBezTo>
                <a:cubicBezTo>
                  <a:pt x="0" y="839739"/>
                  <a:pt x="1188370" y="0"/>
                  <a:pt x="2654299" y="0"/>
                </a:cubicBezTo>
                <a:cubicBezTo>
                  <a:pt x="2659374" y="-1"/>
                  <a:pt x="2664449" y="10"/>
                  <a:pt x="2669524" y="3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miter lim="800000"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76883" y="2882664"/>
            <a:ext cx="1233030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d</a:t>
            </a: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source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(2)</a:t>
            </a:r>
            <a:endParaRPr lang="en-US" sz="1600" b="1" dirty="0">
              <a:effectLst>
                <a:glow rad="101600">
                  <a:schemeClr val="bg1"/>
                </a:glow>
              </a:effectLst>
              <a:latin typeface="Helvetica"/>
              <a:ea typeface="+mn-ea"/>
              <a:cs typeface="Helvetic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58397" y="3945443"/>
            <a:ext cx="1245454" cy="584775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x|y|ziso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cs typeface="Helvetica"/>
              </a:rPr>
              <a:t>x|y|ziso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cs typeface="Helvetica"/>
              </a:rPr>
              <a:t>(2)</a:t>
            </a:r>
            <a:endParaRPr lang="en-US" sz="1600" b="1" dirty="0">
              <a:effectLst>
                <a:glow rad="101600">
                  <a:schemeClr val="bg1"/>
                </a:glow>
              </a:effectLst>
              <a:latin typeface="Helvetica"/>
              <a:cs typeface="Helvetica"/>
            </a:endParaRPr>
          </a:p>
        </p:txBody>
      </p:sp>
      <p:cxnSp>
        <p:nvCxnSpPr>
          <p:cNvPr id="6" name="Straight Arrow Connector 5"/>
          <p:cNvCxnSpPr>
            <a:endCxn id="232" idx="4"/>
          </p:cNvCxnSpPr>
          <p:nvPr/>
        </p:nvCxnSpPr>
        <p:spPr>
          <a:xfrm flipH="1" flipV="1">
            <a:off x="3971925" y="3067050"/>
            <a:ext cx="388428" cy="93027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4536281" y="559181"/>
            <a:ext cx="504826" cy="298069"/>
          </a:xfrm>
          <a:prstGeom prst="arc">
            <a:avLst>
              <a:gd name="adj1" fmla="val 16086078"/>
              <a:gd name="adj2" fmla="val 3778961"/>
            </a:avLst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/>
          <p:cNvSpPr/>
          <p:nvPr/>
        </p:nvSpPr>
        <p:spPr>
          <a:xfrm>
            <a:off x="1096860" y="2836091"/>
            <a:ext cx="289488" cy="481615"/>
          </a:xfrm>
          <a:prstGeom prst="arc">
            <a:avLst>
              <a:gd name="adj1" fmla="val 8370894"/>
              <a:gd name="adj2" fmla="val 3778961"/>
            </a:avLst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640931" y="442913"/>
            <a:ext cx="1890713" cy="1300162"/>
            <a:chOff x="3762375" y="290513"/>
            <a:chExt cx="1890713" cy="1300162"/>
          </a:xfrm>
          <a:solidFill>
            <a:srgbClr val="000000">
              <a:alpha val="20000"/>
            </a:srgbClr>
          </a:solidFill>
        </p:grpSpPr>
        <p:sp>
          <p:nvSpPr>
            <p:cNvPr id="19" name="Freeform 18"/>
            <p:cNvSpPr/>
            <p:nvPr/>
          </p:nvSpPr>
          <p:spPr>
            <a:xfrm>
              <a:off x="3770313" y="442913"/>
              <a:ext cx="1754029" cy="1147762"/>
            </a:xfrm>
            <a:custGeom>
              <a:avLst/>
              <a:gdLst>
                <a:gd name="connsiteX0" fmla="*/ 0 w 1833563"/>
                <a:gd name="connsiteY0" fmla="*/ 9525 h 947737"/>
                <a:gd name="connsiteX1" fmla="*/ 452438 w 1833563"/>
                <a:gd name="connsiteY1" fmla="*/ 909637 h 947737"/>
                <a:gd name="connsiteX2" fmla="*/ 1833563 w 1833563"/>
                <a:gd name="connsiteY2" fmla="*/ 947737 h 947737"/>
                <a:gd name="connsiteX3" fmla="*/ 1457325 w 1833563"/>
                <a:gd name="connsiteY3" fmla="*/ 0 h 947737"/>
                <a:gd name="connsiteX4" fmla="*/ 0 w 1833563"/>
                <a:gd name="connsiteY4" fmla="*/ 9525 h 9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563" h="947737">
                  <a:moveTo>
                    <a:pt x="0" y="9525"/>
                  </a:moveTo>
                  <a:lnTo>
                    <a:pt x="452438" y="909637"/>
                  </a:lnTo>
                  <a:lnTo>
                    <a:pt x="1833563" y="947737"/>
                  </a:lnTo>
                  <a:lnTo>
                    <a:pt x="1457325" y="0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771900" y="452438"/>
              <a:ext cx="528638" cy="1090612"/>
            </a:xfrm>
            <a:custGeom>
              <a:avLst/>
              <a:gdLst>
                <a:gd name="connsiteX0" fmla="*/ 0 w 528638"/>
                <a:gd name="connsiteY0" fmla="*/ 0 h 1090612"/>
                <a:gd name="connsiteX1" fmla="*/ 438150 w 528638"/>
                <a:gd name="connsiteY1" fmla="*/ 1090612 h 1090612"/>
                <a:gd name="connsiteX2" fmla="*/ 528638 w 528638"/>
                <a:gd name="connsiteY2" fmla="*/ 1090612 h 1090612"/>
                <a:gd name="connsiteX3" fmla="*/ 80963 w 528638"/>
                <a:gd name="connsiteY3" fmla="*/ 4762 h 1090612"/>
                <a:gd name="connsiteX4" fmla="*/ 0 w 528638"/>
                <a:gd name="connsiteY4" fmla="*/ 0 h 10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638" h="1090612">
                  <a:moveTo>
                    <a:pt x="0" y="0"/>
                  </a:moveTo>
                  <a:lnTo>
                    <a:pt x="438150" y="1090612"/>
                  </a:lnTo>
                  <a:lnTo>
                    <a:pt x="528638" y="1090612"/>
                  </a:lnTo>
                  <a:lnTo>
                    <a:pt x="80963" y="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857625" y="442913"/>
              <a:ext cx="561975" cy="1104900"/>
            </a:xfrm>
            <a:custGeom>
              <a:avLst/>
              <a:gdLst>
                <a:gd name="connsiteX0" fmla="*/ 0 w 561975"/>
                <a:gd name="connsiteY0" fmla="*/ 9525 h 1104900"/>
                <a:gd name="connsiteX1" fmla="*/ 452438 w 561975"/>
                <a:gd name="connsiteY1" fmla="*/ 1104900 h 1104900"/>
                <a:gd name="connsiteX2" fmla="*/ 561975 w 561975"/>
                <a:gd name="connsiteY2" fmla="*/ 1104900 h 1104900"/>
                <a:gd name="connsiteX3" fmla="*/ 90488 w 561975"/>
                <a:gd name="connsiteY3" fmla="*/ 0 h 1104900"/>
                <a:gd name="connsiteX4" fmla="*/ 0 w 561975"/>
                <a:gd name="connsiteY4" fmla="*/ 9525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1104900">
                  <a:moveTo>
                    <a:pt x="0" y="9525"/>
                  </a:moveTo>
                  <a:lnTo>
                    <a:pt x="452438" y="1104900"/>
                  </a:lnTo>
                  <a:lnTo>
                    <a:pt x="561975" y="1104900"/>
                  </a:lnTo>
                  <a:lnTo>
                    <a:pt x="90488" y="0"/>
                  </a:lnTo>
                  <a:lnTo>
                    <a:pt x="0" y="95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957638" y="438150"/>
              <a:ext cx="290512" cy="466725"/>
            </a:xfrm>
            <a:custGeom>
              <a:avLst/>
              <a:gdLst>
                <a:gd name="connsiteX0" fmla="*/ 195262 w 290512"/>
                <a:gd name="connsiteY0" fmla="*/ 466725 h 466725"/>
                <a:gd name="connsiteX1" fmla="*/ 290512 w 290512"/>
                <a:gd name="connsiteY1" fmla="*/ 457200 h 466725"/>
                <a:gd name="connsiteX2" fmla="*/ 114300 w 290512"/>
                <a:gd name="connsiteY2" fmla="*/ 0 h 466725"/>
                <a:gd name="connsiteX3" fmla="*/ 0 w 290512"/>
                <a:gd name="connsiteY3" fmla="*/ 9525 h 466725"/>
                <a:gd name="connsiteX4" fmla="*/ 195262 w 290512"/>
                <a:gd name="connsiteY4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512" h="466725">
                  <a:moveTo>
                    <a:pt x="195262" y="466725"/>
                  </a:moveTo>
                  <a:lnTo>
                    <a:pt x="290512" y="457200"/>
                  </a:lnTo>
                  <a:lnTo>
                    <a:pt x="114300" y="0"/>
                  </a:lnTo>
                  <a:lnTo>
                    <a:pt x="0" y="9525"/>
                  </a:lnTo>
                  <a:lnTo>
                    <a:pt x="195262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219575" y="1062038"/>
              <a:ext cx="309563" cy="490537"/>
            </a:xfrm>
            <a:custGeom>
              <a:avLst/>
              <a:gdLst>
                <a:gd name="connsiteX0" fmla="*/ 0 w 309563"/>
                <a:gd name="connsiteY0" fmla="*/ 4762 h 490537"/>
                <a:gd name="connsiteX1" fmla="*/ 90488 w 309563"/>
                <a:gd name="connsiteY1" fmla="*/ 0 h 490537"/>
                <a:gd name="connsiteX2" fmla="*/ 309563 w 309563"/>
                <a:gd name="connsiteY2" fmla="*/ 490537 h 490537"/>
                <a:gd name="connsiteX3" fmla="*/ 204788 w 309563"/>
                <a:gd name="connsiteY3" fmla="*/ 485775 h 490537"/>
                <a:gd name="connsiteX4" fmla="*/ 0 w 309563"/>
                <a:gd name="connsiteY4" fmla="*/ 4762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563" h="490537">
                  <a:moveTo>
                    <a:pt x="0" y="4762"/>
                  </a:moveTo>
                  <a:lnTo>
                    <a:pt x="90488" y="0"/>
                  </a:lnTo>
                  <a:lnTo>
                    <a:pt x="309563" y="490537"/>
                  </a:lnTo>
                  <a:lnTo>
                    <a:pt x="204788" y="485775"/>
                  </a:lnTo>
                  <a:lnTo>
                    <a:pt x="0" y="47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081463" y="447675"/>
              <a:ext cx="233362" cy="357188"/>
            </a:xfrm>
            <a:custGeom>
              <a:avLst/>
              <a:gdLst>
                <a:gd name="connsiteX0" fmla="*/ 0 w 233362"/>
                <a:gd name="connsiteY0" fmla="*/ 4763 h 357188"/>
                <a:gd name="connsiteX1" fmla="*/ 138112 w 233362"/>
                <a:gd name="connsiteY1" fmla="*/ 357188 h 357188"/>
                <a:gd name="connsiteX2" fmla="*/ 233362 w 233362"/>
                <a:gd name="connsiteY2" fmla="*/ 352425 h 357188"/>
                <a:gd name="connsiteX3" fmla="*/ 114300 w 233362"/>
                <a:gd name="connsiteY3" fmla="*/ 0 h 357188"/>
                <a:gd name="connsiteX4" fmla="*/ 0 w 233362"/>
                <a:gd name="connsiteY4" fmla="*/ 4763 h 35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57188">
                  <a:moveTo>
                    <a:pt x="0" y="4763"/>
                  </a:moveTo>
                  <a:lnTo>
                    <a:pt x="138112" y="357188"/>
                  </a:lnTo>
                  <a:lnTo>
                    <a:pt x="233362" y="352425"/>
                  </a:lnTo>
                  <a:lnTo>
                    <a:pt x="114300" y="0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348163" y="1143000"/>
              <a:ext cx="300037" cy="414338"/>
            </a:xfrm>
            <a:custGeom>
              <a:avLst/>
              <a:gdLst>
                <a:gd name="connsiteX0" fmla="*/ 0 w 300037"/>
                <a:gd name="connsiteY0" fmla="*/ 4763 h 414338"/>
                <a:gd name="connsiteX1" fmla="*/ 109537 w 300037"/>
                <a:gd name="connsiteY1" fmla="*/ 0 h 414338"/>
                <a:gd name="connsiteX2" fmla="*/ 300037 w 300037"/>
                <a:gd name="connsiteY2" fmla="*/ 414338 h 414338"/>
                <a:gd name="connsiteX3" fmla="*/ 190500 w 300037"/>
                <a:gd name="connsiteY3" fmla="*/ 409575 h 414338"/>
                <a:gd name="connsiteX4" fmla="*/ 0 w 300037"/>
                <a:gd name="connsiteY4" fmla="*/ 4763 h 41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37" h="414338">
                  <a:moveTo>
                    <a:pt x="0" y="4763"/>
                  </a:moveTo>
                  <a:lnTo>
                    <a:pt x="109537" y="0"/>
                  </a:lnTo>
                  <a:lnTo>
                    <a:pt x="300037" y="414338"/>
                  </a:lnTo>
                  <a:lnTo>
                    <a:pt x="190500" y="409575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200525" y="447675"/>
              <a:ext cx="195263" cy="300038"/>
            </a:xfrm>
            <a:custGeom>
              <a:avLst/>
              <a:gdLst>
                <a:gd name="connsiteX0" fmla="*/ 0 w 195263"/>
                <a:gd name="connsiteY0" fmla="*/ 4763 h 300038"/>
                <a:gd name="connsiteX1" fmla="*/ 100013 w 195263"/>
                <a:gd name="connsiteY1" fmla="*/ 300038 h 300038"/>
                <a:gd name="connsiteX2" fmla="*/ 195263 w 195263"/>
                <a:gd name="connsiteY2" fmla="*/ 300038 h 300038"/>
                <a:gd name="connsiteX3" fmla="*/ 90488 w 195263"/>
                <a:gd name="connsiteY3" fmla="*/ 0 h 300038"/>
                <a:gd name="connsiteX4" fmla="*/ 0 w 195263"/>
                <a:gd name="connsiteY4" fmla="*/ 4763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63" h="300038">
                  <a:moveTo>
                    <a:pt x="0" y="4763"/>
                  </a:moveTo>
                  <a:lnTo>
                    <a:pt x="100013" y="300038"/>
                  </a:lnTo>
                  <a:lnTo>
                    <a:pt x="195263" y="300038"/>
                  </a:lnTo>
                  <a:lnTo>
                    <a:pt x="90488" y="0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500562" y="1228725"/>
              <a:ext cx="266700" cy="333375"/>
            </a:xfrm>
            <a:custGeom>
              <a:avLst/>
              <a:gdLst>
                <a:gd name="connsiteX0" fmla="*/ 0 w 266700"/>
                <a:gd name="connsiteY0" fmla="*/ 0 h 333375"/>
                <a:gd name="connsiteX1" fmla="*/ 109538 w 266700"/>
                <a:gd name="connsiteY1" fmla="*/ 0 h 333375"/>
                <a:gd name="connsiteX2" fmla="*/ 266700 w 266700"/>
                <a:gd name="connsiteY2" fmla="*/ 333375 h 333375"/>
                <a:gd name="connsiteX3" fmla="*/ 157163 w 266700"/>
                <a:gd name="connsiteY3" fmla="*/ 323850 h 333375"/>
                <a:gd name="connsiteX4" fmla="*/ 0 w 266700"/>
                <a:gd name="connsiteY4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333375">
                  <a:moveTo>
                    <a:pt x="0" y="0"/>
                  </a:moveTo>
                  <a:lnTo>
                    <a:pt x="109538" y="0"/>
                  </a:lnTo>
                  <a:lnTo>
                    <a:pt x="266700" y="333375"/>
                  </a:lnTo>
                  <a:lnTo>
                    <a:pt x="157163" y="3238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291013" y="447675"/>
              <a:ext cx="185737" cy="247650"/>
            </a:xfrm>
            <a:custGeom>
              <a:avLst/>
              <a:gdLst>
                <a:gd name="connsiteX0" fmla="*/ 90487 w 185737"/>
                <a:gd name="connsiteY0" fmla="*/ 247650 h 247650"/>
                <a:gd name="connsiteX1" fmla="*/ 185737 w 185737"/>
                <a:gd name="connsiteY1" fmla="*/ 242888 h 247650"/>
                <a:gd name="connsiteX2" fmla="*/ 95250 w 185737"/>
                <a:gd name="connsiteY2" fmla="*/ 0 h 247650"/>
                <a:gd name="connsiteX3" fmla="*/ 0 w 185737"/>
                <a:gd name="connsiteY3" fmla="*/ 4763 h 247650"/>
                <a:gd name="connsiteX4" fmla="*/ 90487 w 185737"/>
                <a:gd name="connsiteY4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" h="247650">
                  <a:moveTo>
                    <a:pt x="90487" y="247650"/>
                  </a:moveTo>
                  <a:lnTo>
                    <a:pt x="185737" y="242888"/>
                  </a:lnTo>
                  <a:lnTo>
                    <a:pt x="95250" y="0"/>
                  </a:lnTo>
                  <a:lnTo>
                    <a:pt x="0" y="4763"/>
                  </a:lnTo>
                  <a:lnTo>
                    <a:pt x="90487" y="2476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376738" y="442913"/>
              <a:ext cx="200025" cy="223837"/>
            </a:xfrm>
            <a:custGeom>
              <a:avLst/>
              <a:gdLst>
                <a:gd name="connsiteX0" fmla="*/ 95250 w 200025"/>
                <a:gd name="connsiteY0" fmla="*/ 219075 h 223837"/>
                <a:gd name="connsiteX1" fmla="*/ 200025 w 200025"/>
                <a:gd name="connsiteY1" fmla="*/ 223837 h 223837"/>
                <a:gd name="connsiteX2" fmla="*/ 114300 w 200025"/>
                <a:gd name="connsiteY2" fmla="*/ 0 h 223837"/>
                <a:gd name="connsiteX3" fmla="*/ 0 w 200025"/>
                <a:gd name="connsiteY3" fmla="*/ 4762 h 223837"/>
                <a:gd name="connsiteX4" fmla="*/ 95250 w 200025"/>
                <a:gd name="connsiteY4" fmla="*/ 219075 h 2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23837">
                  <a:moveTo>
                    <a:pt x="95250" y="219075"/>
                  </a:moveTo>
                  <a:lnTo>
                    <a:pt x="200025" y="223837"/>
                  </a:lnTo>
                  <a:lnTo>
                    <a:pt x="114300" y="0"/>
                  </a:lnTo>
                  <a:lnTo>
                    <a:pt x="0" y="4762"/>
                  </a:lnTo>
                  <a:lnTo>
                    <a:pt x="95250" y="2190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676775" y="1347788"/>
              <a:ext cx="200025" cy="223837"/>
            </a:xfrm>
            <a:custGeom>
              <a:avLst/>
              <a:gdLst>
                <a:gd name="connsiteX0" fmla="*/ 0 w 200025"/>
                <a:gd name="connsiteY0" fmla="*/ 0 h 223837"/>
                <a:gd name="connsiteX1" fmla="*/ 85725 w 200025"/>
                <a:gd name="connsiteY1" fmla="*/ 0 h 223837"/>
                <a:gd name="connsiteX2" fmla="*/ 200025 w 200025"/>
                <a:gd name="connsiteY2" fmla="*/ 223837 h 223837"/>
                <a:gd name="connsiteX3" fmla="*/ 95250 w 200025"/>
                <a:gd name="connsiteY3" fmla="*/ 219075 h 223837"/>
                <a:gd name="connsiteX4" fmla="*/ 0 w 200025"/>
                <a:gd name="connsiteY4" fmla="*/ 0 h 2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23837">
                  <a:moveTo>
                    <a:pt x="0" y="0"/>
                  </a:moveTo>
                  <a:lnTo>
                    <a:pt x="85725" y="0"/>
                  </a:lnTo>
                  <a:lnTo>
                    <a:pt x="200025" y="223837"/>
                  </a:lnTo>
                  <a:lnTo>
                    <a:pt x="95250" y="21907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4495800" y="442913"/>
              <a:ext cx="176213" cy="223837"/>
            </a:xfrm>
            <a:custGeom>
              <a:avLst/>
              <a:gdLst>
                <a:gd name="connsiteX0" fmla="*/ 85725 w 176213"/>
                <a:gd name="connsiteY0" fmla="*/ 223837 h 223837"/>
                <a:gd name="connsiteX1" fmla="*/ 176213 w 176213"/>
                <a:gd name="connsiteY1" fmla="*/ 223837 h 223837"/>
                <a:gd name="connsiteX2" fmla="*/ 90488 w 176213"/>
                <a:gd name="connsiteY2" fmla="*/ 0 h 223837"/>
                <a:gd name="connsiteX3" fmla="*/ 0 w 176213"/>
                <a:gd name="connsiteY3" fmla="*/ 4762 h 223837"/>
                <a:gd name="connsiteX4" fmla="*/ 85725 w 176213"/>
                <a:gd name="connsiteY4" fmla="*/ 223837 h 2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13" h="223837">
                  <a:moveTo>
                    <a:pt x="85725" y="223837"/>
                  </a:moveTo>
                  <a:lnTo>
                    <a:pt x="176213" y="223837"/>
                  </a:lnTo>
                  <a:lnTo>
                    <a:pt x="90488" y="0"/>
                  </a:lnTo>
                  <a:lnTo>
                    <a:pt x="0" y="4762"/>
                  </a:lnTo>
                  <a:lnTo>
                    <a:pt x="85725" y="22383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4767263" y="1347788"/>
              <a:ext cx="214312" cy="223837"/>
            </a:xfrm>
            <a:custGeom>
              <a:avLst/>
              <a:gdLst>
                <a:gd name="connsiteX0" fmla="*/ 0 w 214312"/>
                <a:gd name="connsiteY0" fmla="*/ 0 h 223837"/>
                <a:gd name="connsiteX1" fmla="*/ 104775 w 214312"/>
                <a:gd name="connsiteY1" fmla="*/ 0 h 223837"/>
                <a:gd name="connsiteX2" fmla="*/ 214312 w 214312"/>
                <a:gd name="connsiteY2" fmla="*/ 219075 h 223837"/>
                <a:gd name="connsiteX3" fmla="*/ 114300 w 214312"/>
                <a:gd name="connsiteY3" fmla="*/ 223837 h 223837"/>
                <a:gd name="connsiteX4" fmla="*/ 0 w 214312"/>
                <a:gd name="connsiteY4" fmla="*/ 0 h 2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2" h="223837">
                  <a:moveTo>
                    <a:pt x="0" y="0"/>
                  </a:moveTo>
                  <a:lnTo>
                    <a:pt x="104775" y="0"/>
                  </a:lnTo>
                  <a:lnTo>
                    <a:pt x="214312" y="219075"/>
                  </a:lnTo>
                  <a:lnTo>
                    <a:pt x="114300" y="22383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4586288" y="438150"/>
              <a:ext cx="204787" cy="266700"/>
            </a:xfrm>
            <a:custGeom>
              <a:avLst/>
              <a:gdLst>
                <a:gd name="connsiteX0" fmla="*/ 0 w 204787"/>
                <a:gd name="connsiteY0" fmla="*/ 4763 h 266700"/>
                <a:gd name="connsiteX1" fmla="*/ 109537 w 204787"/>
                <a:gd name="connsiteY1" fmla="*/ 266700 h 266700"/>
                <a:gd name="connsiteX2" fmla="*/ 204787 w 204787"/>
                <a:gd name="connsiteY2" fmla="*/ 266700 h 266700"/>
                <a:gd name="connsiteX3" fmla="*/ 100012 w 204787"/>
                <a:gd name="connsiteY3" fmla="*/ 0 h 266700"/>
                <a:gd name="connsiteX4" fmla="*/ 0 w 204787"/>
                <a:gd name="connsiteY4" fmla="*/ 47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" h="266700">
                  <a:moveTo>
                    <a:pt x="0" y="4763"/>
                  </a:moveTo>
                  <a:lnTo>
                    <a:pt x="109537" y="266700"/>
                  </a:lnTo>
                  <a:lnTo>
                    <a:pt x="204787" y="266700"/>
                  </a:lnTo>
                  <a:lnTo>
                    <a:pt x="100012" y="0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4691063" y="438150"/>
              <a:ext cx="219075" cy="295275"/>
            </a:xfrm>
            <a:custGeom>
              <a:avLst/>
              <a:gdLst>
                <a:gd name="connsiteX0" fmla="*/ 0 w 219075"/>
                <a:gd name="connsiteY0" fmla="*/ 4763 h 295275"/>
                <a:gd name="connsiteX1" fmla="*/ 119062 w 219075"/>
                <a:gd name="connsiteY1" fmla="*/ 295275 h 295275"/>
                <a:gd name="connsiteX2" fmla="*/ 219075 w 219075"/>
                <a:gd name="connsiteY2" fmla="*/ 295275 h 295275"/>
                <a:gd name="connsiteX3" fmla="*/ 100012 w 219075"/>
                <a:gd name="connsiteY3" fmla="*/ 0 h 295275"/>
                <a:gd name="connsiteX4" fmla="*/ 0 w 219075"/>
                <a:gd name="connsiteY4" fmla="*/ 476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95275">
                  <a:moveTo>
                    <a:pt x="0" y="4763"/>
                  </a:moveTo>
                  <a:lnTo>
                    <a:pt x="119062" y="295275"/>
                  </a:lnTo>
                  <a:lnTo>
                    <a:pt x="219075" y="295275"/>
                  </a:lnTo>
                  <a:lnTo>
                    <a:pt x="100012" y="0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4800600" y="442913"/>
              <a:ext cx="233363" cy="361950"/>
            </a:xfrm>
            <a:custGeom>
              <a:avLst/>
              <a:gdLst>
                <a:gd name="connsiteX0" fmla="*/ 0 w 233363"/>
                <a:gd name="connsiteY0" fmla="*/ 4762 h 361950"/>
                <a:gd name="connsiteX1" fmla="*/ 142875 w 233363"/>
                <a:gd name="connsiteY1" fmla="*/ 361950 h 361950"/>
                <a:gd name="connsiteX2" fmla="*/ 233363 w 233363"/>
                <a:gd name="connsiteY2" fmla="*/ 361950 h 361950"/>
                <a:gd name="connsiteX3" fmla="*/ 85725 w 233363"/>
                <a:gd name="connsiteY3" fmla="*/ 0 h 361950"/>
                <a:gd name="connsiteX4" fmla="*/ 0 w 233363"/>
                <a:gd name="connsiteY4" fmla="*/ 476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3" h="361950">
                  <a:moveTo>
                    <a:pt x="0" y="4762"/>
                  </a:moveTo>
                  <a:lnTo>
                    <a:pt x="142875" y="361950"/>
                  </a:lnTo>
                  <a:lnTo>
                    <a:pt x="233363" y="361950"/>
                  </a:lnTo>
                  <a:lnTo>
                    <a:pt x="85725" y="0"/>
                  </a:lnTo>
                  <a:lnTo>
                    <a:pt x="0" y="47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4895850" y="438150"/>
              <a:ext cx="261938" cy="428625"/>
            </a:xfrm>
            <a:custGeom>
              <a:avLst/>
              <a:gdLst>
                <a:gd name="connsiteX0" fmla="*/ 0 w 261938"/>
                <a:gd name="connsiteY0" fmla="*/ 4763 h 428625"/>
                <a:gd name="connsiteX1" fmla="*/ 171450 w 261938"/>
                <a:gd name="connsiteY1" fmla="*/ 428625 h 428625"/>
                <a:gd name="connsiteX2" fmla="*/ 261938 w 261938"/>
                <a:gd name="connsiteY2" fmla="*/ 428625 h 428625"/>
                <a:gd name="connsiteX3" fmla="*/ 95250 w 261938"/>
                <a:gd name="connsiteY3" fmla="*/ 0 h 428625"/>
                <a:gd name="connsiteX4" fmla="*/ 0 w 261938"/>
                <a:gd name="connsiteY4" fmla="*/ 4763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38" h="428625">
                  <a:moveTo>
                    <a:pt x="0" y="4763"/>
                  </a:moveTo>
                  <a:lnTo>
                    <a:pt x="171450" y="428625"/>
                  </a:lnTo>
                  <a:lnTo>
                    <a:pt x="261938" y="428625"/>
                  </a:lnTo>
                  <a:lnTo>
                    <a:pt x="95250" y="0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000625" y="442913"/>
              <a:ext cx="466725" cy="1143000"/>
            </a:xfrm>
            <a:custGeom>
              <a:avLst/>
              <a:gdLst>
                <a:gd name="connsiteX0" fmla="*/ 0 w 466725"/>
                <a:gd name="connsiteY0" fmla="*/ 0 h 1143000"/>
                <a:gd name="connsiteX1" fmla="*/ 381000 w 466725"/>
                <a:gd name="connsiteY1" fmla="*/ 1143000 h 1143000"/>
                <a:gd name="connsiteX2" fmla="*/ 466725 w 466725"/>
                <a:gd name="connsiteY2" fmla="*/ 1143000 h 1143000"/>
                <a:gd name="connsiteX3" fmla="*/ 90488 w 466725"/>
                <a:gd name="connsiteY3" fmla="*/ 0 h 1143000"/>
                <a:gd name="connsiteX4" fmla="*/ 0 w 466725"/>
                <a:gd name="connsiteY4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1143000">
                  <a:moveTo>
                    <a:pt x="0" y="0"/>
                  </a:moveTo>
                  <a:lnTo>
                    <a:pt x="381000" y="1143000"/>
                  </a:lnTo>
                  <a:lnTo>
                    <a:pt x="466725" y="1143000"/>
                  </a:lnTo>
                  <a:lnTo>
                    <a:pt x="9048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5091113" y="438150"/>
              <a:ext cx="476250" cy="1152525"/>
            </a:xfrm>
            <a:custGeom>
              <a:avLst/>
              <a:gdLst>
                <a:gd name="connsiteX0" fmla="*/ 0 w 476250"/>
                <a:gd name="connsiteY0" fmla="*/ 0 h 1152525"/>
                <a:gd name="connsiteX1" fmla="*/ 385762 w 476250"/>
                <a:gd name="connsiteY1" fmla="*/ 1147763 h 1152525"/>
                <a:gd name="connsiteX2" fmla="*/ 476250 w 476250"/>
                <a:gd name="connsiteY2" fmla="*/ 1152525 h 1152525"/>
                <a:gd name="connsiteX3" fmla="*/ 100012 w 476250"/>
                <a:gd name="connsiteY3" fmla="*/ 0 h 1152525"/>
                <a:gd name="connsiteX4" fmla="*/ 0 w 476250"/>
                <a:gd name="connsiteY4" fmla="*/ 0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1152525">
                  <a:moveTo>
                    <a:pt x="0" y="0"/>
                  </a:moveTo>
                  <a:lnTo>
                    <a:pt x="385762" y="1147763"/>
                  </a:lnTo>
                  <a:lnTo>
                    <a:pt x="476250" y="1152525"/>
                  </a:lnTo>
                  <a:lnTo>
                    <a:pt x="1000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5124450" y="1109663"/>
              <a:ext cx="257175" cy="471487"/>
            </a:xfrm>
            <a:custGeom>
              <a:avLst/>
              <a:gdLst>
                <a:gd name="connsiteX0" fmla="*/ 85725 w 257175"/>
                <a:gd name="connsiteY0" fmla="*/ 0 h 471487"/>
                <a:gd name="connsiteX1" fmla="*/ 0 w 257175"/>
                <a:gd name="connsiteY1" fmla="*/ 0 h 471487"/>
                <a:gd name="connsiteX2" fmla="*/ 157163 w 257175"/>
                <a:gd name="connsiteY2" fmla="*/ 471487 h 471487"/>
                <a:gd name="connsiteX3" fmla="*/ 257175 w 257175"/>
                <a:gd name="connsiteY3" fmla="*/ 471487 h 471487"/>
                <a:gd name="connsiteX4" fmla="*/ 85725 w 257175"/>
                <a:gd name="connsiteY4" fmla="*/ 0 h 47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471487">
                  <a:moveTo>
                    <a:pt x="85725" y="0"/>
                  </a:moveTo>
                  <a:lnTo>
                    <a:pt x="0" y="0"/>
                  </a:lnTo>
                  <a:lnTo>
                    <a:pt x="157163" y="471487"/>
                  </a:lnTo>
                  <a:lnTo>
                    <a:pt x="257175" y="471487"/>
                  </a:lnTo>
                  <a:lnTo>
                    <a:pt x="857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5033963" y="1166813"/>
              <a:ext cx="242887" cy="409575"/>
            </a:xfrm>
            <a:custGeom>
              <a:avLst/>
              <a:gdLst>
                <a:gd name="connsiteX0" fmla="*/ 100012 w 242887"/>
                <a:gd name="connsiteY0" fmla="*/ 0 h 409575"/>
                <a:gd name="connsiteX1" fmla="*/ 0 w 242887"/>
                <a:gd name="connsiteY1" fmla="*/ 0 h 409575"/>
                <a:gd name="connsiteX2" fmla="*/ 152400 w 242887"/>
                <a:gd name="connsiteY2" fmla="*/ 404812 h 409575"/>
                <a:gd name="connsiteX3" fmla="*/ 242887 w 242887"/>
                <a:gd name="connsiteY3" fmla="*/ 409575 h 409575"/>
                <a:gd name="connsiteX4" fmla="*/ 100012 w 242887"/>
                <a:gd name="connsiteY4" fmla="*/ 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" h="409575">
                  <a:moveTo>
                    <a:pt x="100012" y="0"/>
                  </a:moveTo>
                  <a:lnTo>
                    <a:pt x="0" y="0"/>
                  </a:lnTo>
                  <a:lnTo>
                    <a:pt x="152400" y="404812"/>
                  </a:lnTo>
                  <a:lnTo>
                    <a:pt x="242887" y="409575"/>
                  </a:lnTo>
                  <a:lnTo>
                    <a:pt x="1000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972050" y="1257300"/>
              <a:ext cx="209550" cy="309563"/>
            </a:xfrm>
            <a:custGeom>
              <a:avLst/>
              <a:gdLst>
                <a:gd name="connsiteX0" fmla="*/ 85725 w 209550"/>
                <a:gd name="connsiteY0" fmla="*/ 0 h 309563"/>
                <a:gd name="connsiteX1" fmla="*/ 0 w 209550"/>
                <a:gd name="connsiteY1" fmla="*/ 0 h 309563"/>
                <a:gd name="connsiteX2" fmla="*/ 123825 w 209550"/>
                <a:gd name="connsiteY2" fmla="*/ 304800 h 309563"/>
                <a:gd name="connsiteX3" fmla="*/ 209550 w 209550"/>
                <a:gd name="connsiteY3" fmla="*/ 309563 h 309563"/>
                <a:gd name="connsiteX4" fmla="*/ 85725 w 209550"/>
                <a:gd name="connsiteY4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309563">
                  <a:moveTo>
                    <a:pt x="85725" y="0"/>
                  </a:moveTo>
                  <a:lnTo>
                    <a:pt x="0" y="0"/>
                  </a:lnTo>
                  <a:lnTo>
                    <a:pt x="123825" y="304800"/>
                  </a:lnTo>
                  <a:lnTo>
                    <a:pt x="209550" y="309563"/>
                  </a:lnTo>
                  <a:lnTo>
                    <a:pt x="857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867275" y="1304925"/>
              <a:ext cx="228600" cy="266700"/>
            </a:xfrm>
            <a:custGeom>
              <a:avLst/>
              <a:gdLst>
                <a:gd name="connsiteX0" fmla="*/ 109538 w 228600"/>
                <a:gd name="connsiteY0" fmla="*/ 0 h 266700"/>
                <a:gd name="connsiteX1" fmla="*/ 0 w 228600"/>
                <a:gd name="connsiteY1" fmla="*/ 4763 h 266700"/>
                <a:gd name="connsiteX2" fmla="*/ 123825 w 228600"/>
                <a:gd name="connsiteY2" fmla="*/ 266700 h 266700"/>
                <a:gd name="connsiteX3" fmla="*/ 228600 w 228600"/>
                <a:gd name="connsiteY3" fmla="*/ 261938 h 266700"/>
                <a:gd name="connsiteX4" fmla="*/ 109538 w 228600"/>
                <a:gd name="connsiteY4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66700">
                  <a:moveTo>
                    <a:pt x="109538" y="0"/>
                  </a:moveTo>
                  <a:lnTo>
                    <a:pt x="0" y="4763"/>
                  </a:lnTo>
                  <a:lnTo>
                    <a:pt x="123825" y="266700"/>
                  </a:lnTo>
                  <a:lnTo>
                    <a:pt x="228600" y="261938"/>
                  </a:lnTo>
                  <a:lnTo>
                    <a:pt x="10953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3762375" y="300038"/>
              <a:ext cx="1557338" cy="147637"/>
            </a:xfrm>
            <a:custGeom>
              <a:avLst/>
              <a:gdLst>
                <a:gd name="connsiteX0" fmla="*/ 0 w 1557338"/>
                <a:gd name="connsiteY0" fmla="*/ 147637 h 147637"/>
                <a:gd name="connsiteX1" fmla="*/ 133350 w 1557338"/>
                <a:gd name="connsiteY1" fmla="*/ 23812 h 147637"/>
                <a:gd name="connsiteX2" fmla="*/ 1557338 w 1557338"/>
                <a:gd name="connsiteY2" fmla="*/ 0 h 147637"/>
                <a:gd name="connsiteX3" fmla="*/ 1433513 w 1557338"/>
                <a:gd name="connsiteY3" fmla="*/ 133350 h 147637"/>
                <a:gd name="connsiteX4" fmla="*/ 0 w 1557338"/>
                <a:gd name="connsiteY4" fmla="*/ 147637 h 14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7338" h="147637">
                  <a:moveTo>
                    <a:pt x="0" y="147637"/>
                  </a:moveTo>
                  <a:lnTo>
                    <a:pt x="133350" y="23812"/>
                  </a:lnTo>
                  <a:lnTo>
                    <a:pt x="1557338" y="0"/>
                  </a:lnTo>
                  <a:lnTo>
                    <a:pt x="1433513" y="133350"/>
                  </a:lnTo>
                  <a:lnTo>
                    <a:pt x="0" y="14763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5195888" y="290513"/>
              <a:ext cx="457200" cy="1295400"/>
            </a:xfrm>
            <a:custGeom>
              <a:avLst/>
              <a:gdLst>
                <a:gd name="connsiteX0" fmla="*/ 381000 w 457200"/>
                <a:gd name="connsiteY0" fmla="*/ 1295400 h 1295400"/>
                <a:gd name="connsiteX1" fmla="*/ 457200 w 457200"/>
                <a:gd name="connsiteY1" fmla="*/ 1166812 h 1295400"/>
                <a:gd name="connsiteX2" fmla="*/ 123825 w 457200"/>
                <a:gd name="connsiteY2" fmla="*/ 0 h 1295400"/>
                <a:gd name="connsiteX3" fmla="*/ 0 w 457200"/>
                <a:gd name="connsiteY3" fmla="*/ 157162 h 1295400"/>
                <a:gd name="connsiteX4" fmla="*/ 381000 w 457200"/>
                <a:gd name="connsiteY4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295400">
                  <a:moveTo>
                    <a:pt x="381000" y="1295400"/>
                  </a:moveTo>
                  <a:lnTo>
                    <a:pt x="457200" y="1166812"/>
                  </a:lnTo>
                  <a:lnTo>
                    <a:pt x="123825" y="0"/>
                  </a:lnTo>
                  <a:lnTo>
                    <a:pt x="0" y="157162"/>
                  </a:lnTo>
                  <a:lnTo>
                    <a:pt x="381000" y="1295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088507" y="1817688"/>
            <a:ext cx="1128710" cy="2624138"/>
            <a:chOff x="881063" y="1895475"/>
            <a:chExt cx="1128710" cy="2624138"/>
          </a:xfrm>
          <a:solidFill>
            <a:srgbClr val="000000">
              <a:alpha val="25098"/>
            </a:srgbClr>
          </a:solidFill>
        </p:grpSpPr>
        <p:sp>
          <p:nvSpPr>
            <p:cNvPr id="91" name="Freeform 90"/>
            <p:cNvSpPr/>
            <p:nvPr/>
          </p:nvSpPr>
          <p:spPr>
            <a:xfrm>
              <a:off x="1109663" y="3481388"/>
              <a:ext cx="223837" cy="490537"/>
            </a:xfrm>
            <a:custGeom>
              <a:avLst/>
              <a:gdLst>
                <a:gd name="connsiteX0" fmla="*/ 0 w 223837"/>
                <a:gd name="connsiteY0" fmla="*/ 100012 h 490537"/>
                <a:gd name="connsiteX1" fmla="*/ 195262 w 223837"/>
                <a:gd name="connsiteY1" fmla="*/ 490537 h 490537"/>
                <a:gd name="connsiteX2" fmla="*/ 223837 w 223837"/>
                <a:gd name="connsiteY2" fmla="*/ 390525 h 490537"/>
                <a:gd name="connsiteX3" fmla="*/ 33337 w 223837"/>
                <a:gd name="connsiteY3" fmla="*/ 0 h 490537"/>
                <a:gd name="connsiteX4" fmla="*/ 0 w 223837"/>
                <a:gd name="connsiteY4" fmla="*/ 100012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7" h="490537">
                  <a:moveTo>
                    <a:pt x="0" y="100012"/>
                  </a:moveTo>
                  <a:lnTo>
                    <a:pt x="195262" y="490537"/>
                  </a:lnTo>
                  <a:lnTo>
                    <a:pt x="223837" y="390525"/>
                  </a:lnTo>
                  <a:lnTo>
                    <a:pt x="33337" y="0"/>
                  </a:lnTo>
                  <a:lnTo>
                    <a:pt x="0" y="1000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1362075" y="3986213"/>
              <a:ext cx="233363" cy="504825"/>
            </a:xfrm>
            <a:custGeom>
              <a:avLst/>
              <a:gdLst>
                <a:gd name="connsiteX0" fmla="*/ 0 w 233363"/>
                <a:gd name="connsiteY0" fmla="*/ 109537 h 504825"/>
                <a:gd name="connsiteX1" fmla="*/ 38100 w 233363"/>
                <a:gd name="connsiteY1" fmla="*/ 0 h 504825"/>
                <a:gd name="connsiteX2" fmla="*/ 233363 w 233363"/>
                <a:gd name="connsiteY2" fmla="*/ 381000 h 504825"/>
                <a:gd name="connsiteX3" fmla="*/ 200025 w 233363"/>
                <a:gd name="connsiteY3" fmla="*/ 504825 h 504825"/>
                <a:gd name="connsiteX4" fmla="*/ 0 w 233363"/>
                <a:gd name="connsiteY4" fmla="*/ 109537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3" h="504825">
                  <a:moveTo>
                    <a:pt x="0" y="109537"/>
                  </a:moveTo>
                  <a:lnTo>
                    <a:pt x="38100" y="0"/>
                  </a:lnTo>
                  <a:lnTo>
                    <a:pt x="233363" y="381000"/>
                  </a:lnTo>
                  <a:lnTo>
                    <a:pt x="200025" y="504825"/>
                  </a:lnTo>
                  <a:lnTo>
                    <a:pt x="0" y="10953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138238" y="3362325"/>
              <a:ext cx="219075" cy="490538"/>
            </a:xfrm>
            <a:custGeom>
              <a:avLst/>
              <a:gdLst>
                <a:gd name="connsiteX0" fmla="*/ 0 w 219075"/>
                <a:gd name="connsiteY0" fmla="*/ 114300 h 490538"/>
                <a:gd name="connsiteX1" fmla="*/ 38100 w 219075"/>
                <a:gd name="connsiteY1" fmla="*/ 0 h 490538"/>
                <a:gd name="connsiteX2" fmla="*/ 219075 w 219075"/>
                <a:gd name="connsiteY2" fmla="*/ 371475 h 490538"/>
                <a:gd name="connsiteX3" fmla="*/ 185737 w 219075"/>
                <a:gd name="connsiteY3" fmla="*/ 490538 h 490538"/>
                <a:gd name="connsiteX4" fmla="*/ 0 w 219075"/>
                <a:gd name="connsiteY4" fmla="*/ 114300 h 49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90538">
                  <a:moveTo>
                    <a:pt x="0" y="114300"/>
                  </a:moveTo>
                  <a:lnTo>
                    <a:pt x="38100" y="0"/>
                  </a:lnTo>
                  <a:lnTo>
                    <a:pt x="219075" y="371475"/>
                  </a:lnTo>
                  <a:lnTo>
                    <a:pt x="185737" y="490538"/>
                  </a:lnTo>
                  <a:lnTo>
                    <a:pt x="0" y="1143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181100" y="3243263"/>
              <a:ext cx="209550" cy="471487"/>
            </a:xfrm>
            <a:custGeom>
              <a:avLst/>
              <a:gdLst>
                <a:gd name="connsiteX0" fmla="*/ 0 w 209550"/>
                <a:gd name="connsiteY0" fmla="*/ 119062 h 471487"/>
                <a:gd name="connsiteX1" fmla="*/ 176213 w 209550"/>
                <a:gd name="connsiteY1" fmla="*/ 471487 h 471487"/>
                <a:gd name="connsiteX2" fmla="*/ 209550 w 209550"/>
                <a:gd name="connsiteY2" fmla="*/ 347662 h 471487"/>
                <a:gd name="connsiteX3" fmla="*/ 28575 w 209550"/>
                <a:gd name="connsiteY3" fmla="*/ 0 h 471487"/>
                <a:gd name="connsiteX4" fmla="*/ 0 w 209550"/>
                <a:gd name="connsiteY4" fmla="*/ 119062 h 47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471487">
                  <a:moveTo>
                    <a:pt x="0" y="119062"/>
                  </a:moveTo>
                  <a:lnTo>
                    <a:pt x="176213" y="471487"/>
                  </a:lnTo>
                  <a:lnTo>
                    <a:pt x="209550" y="347662"/>
                  </a:lnTo>
                  <a:lnTo>
                    <a:pt x="28575" y="0"/>
                  </a:lnTo>
                  <a:lnTo>
                    <a:pt x="0" y="1190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219200" y="3119438"/>
              <a:ext cx="242888" cy="528637"/>
            </a:xfrm>
            <a:custGeom>
              <a:avLst/>
              <a:gdLst>
                <a:gd name="connsiteX0" fmla="*/ 0 w 242888"/>
                <a:gd name="connsiteY0" fmla="*/ 133350 h 528637"/>
                <a:gd name="connsiteX1" fmla="*/ 209550 w 242888"/>
                <a:gd name="connsiteY1" fmla="*/ 528637 h 528637"/>
                <a:gd name="connsiteX2" fmla="*/ 242888 w 242888"/>
                <a:gd name="connsiteY2" fmla="*/ 390525 h 528637"/>
                <a:gd name="connsiteX3" fmla="*/ 33338 w 242888"/>
                <a:gd name="connsiteY3" fmla="*/ 0 h 528637"/>
                <a:gd name="connsiteX4" fmla="*/ 0 w 242888"/>
                <a:gd name="connsiteY4" fmla="*/ 133350 h 52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8" h="528637">
                  <a:moveTo>
                    <a:pt x="0" y="133350"/>
                  </a:moveTo>
                  <a:lnTo>
                    <a:pt x="209550" y="528637"/>
                  </a:lnTo>
                  <a:lnTo>
                    <a:pt x="242888" y="390525"/>
                  </a:lnTo>
                  <a:lnTo>
                    <a:pt x="33338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575741" y="3516313"/>
              <a:ext cx="176212" cy="352425"/>
            </a:xfrm>
            <a:custGeom>
              <a:avLst/>
              <a:gdLst>
                <a:gd name="connsiteX0" fmla="*/ 28575 w 176212"/>
                <a:gd name="connsiteY0" fmla="*/ 180975 h 352425"/>
                <a:gd name="connsiteX1" fmla="*/ 0 w 176212"/>
                <a:gd name="connsiteY1" fmla="*/ 133350 h 352425"/>
                <a:gd name="connsiteX2" fmla="*/ 33337 w 176212"/>
                <a:gd name="connsiteY2" fmla="*/ 0 h 352425"/>
                <a:gd name="connsiteX3" fmla="*/ 176212 w 176212"/>
                <a:gd name="connsiteY3" fmla="*/ 219075 h 352425"/>
                <a:gd name="connsiteX4" fmla="*/ 138112 w 176212"/>
                <a:gd name="connsiteY4" fmla="*/ 352425 h 352425"/>
                <a:gd name="connsiteX5" fmla="*/ 28575 w 176212"/>
                <a:gd name="connsiteY5" fmla="*/ 18097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212" h="352425">
                  <a:moveTo>
                    <a:pt x="28575" y="180975"/>
                  </a:moveTo>
                  <a:lnTo>
                    <a:pt x="0" y="133350"/>
                  </a:lnTo>
                  <a:lnTo>
                    <a:pt x="33337" y="0"/>
                  </a:lnTo>
                  <a:lnTo>
                    <a:pt x="176212" y="219075"/>
                  </a:lnTo>
                  <a:lnTo>
                    <a:pt x="138112" y="352425"/>
                  </a:lnTo>
                  <a:lnTo>
                    <a:pt x="28575" y="1809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252538" y="3005138"/>
              <a:ext cx="309562" cy="576262"/>
            </a:xfrm>
            <a:custGeom>
              <a:avLst/>
              <a:gdLst>
                <a:gd name="connsiteX0" fmla="*/ 0 w 309562"/>
                <a:gd name="connsiteY0" fmla="*/ 109537 h 576262"/>
                <a:gd name="connsiteX1" fmla="*/ 42862 w 309562"/>
                <a:gd name="connsiteY1" fmla="*/ 0 h 576262"/>
                <a:gd name="connsiteX2" fmla="*/ 309562 w 309562"/>
                <a:gd name="connsiteY2" fmla="*/ 452437 h 576262"/>
                <a:gd name="connsiteX3" fmla="*/ 271462 w 309562"/>
                <a:gd name="connsiteY3" fmla="*/ 576262 h 576262"/>
                <a:gd name="connsiteX4" fmla="*/ 0 w 309562"/>
                <a:gd name="connsiteY4" fmla="*/ 109537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562" h="576262">
                  <a:moveTo>
                    <a:pt x="0" y="109537"/>
                  </a:moveTo>
                  <a:lnTo>
                    <a:pt x="42862" y="0"/>
                  </a:lnTo>
                  <a:lnTo>
                    <a:pt x="309562" y="452437"/>
                  </a:lnTo>
                  <a:lnTo>
                    <a:pt x="271462" y="576262"/>
                  </a:lnTo>
                  <a:lnTo>
                    <a:pt x="0" y="10953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300163" y="2881313"/>
              <a:ext cx="481012" cy="842962"/>
            </a:xfrm>
            <a:custGeom>
              <a:avLst/>
              <a:gdLst>
                <a:gd name="connsiteX0" fmla="*/ 0 w 481012"/>
                <a:gd name="connsiteY0" fmla="*/ 123825 h 842962"/>
                <a:gd name="connsiteX1" fmla="*/ 28575 w 481012"/>
                <a:gd name="connsiteY1" fmla="*/ 0 h 842962"/>
                <a:gd name="connsiteX2" fmla="*/ 481012 w 481012"/>
                <a:gd name="connsiteY2" fmla="*/ 704850 h 842962"/>
                <a:gd name="connsiteX3" fmla="*/ 447675 w 481012"/>
                <a:gd name="connsiteY3" fmla="*/ 842962 h 842962"/>
                <a:gd name="connsiteX4" fmla="*/ 0 w 481012"/>
                <a:gd name="connsiteY4" fmla="*/ 123825 h 84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012" h="842962">
                  <a:moveTo>
                    <a:pt x="0" y="123825"/>
                  </a:moveTo>
                  <a:lnTo>
                    <a:pt x="28575" y="0"/>
                  </a:lnTo>
                  <a:lnTo>
                    <a:pt x="481012" y="704850"/>
                  </a:lnTo>
                  <a:lnTo>
                    <a:pt x="447675" y="842962"/>
                  </a:lnTo>
                  <a:lnTo>
                    <a:pt x="0" y="1238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495884" y="4037013"/>
              <a:ext cx="133350" cy="300037"/>
            </a:xfrm>
            <a:custGeom>
              <a:avLst/>
              <a:gdLst>
                <a:gd name="connsiteX0" fmla="*/ 0 w 133350"/>
                <a:gd name="connsiteY0" fmla="*/ 133350 h 300037"/>
                <a:gd name="connsiteX1" fmla="*/ 38100 w 133350"/>
                <a:gd name="connsiteY1" fmla="*/ 0 h 300037"/>
                <a:gd name="connsiteX2" fmla="*/ 133350 w 133350"/>
                <a:gd name="connsiteY2" fmla="*/ 147637 h 300037"/>
                <a:gd name="connsiteX3" fmla="*/ 100013 w 133350"/>
                <a:gd name="connsiteY3" fmla="*/ 300037 h 300037"/>
                <a:gd name="connsiteX4" fmla="*/ 0 w 133350"/>
                <a:gd name="connsiteY4" fmla="*/ 133350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300037">
                  <a:moveTo>
                    <a:pt x="0" y="133350"/>
                  </a:moveTo>
                  <a:lnTo>
                    <a:pt x="38100" y="0"/>
                  </a:lnTo>
                  <a:lnTo>
                    <a:pt x="133350" y="147637"/>
                  </a:lnTo>
                  <a:lnTo>
                    <a:pt x="100013" y="300037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562100" y="3943350"/>
              <a:ext cx="100013" cy="247650"/>
            </a:xfrm>
            <a:custGeom>
              <a:avLst/>
              <a:gdLst>
                <a:gd name="connsiteX0" fmla="*/ 0 w 100013"/>
                <a:gd name="connsiteY0" fmla="*/ 119063 h 247650"/>
                <a:gd name="connsiteX1" fmla="*/ 33338 w 100013"/>
                <a:gd name="connsiteY1" fmla="*/ 0 h 247650"/>
                <a:gd name="connsiteX2" fmla="*/ 100013 w 100013"/>
                <a:gd name="connsiteY2" fmla="*/ 90488 h 247650"/>
                <a:gd name="connsiteX3" fmla="*/ 76200 w 100013"/>
                <a:gd name="connsiteY3" fmla="*/ 247650 h 247650"/>
                <a:gd name="connsiteX4" fmla="*/ 0 w 100013"/>
                <a:gd name="connsiteY4" fmla="*/ 1190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3" h="247650">
                  <a:moveTo>
                    <a:pt x="0" y="119063"/>
                  </a:moveTo>
                  <a:lnTo>
                    <a:pt x="33338" y="0"/>
                  </a:lnTo>
                  <a:lnTo>
                    <a:pt x="100013" y="90488"/>
                  </a:lnTo>
                  <a:lnTo>
                    <a:pt x="76200" y="247650"/>
                  </a:lnTo>
                  <a:lnTo>
                    <a:pt x="0" y="1190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566863" y="3733800"/>
              <a:ext cx="147637" cy="314325"/>
            </a:xfrm>
            <a:custGeom>
              <a:avLst/>
              <a:gdLst>
                <a:gd name="connsiteX0" fmla="*/ 47625 w 147637"/>
                <a:gd name="connsiteY0" fmla="*/ 0 h 314325"/>
                <a:gd name="connsiteX1" fmla="*/ 0 w 147637"/>
                <a:gd name="connsiteY1" fmla="*/ 166688 h 314325"/>
                <a:gd name="connsiteX2" fmla="*/ 114300 w 147637"/>
                <a:gd name="connsiteY2" fmla="*/ 314325 h 314325"/>
                <a:gd name="connsiteX3" fmla="*/ 147637 w 147637"/>
                <a:gd name="connsiteY3" fmla="*/ 128588 h 314325"/>
                <a:gd name="connsiteX4" fmla="*/ 47625 w 147637"/>
                <a:gd name="connsiteY4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" h="314325">
                  <a:moveTo>
                    <a:pt x="47625" y="0"/>
                  </a:moveTo>
                  <a:lnTo>
                    <a:pt x="0" y="166688"/>
                  </a:lnTo>
                  <a:lnTo>
                    <a:pt x="114300" y="314325"/>
                  </a:lnTo>
                  <a:lnTo>
                    <a:pt x="147637" y="128588"/>
                  </a:lnTo>
                  <a:lnTo>
                    <a:pt x="476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536365" y="2147888"/>
              <a:ext cx="185738" cy="438150"/>
            </a:xfrm>
            <a:custGeom>
              <a:avLst/>
              <a:gdLst>
                <a:gd name="connsiteX0" fmla="*/ 38100 w 185738"/>
                <a:gd name="connsiteY0" fmla="*/ 0 h 438150"/>
                <a:gd name="connsiteX1" fmla="*/ 0 w 185738"/>
                <a:gd name="connsiteY1" fmla="*/ 95250 h 438150"/>
                <a:gd name="connsiteX2" fmla="*/ 157163 w 185738"/>
                <a:gd name="connsiteY2" fmla="*/ 438150 h 438150"/>
                <a:gd name="connsiteX3" fmla="*/ 185738 w 185738"/>
                <a:gd name="connsiteY3" fmla="*/ 323850 h 438150"/>
                <a:gd name="connsiteX4" fmla="*/ 38100 w 185738"/>
                <a:gd name="connsiteY4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438150">
                  <a:moveTo>
                    <a:pt x="38100" y="0"/>
                  </a:moveTo>
                  <a:lnTo>
                    <a:pt x="0" y="95250"/>
                  </a:lnTo>
                  <a:lnTo>
                    <a:pt x="157163" y="438150"/>
                  </a:lnTo>
                  <a:lnTo>
                    <a:pt x="185738" y="323850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495426" y="2249885"/>
              <a:ext cx="166687" cy="404813"/>
            </a:xfrm>
            <a:custGeom>
              <a:avLst/>
              <a:gdLst>
                <a:gd name="connsiteX0" fmla="*/ 33337 w 166687"/>
                <a:gd name="connsiteY0" fmla="*/ 0 h 404813"/>
                <a:gd name="connsiteX1" fmla="*/ 0 w 166687"/>
                <a:gd name="connsiteY1" fmla="*/ 109538 h 404813"/>
                <a:gd name="connsiteX2" fmla="*/ 138112 w 166687"/>
                <a:gd name="connsiteY2" fmla="*/ 404813 h 404813"/>
                <a:gd name="connsiteX3" fmla="*/ 166687 w 166687"/>
                <a:gd name="connsiteY3" fmla="*/ 295275 h 404813"/>
                <a:gd name="connsiteX4" fmla="*/ 33337 w 166687"/>
                <a:gd name="connsiteY4" fmla="*/ 0 h 40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7" h="404813">
                  <a:moveTo>
                    <a:pt x="33337" y="0"/>
                  </a:moveTo>
                  <a:lnTo>
                    <a:pt x="0" y="109538"/>
                  </a:lnTo>
                  <a:lnTo>
                    <a:pt x="138112" y="404813"/>
                  </a:lnTo>
                  <a:lnTo>
                    <a:pt x="166687" y="295275"/>
                  </a:lnTo>
                  <a:lnTo>
                    <a:pt x="3333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1447797" y="2347918"/>
              <a:ext cx="157163" cy="366713"/>
            </a:xfrm>
            <a:custGeom>
              <a:avLst/>
              <a:gdLst>
                <a:gd name="connsiteX0" fmla="*/ 33338 w 157163"/>
                <a:gd name="connsiteY0" fmla="*/ 0 h 366713"/>
                <a:gd name="connsiteX1" fmla="*/ 0 w 157163"/>
                <a:gd name="connsiteY1" fmla="*/ 119063 h 366713"/>
                <a:gd name="connsiteX2" fmla="*/ 128588 w 157163"/>
                <a:gd name="connsiteY2" fmla="*/ 366713 h 366713"/>
                <a:gd name="connsiteX3" fmla="*/ 157163 w 157163"/>
                <a:gd name="connsiteY3" fmla="*/ 247650 h 366713"/>
                <a:gd name="connsiteX4" fmla="*/ 33338 w 157163"/>
                <a:gd name="connsiteY4" fmla="*/ 0 h 36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63" h="366713">
                  <a:moveTo>
                    <a:pt x="33338" y="0"/>
                  </a:moveTo>
                  <a:lnTo>
                    <a:pt x="0" y="119063"/>
                  </a:lnTo>
                  <a:lnTo>
                    <a:pt x="128588" y="366713"/>
                  </a:lnTo>
                  <a:lnTo>
                    <a:pt x="157163" y="247650"/>
                  </a:lnTo>
                  <a:lnTo>
                    <a:pt x="3333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414921" y="2468960"/>
              <a:ext cx="161925" cy="386556"/>
            </a:xfrm>
            <a:custGeom>
              <a:avLst/>
              <a:gdLst>
                <a:gd name="connsiteX0" fmla="*/ 33337 w 190500"/>
                <a:gd name="connsiteY0" fmla="*/ 0 h 423862"/>
                <a:gd name="connsiteX1" fmla="*/ 0 w 190500"/>
                <a:gd name="connsiteY1" fmla="*/ 138112 h 423862"/>
                <a:gd name="connsiteX2" fmla="*/ 152400 w 190500"/>
                <a:gd name="connsiteY2" fmla="*/ 423862 h 423862"/>
                <a:gd name="connsiteX3" fmla="*/ 190500 w 190500"/>
                <a:gd name="connsiteY3" fmla="*/ 295275 h 423862"/>
                <a:gd name="connsiteX4" fmla="*/ 33337 w 190500"/>
                <a:gd name="connsiteY4" fmla="*/ 0 h 42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423862">
                  <a:moveTo>
                    <a:pt x="33337" y="0"/>
                  </a:moveTo>
                  <a:lnTo>
                    <a:pt x="0" y="138112"/>
                  </a:lnTo>
                  <a:lnTo>
                    <a:pt x="152400" y="423862"/>
                  </a:lnTo>
                  <a:lnTo>
                    <a:pt x="190500" y="295275"/>
                  </a:lnTo>
                  <a:lnTo>
                    <a:pt x="3333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376363" y="2595563"/>
              <a:ext cx="185737" cy="385762"/>
            </a:xfrm>
            <a:custGeom>
              <a:avLst/>
              <a:gdLst>
                <a:gd name="connsiteX0" fmla="*/ 0 w 185737"/>
                <a:gd name="connsiteY0" fmla="*/ 133350 h 385762"/>
                <a:gd name="connsiteX1" fmla="*/ 157162 w 185737"/>
                <a:gd name="connsiteY1" fmla="*/ 385762 h 385762"/>
                <a:gd name="connsiteX2" fmla="*/ 185737 w 185737"/>
                <a:gd name="connsiteY2" fmla="*/ 271462 h 385762"/>
                <a:gd name="connsiteX3" fmla="*/ 38100 w 185737"/>
                <a:gd name="connsiteY3" fmla="*/ 0 h 385762"/>
                <a:gd name="connsiteX4" fmla="*/ 0 w 185737"/>
                <a:gd name="connsiteY4" fmla="*/ 133350 h 38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" h="385762">
                  <a:moveTo>
                    <a:pt x="0" y="133350"/>
                  </a:moveTo>
                  <a:lnTo>
                    <a:pt x="157162" y="385762"/>
                  </a:lnTo>
                  <a:lnTo>
                    <a:pt x="185737" y="271462"/>
                  </a:lnTo>
                  <a:lnTo>
                    <a:pt x="38100" y="0"/>
                  </a:lnTo>
                  <a:lnTo>
                    <a:pt x="0" y="1333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1340643" y="2744788"/>
              <a:ext cx="481013" cy="833438"/>
            </a:xfrm>
            <a:custGeom>
              <a:avLst/>
              <a:gdLst>
                <a:gd name="connsiteX0" fmla="*/ 47625 w 481013"/>
                <a:gd name="connsiteY0" fmla="*/ 0 h 833438"/>
                <a:gd name="connsiteX1" fmla="*/ 0 w 481013"/>
                <a:gd name="connsiteY1" fmla="*/ 138113 h 833438"/>
                <a:gd name="connsiteX2" fmla="*/ 447675 w 481013"/>
                <a:gd name="connsiteY2" fmla="*/ 833438 h 833438"/>
                <a:gd name="connsiteX3" fmla="*/ 481013 w 481013"/>
                <a:gd name="connsiteY3" fmla="*/ 695325 h 833438"/>
                <a:gd name="connsiteX4" fmla="*/ 47625 w 481013"/>
                <a:gd name="connsiteY4" fmla="*/ 0 h 83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013" h="833438">
                  <a:moveTo>
                    <a:pt x="47625" y="0"/>
                  </a:moveTo>
                  <a:lnTo>
                    <a:pt x="0" y="138113"/>
                  </a:lnTo>
                  <a:lnTo>
                    <a:pt x="447675" y="833438"/>
                  </a:lnTo>
                  <a:lnTo>
                    <a:pt x="481013" y="695325"/>
                  </a:lnTo>
                  <a:lnTo>
                    <a:pt x="476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1581150" y="2943225"/>
              <a:ext cx="266700" cy="495300"/>
            </a:xfrm>
            <a:custGeom>
              <a:avLst/>
              <a:gdLst>
                <a:gd name="connsiteX0" fmla="*/ 0 w 266700"/>
                <a:gd name="connsiteY0" fmla="*/ 104775 h 495300"/>
                <a:gd name="connsiteX1" fmla="*/ 33338 w 266700"/>
                <a:gd name="connsiteY1" fmla="*/ 0 h 495300"/>
                <a:gd name="connsiteX2" fmla="*/ 266700 w 266700"/>
                <a:gd name="connsiteY2" fmla="*/ 352425 h 495300"/>
                <a:gd name="connsiteX3" fmla="*/ 238125 w 266700"/>
                <a:gd name="connsiteY3" fmla="*/ 495300 h 495300"/>
                <a:gd name="connsiteX4" fmla="*/ 0 w 266700"/>
                <a:gd name="connsiteY4" fmla="*/ 10477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495300">
                  <a:moveTo>
                    <a:pt x="0" y="104775"/>
                  </a:moveTo>
                  <a:lnTo>
                    <a:pt x="33338" y="0"/>
                  </a:lnTo>
                  <a:lnTo>
                    <a:pt x="266700" y="352425"/>
                  </a:lnTo>
                  <a:lnTo>
                    <a:pt x="238125" y="495300"/>
                  </a:lnTo>
                  <a:lnTo>
                    <a:pt x="0" y="1047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1666875" y="2909888"/>
              <a:ext cx="214313" cy="409575"/>
            </a:xfrm>
            <a:custGeom>
              <a:avLst/>
              <a:gdLst>
                <a:gd name="connsiteX0" fmla="*/ 0 w 214313"/>
                <a:gd name="connsiteY0" fmla="*/ 100012 h 409575"/>
                <a:gd name="connsiteX1" fmla="*/ 33338 w 214313"/>
                <a:gd name="connsiteY1" fmla="*/ 0 h 409575"/>
                <a:gd name="connsiteX2" fmla="*/ 214313 w 214313"/>
                <a:gd name="connsiteY2" fmla="*/ 276225 h 409575"/>
                <a:gd name="connsiteX3" fmla="*/ 180975 w 214313"/>
                <a:gd name="connsiteY3" fmla="*/ 409575 h 409575"/>
                <a:gd name="connsiteX4" fmla="*/ 0 w 214313"/>
                <a:gd name="connsiteY4" fmla="*/ 10001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3" h="409575">
                  <a:moveTo>
                    <a:pt x="0" y="100012"/>
                  </a:moveTo>
                  <a:lnTo>
                    <a:pt x="33338" y="0"/>
                  </a:lnTo>
                  <a:lnTo>
                    <a:pt x="214313" y="276225"/>
                  </a:lnTo>
                  <a:lnTo>
                    <a:pt x="180975" y="409575"/>
                  </a:lnTo>
                  <a:lnTo>
                    <a:pt x="0" y="1000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751953" y="2867025"/>
              <a:ext cx="161925" cy="323850"/>
            </a:xfrm>
            <a:custGeom>
              <a:avLst/>
              <a:gdLst>
                <a:gd name="connsiteX0" fmla="*/ 0 w 161925"/>
                <a:gd name="connsiteY0" fmla="*/ 95250 h 323850"/>
                <a:gd name="connsiteX1" fmla="*/ 28575 w 161925"/>
                <a:gd name="connsiteY1" fmla="*/ 0 h 323850"/>
                <a:gd name="connsiteX2" fmla="*/ 161925 w 161925"/>
                <a:gd name="connsiteY2" fmla="*/ 190500 h 323850"/>
                <a:gd name="connsiteX3" fmla="*/ 128588 w 161925"/>
                <a:gd name="connsiteY3" fmla="*/ 323850 h 323850"/>
                <a:gd name="connsiteX4" fmla="*/ 0 w 161925"/>
                <a:gd name="connsiteY4" fmla="*/ 952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23850">
                  <a:moveTo>
                    <a:pt x="0" y="95250"/>
                  </a:moveTo>
                  <a:lnTo>
                    <a:pt x="28575" y="0"/>
                  </a:lnTo>
                  <a:lnTo>
                    <a:pt x="161925" y="190500"/>
                  </a:lnTo>
                  <a:lnTo>
                    <a:pt x="128588" y="323850"/>
                  </a:lnTo>
                  <a:lnTo>
                    <a:pt x="0" y="952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1756716" y="2692400"/>
              <a:ext cx="190500" cy="366712"/>
            </a:xfrm>
            <a:custGeom>
              <a:avLst/>
              <a:gdLst>
                <a:gd name="connsiteX0" fmla="*/ 0 w 190500"/>
                <a:gd name="connsiteY0" fmla="*/ 123825 h 366712"/>
                <a:gd name="connsiteX1" fmla="*/ 161925 w 190500"/>
                <a:gd name="connsiteY1" fmla="*/ 366712 h 366712"/>
                <a:gd name="connsiteX2" fmla="*/ 190500 w 190500"/>
                <a:gd name="connsiteY2" fmla="*/ 261937 h 366712"/>
                <a:gd name="connsiteX3" fmla="*/ 23812 w 190500"/>
                <a:gd name="connsiteY3" fmla="*/ 0 h 366712"/>
                <a:gd name="connsiteX4" fmla="*/ 0 w 190500"/>
                <a:gd name="connsiteY4" fmla="*/ 123825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366712">
                  <a:moveTo>
                    <a:pt x="0" y="123825"/>
                  </a:moveTo>
                  <a:lnTo>
                    <a:pt x="161925" y="366712"/>
                  </a:lnTo>
                  <a:lnTo>
                    <a:pt x="190500" y="261937"/>
                  </a:lnTo>
                  <a:lnTo>
                    <a:pt x="23812" y="0"/>
                  </a:lnTo>
                  <a:lnTo>
                    <a:pt x="0" y="1238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1752600" y="2547938"/>
              <a:ext cx="219075" cy="400050"/>
            </a:xfrm>
            <a:custGeom>
              <a:avLst/>
              <a:gdLst>
                <a:gd name="connsiteX0" fmla="*/ 28575 w 219075"/>
                <a:gd name="connsiteY0" fmla="*/ 138112 h 400050"/>
                <a:gd name="connsiteX1" fmla="*/ 0 w 219075"/>
                <a:gd name="connsiteY1" fmla="*/ 100012 h 400050"/>
                <a:gd name="connsiteX2" fmla="*/ 23813 w 219075"/>
                <a:gd name="connsiteY2" fmla="*/ 0 h 400050"/>
                <a:gd name="connsiteX3" fmla="*/ 219075 w 219075"/>
                <a:gd name="connsiteY3" fmla="*/ 300037 h 400050"/>
                <a:gd name="connsiteX4" fmla="*/ 190500 w 219075"/>
                <a:gd name="connsiteY4" fmla="*/ 400050 h 400050"/>
                <a:gd name="connsiteX5" fmla="*/ 28575 w 219075"/>
                <a:gd name="connsiteY5" fmla="*/ 13811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400050">
                  <a:moveTo>
                    <a:pt x="28575" y="138112"/>
                  </a:moveTo>
                  <a:lnTo>
                    <a:pt x="0" y="100012"/>
                  </a:lnTo>
                  <a:lnTo>
                    <a:pt x="23813" y="0"/>
                  </a:lnTo>
                  <a:lnTo>
                    <a:pt x="219075" y="300037"/>
                  </a:lnTo>
                  <a:lnTo>
                    <a:pt x="190500" y="400050"/>
                  </a:lnTo>
                  <a:lnTo>
                    <a:pt x="28575" y="138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571625" y="2028825"/>
              <a:ext cx="219075" cy="495300"/>
            </a:xfrm>
            <a:custGeom>
              <a:avLst/>
              <a:gdLst>
                <a:gd name="connsiteX0" fmla="*/ 0 w 219075"/>
                <a:gd name="connsiteY0" fmla="*/ 109538 h 495300"/>
                <a:gd name="connsiteX1" fmla="*/ 38100 w 219075"/>
                <a:gd name="connsiteY1" fmla="*/ 0 h 495300"/>
                <a:gd name="connsiteX2" fmla="*/ 219075 w 219075"/>
                <a:gd name="connsiteY2" fmla="*/ 376238 h 495300"/>
                <a:gd name="connsiteX3" fmla="*/ 190500 w 219075"/>
                <a:gd name="connsiteY3" fmla="*/ 495300 h 495300"/>
                <a:gd name="connsiteX4" fmla="*/ 0 w 219075"/>
                <a:gd name="connsiteY4" fmla="*/ 10953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95300">
                  <a:moveTo>
                    <a:pt x="0" y="109538"/>
                  </a:moveTo>
                  <a:lnTo>
                    <a:pt x="38100" y="0"/>
                  </a:lnTo>
                  <a:lnTo>
                    <a:pt x="219075" y="376238"/>
                  </a:lnTo>
                  <a:lnTo>
                    <a:pt x="190500" y="495300"/>
                  </a:lnTo>
                  <a:lnTo>
                    <a:pt x="0" y="1095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1771650" y="2419350"/>
              <a:ext cx="228600" cy="419100"/>
            </a:xfrm>
            <a:custGeom>
              <a:avLst/>
              <a:gdLst>
                <a:gd name="connsiteX0" fmla="*/ 200025 w 228600"/>
                <a:gd name="connsiteY0" fmla="*/ 419100 h 419100"/>
                <a:gd name="connsiteX1" fmla="*/ 228600 w 228600"/>
                <a:gd name="connsiteY1" fmla="*/ 319088 h 419100"/>
                <a:gd name="connsiteX2" fmla="*/ 38100 w 228600"/>
                <a:gd name="connsiteY2" fmla="*/ 0 h 419100"/>
                <a:gd name="connsiteX3" fmla="*/ 0 w 228600"/>
                <a:gd name="connsiteY3" fmla="*/ 123825 h 419100"/>
                <a:gd name="connsiteX4" fmla="*/ 200025 w 228600"/>
                <a:gd name="connsiteY4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419100">
                  <a:moveTo>
                    <a:pt x="200025" y="419100"/>
                  </a:moveTo>
                  <a:lnTo>
                    <a:pt x="228600" y="319088"/>
                  </a:lnTo>
                  <a:lnTo>
                    <a:pt x="38100" y="0"/>
                  </a:lnTo>
                  <a:lnTo>
                    <a:pt x="0" y="123825"/>
                  </a:lnTo>
                  <a:lnTo>
                    <a:pt x="200025" y="4191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04960" y="1905000"/>
              <a:ext cx="404813" cy="838200"/>
            </a:xfrm>
            <a:custGeom>
              <a:avLst/>
              <a:gdLst>
                <a:gd name="connsiteX0" fmla="*/ 0 w 404813"/>
                <a:gd name="connsiteY0" fmla="*/ 138112 h 838200"/>
                <a:gd name="connsiteX1" fmla="*/ 33338 w 404813"/>
                <a:gd name="connsiteY1" fmla="*/ 0 h 838200"/>
                <a:gd name="connsiteX2" fmla="*/ 404813 w 404813"/>
                <a:gd name="connsiteY2" fmla="*/ 681037 h 838200"/>
                <a:gd name="connsiteX3" fmla="*/ 390525 w 404813"/>
                <a:gd name="connsiteY3" fmla="*/ 838200 h 838200"/>
                <a:gd name="connsiteX4" fmla="*/ 0 w 404813"/>
                <a:gd name="connsiteY4" fmla="*/ 138112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13" h="838200">
                  <a:moveTo>
                    <a:pt x="0" y="138112"/>
                  </a:moveTo>
                  <a:lnTo>
                    <a:pt x="33338" y="0"/>
                  </a:lnTo>
                  <a:lnTo>
                    <a:pt x="404813" y="681037"/>
                  </a:lnTo>
                  <a:lnTo>
                    <a:pt x="390525" y="838200"/>
                  </a:lnTo>
                  <a:lnTo>
                    <a:pt x="0" y="138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881063" y="3576638"/>
              <a:ext cx="681037" cy="942975"/>
            </a:xfrm>
            <a:custGeom>
              <a:avLst/>
              <a:gdLst>
                <a:gd name="connsiteX0" fmla="*/ 214312 w 681037"/>
                <a:gd name="connsiteY0" fmla="*/ 0 h 942975"/>
                <a:gd name="connsiteX1" fmla="*/ 0 w 681037"/>
                <a:gd name="connsiteY1" fmla="*/ 0 h 942975"/>
                <a:gd name="connsiteX2" fmla="*/ 495300 w 681037"/>
                <a:gd name="connsiteY2" fmla="*/ 942975 h 942975"/>
                <a:gd name="connsiteX3" fmla="*/ 681037 w 681037"/>
                <a:gd name="connsiteY3" fmla="*/ 928687 h 942975"/>
                <a:gd name="connsiteX4" fmla="*/ 214312 w 681037"/>
                <a:gd name="connsiteY4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037" h="942975">
                  <a:moveTo>
                    <a:pt x="214312" y="0"/>
                  </a:moveTo>
                  <a:lnTo>
                    <a:pt x="0" y="0"/>
                  </a:lnTo>
                  <a:lnTo>
                    <a:pt x="495300" y="942975"/>
                  </a:lnTo>
                  <a:lnTo>
                    <a:pt x="681037" y="928687"/>
                  </a:lnTo>
                  <a:lnTo>
                    <a:pt x="2143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883444" y="1895475"/>
              <a:ext cx="747712" cy="1681163"/>
            </a:xfrm>
            <a:custGeom>
              <a:avLst/>
              <a:gdLst>
                <a:gd name="connsiteX0" fmla="*/ 747712 w 747712"/>
                <a:gd name="connsiteY0" fmla="*/ 4763 h 1681163"/>
                <a:gd name="connsiteX1" fmla="*/ 557212 w 747712"/>
                <a:gd name="connsiteY1" fmla="*/ 0 h 1681163"/>
                <a:gd name="connsiteX2" fmla="*/ 0 w 747712"/>
                <a:gd name="connsiteY2" fmla="*/ 1666875 h 1681163"/>
                <a:gd name="connsiteX3" fmla="*/ 223837 w 747712"/>
                <a:gd name="connsiteY3" fmla="*/ 1681163 h 1681163"/>
                <a:gd name="connsiteX4" fmla="*/ 747712 w 747712"/>
                <a:gd name="connsiteY4" fmla="*/ 4763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712" h="1681163">
                  <a:moveTo>
                    <a:pt x="747712" y="4763"/>
                  </a:moveTo>
                  <a:lnTo>
                    <a:pt x="557212" y="0"/>
                  </a:lnTo>
                  <a:lnTo>
                    <a:pt x="0" y="1666875"/>
                  </a:lnTo>
                  <a:lnTo>
                    <a:pt x="223837" y="1681163"/>
                  </a:lnTo>
                  <a:lnTo>
                    <a:pt x="747712" y="47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68302" y="1147763"/>
            <a:ext cx="3828292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 </a:t>
            </a: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muIindex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(1</a:t>
            </a: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) ≤ MU_RND &lt; </a:t>
            </a: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muIndex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(2</a:t>
            </a: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5678" y="3127167"/>
            <a:ext cx="1040670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phicol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(2)</a:t>
            </a:r>
            <a:endParaRPr lang="en-US" sz="1600" b="1" dirty="0">
              <a:effectLst>
                <a:glow rad="101600">
                  <a:schemeClr val="bg1"/>
                </a:glow>
              </a:effectLst>
              <a:latin typeface="Helvetica"/>
              <a:ea typeface="+mn-ea"/>
              <a:cs typeface="Helvetic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000625" y="509171"/>
            <a:ext cx="1040670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phicol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(1</a:t>
            </a: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)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770765" y="37268"/>
            <a:ext cx="2007281" cy="338554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phase space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 plane</a:t>
            </a:r>
            <a:endParaRPr lang="en-US" sz="1600" b="1" dirty="0">
              <a:effectLst>
                <a:glow rad="101600">
                  <a:schemeClr val="bg1"/>
                </a:glow>
              </a:effectLst>
              <a:latin typeface="Helvetica"/>
              <a:ea typeface="+mn-ea"/>
              <a:cs typeface="Helvetica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679156" y="1207800"/>
            <a:ext cx="2523448" cy="584775"/>
          </a:xfrm>
          <a:prstGeom prst="rect">
            <a:avLst/>
          </a:prstGeom>
          <a:noFill/>
          <a:effectLst>
            <a:glow rad="76200">
              <a:schemeClr val="bg1">
                <a:alpha val="75000"/>
              </a:schemeClr>
            </a:glow>
            <a:softEdge rad="88900"/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s</a:t>
            </a: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hared library geometry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rPr>
              <a:t>(optional)</a:t>
            </a:r>
            <a:endParaRPr lang="en-US" sz="1600" b="1" dirty="0">
              <a:effectLst>
                <a:glow rad="101600">
                  <a:schemeClr val="bg1"/>
                </a:glow>
              </a:effectLst>
              <a:latin typeface="Helvetica"/>
              <a:ea typeface="+mn-e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Blake Walters</dc:creator>
  <cp:lastModifiedBy>bwalters</cp:lastModifiedBy>
  <cp:revision>38</cp:revision>
  <dcterms:created xsi:type="dcterms:W3CDTF">2013-02-14T22:43:04Z</dcterms:created>
  <dcterms:modified xsi:type="dcterms:W3CDTF">2013-02-21T19:34:01Z</dcterms:modified>
</cp:coreProperties>
</file>