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516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991119-FDB7-4755-86C2-A5F3D4FE227A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B04A6-B773-43E6-8A76-0DD4F327B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7A9C2B-D182-48F0-9DE0-D13D34531D73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D5A6D-0144-4404-8391-140E18E1C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E23DC7-4A51-4D68-A707-E39FD7C763D4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FF033-E21D-45E4-A3DA-38B9307BC1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949E5-8CA4-4A37-A6E9-D56FC687E6E7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6ECA6-6000-4135-9273-0184EF03F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AE9BE-1887-4FB2-B730-0A89FD0D586B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32303-90D9-41D8-9C71-EBC577E7C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4AC7-1AC5-4D58-B8D4-FC9691F9D731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5A9AA-A7B0-44A0-8DCC-8D85125DD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D88F1-23E9-4255-80EF-424D94FBE5EA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2D449-9758-421E-91B8-46EA79EB60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E0E86-742D-4194-A8BD-F81031B77F94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83064-660E-419F-8213-286A8CD64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95389-6533-46E3-A125-14F52F8F79D2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B9398-7788-4752-B7FF-FEEAAFF190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87D27-3811-42E6-A7AB-C1C22925259A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6885F-9982-43E3-BC15-23BD8922B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D538F6-C2FA-4D17-B48C-DD4C53A9394B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175D-D61B-4817-BEE5-7B7320E37C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7" charset="0"/>
              </a:defRPr>
            </a:lvl1pPr>
          </a:lstStyle>
          <a:p>
            <a:fld id="{FCF9DE6D-1720-4C7B-A120-E24BCB918AF7}" type="datetime1">
              <a:rPr lang="en-US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7" charset="0"/>
              </a:defRPr>
            </a:lvl1pPr>
          </a:lstStyle>
          <a:p>
            <a:fld id="{4FCEBFD2-C17B-4AEA-9976-81B4330C4C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9713" y="2603500"/>
            <a:ext cx="1754187" cy="2001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90938" y="1836738"/>
            <a:ext cx="1754187" cy="2017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2779713" y="1819275"/>
            <a:ext cx="914400" cy="76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4505325" y="1844675"/>
            <a:ext cx="914400" cy="76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2806700" y="3838575"/>
            <a:ext cx="914400" cy="76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flipV="1">
            <a:off x="4522788" y="3854450"/>
            <a:ext cx="914400" cy="76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0" name="Group 65"/>
          <p:cNvGrpSpPr>
            <a:grpSpLocks/>
          </p:cNvGrpSpPr>
          <p:nvPr/>
        </p:nvGrpSpPr>
        <p:grpSpPr bwMode="auto">
          <a:xfrm>
            <a:off x="3927475" y="520700"/>
            <a:ext cx="1638300" cy="1131888"/>
            <a:chOff x="5126567" y="376767"/>
            <a:chExt cx="1638299" cy="1131570"/>
          </a:xfrm>
        </p:grpSpPr>
        <p:grpSp>
          <p:nvGrpSpPr>
            <p:cNvPr id="13384" name="Group 62"/>
            <p:cNvGrpSpPr>
              <a:grpSpLocks/>
            </p:cNvGrpSpPr>
            <p:nvPr/>
          </p:nvGrpSpPr>
          <p:grpSpPr bwMode="auto">
            <a:xfrm>
              <a:off x="5126567" y="376767"/>
              <a:ext cx="1638299" cy="1131570"/>
              <a:chOff x="5126567" y="376767"/>
              <a:chExt cx="1638299" cy="1131570"/>
            </a:xfrm>
          </p:grpSpPr>
          <p:sp>
            <p:nvSpPr>
              <p:cNvPr id="12" name="Data 11"/>
              <p:cNvSpPr>
                <a:spLocks noChangeArrowheads="1"/>
              </p:cNvSpPr>
              <p:nvPr/>
            </p:nvSpPr>
            <p:spPr bwMode="auto">
              <a:xfrm flipH="1">
                <a:off x="5134429" y="495903"/>
                <a:ext cx="1505857" cy="1003907"/>
              </a:xfrm>
              <a:prstGeom prst="flowChartInputOutpu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24"/>
              <p:cNvSpPr>
                <a:spLocks noChangeArrowheads="1"/>
              </p:cNvSpPr>
              <p:nvPr/>
            </p:nvSpPr>
            <p:spPr bwMode="auto">
              <a:xfrm>
                <a:off x="5126567" y="376767"/>
                <a:ext cx="1291166" cy="105833"/>
              </a:xfrm>
              <a:custGeom>
                <a:avLst/>
                <a:gdLst>
                  <a:gd name="T0" fmla="*/ 0 w 1291166"/>
                  <a:gd name="T1" fmla="*/ 105833 h 105833"/>
                  <a:gd name="T2" fmla="*/ 67733 w 1291166"/>
                  <a:gd name="T3" fmla="*/ 12700 h 105833"/>
                  <a:gd name="T4" fmla="*/ 1291166 w 1291166"/>
                  <a:gd name="T5" fmla="*/ 0 h 105833"/>
                  <a:gd name="T6" fmla="*/ 1214966 w 1291166"/>
                  <a:gd name="T7" fmla="*/ 105833 h 105833"/>
                  <a:gd name="T8" fmla="*/ 0 w 1291166"/>
                  <a:gd name="T9" fmla="*/ 105833 h 1058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1166"/>
                  <a:gd name="T16" fmla="*/ 0 h 105833"/>
                  <a:gd name="T17" fmla="*/ 1291166 w 1291166"/>
                  <a:gd name="T18" fmla="*/ 105833 h 1058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1166" h="105833">
                    <a:moveTo>
                      <a:pt x="0" y="105833"/>
                    </a:moveTo>
                    <a:lnTo>
                      <a:pt x="67733" y="12700"/>
                    </a:lnTo>
                    <a:lnTo>
                      <a:pt x="1291166" y="0"/>
                    </a:lnTo>
                    <a:lnTo>
                      <a:pt x="1214966" y="105833"/>
                    </a:lnTo>
                    <a:lnTo>
                      <a:pt x="0" y="1058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25"/>
              <p:cNvSpPr>
                <a:spLocks noChangeArrowheads="1"/>
              </p:cNvSpPr>
              <p:nvPr/>
            </p:nvSpPr>
            <p:spPr bwMode="auto">
              <a:xfrm>
                <a:off x="6345767" y="376767"/>
                <a:ext cx="419099" cy="1131570"/>
              </a:xfrm>
              <a:custGeom>
                <a:avLst/>
                <a:gdLst>
                  <a:gd name="T0" fmla="*/ 0 w 419099"/>
                  <a:gd name="T1" fmla="*/ 110066 h 1131570"/>
                  <a:gd name="T2" fmla="*/ 71966 w 419099"/>
                  <a:gd name="T3" fmla="*/ 0 h 1131570"/>
                  <a:gd name="T4" fmla="*/ 376766 w 419099"/>
                  <a:gd name="T5" fmla="*/ 999066 h 1131570"/>
                  <a:gd name="T6" fmla="*/ 309033 w 419099"/>
                  <a:gd name="T7" fmla="*/ 1130300 h 1131570"/>
                  <a:gd name="T8" fmla="*/ 0 w 419099"/>
                  <a:gd name="T9" fmla="*/ 110066 h 11315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9099"/>
                  <a:gd name="T16" fmla="*/ 0 h 1131570"/>
                  <a:gd name="T17" fmla="*/ 419099 w 419099"/>
                  <a:gd name="T18" fmla="*/ 1131570 h 11315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9099" h="1131570">
                    <a:moveTo>
                      <a:pt x="0" y="110066"/>
                    </a:moveTo>
                    <a:lnTo>
                      <a:pt x="71966" y="0"/>
                    </a:lnTo>
                    <a:lnTo>
                      <a:pt x="376766" y="999066"/>
                    </a:lnTo>
                    <a:cubicBezTo>
                      <a:pt x="312651" y="1131570"/>
                      <a:pt x="419099" y="914944"/>
                      <a:pt x="309033" y="1130300"/>
                    </a:cubicBezTo>
                    <a:lnTo>
                      <a:pt x="0" y="1100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26"/>
              <p:cNvSpPr>
                <a:spLocks noChangeArrowheads="1"/>
              </p:cNvSpPr>
              <p:nvPr/>
            </p:nvSpPr>
            <p:spPr bwMode="auto">
              <a:xfrm>
                <a:off x="5139267" y="491067"/>
                <a:ext cx="406400" cy="1007533"/>
              </a:xfrm>
              <a:custGeom>
                <a:avLst/>
                <a:gdLst>
                  <a:gd name="T0" fmla="*/ 0 w 406400"/>
                  <a:gd name="T1" fmla="*/ 8466 h 1007533"/>
                  <a:gd name="T2" fmla="*/ 300566 w 406400"/>
                  <a:gd name="T3" fmla="*/ 1007533 h 1007533"/>
                  <a:gd name="T4" fmla="*/ 406400 w 406400"/>
                  <a:gd name="T5" fmla="*/ 1003300 h 1007533"/>
                  <a:gd name="T6" fmla="*/ 105833 w 406400"/>
                  <a:gd name="T7" fmla="*/ 0 h 1007533"/>
                  <a:gd name="T8" fmla="*/ 0 w 406400"/>
                  <a:gd name="T9" fmla="*/ 8466 h 10075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6400"/>
                  <a:gd name="T16" fmla="*/ 0 h 1007533"/>
                  <a:gd name="T17" fmla="*/ 406400 w 406400"/>
                  <a:gd name="T18" fmla="*/ 1007533 h 10075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6400" h="1007533">
                    <a:moveTo>
                      <a:pt x="0" y="8466"/>
                    </a:moveTo>
                    <a:lnTo>
                      <a:pt x="300566" y="1007533"/>
                    </a:lnTo>
                    <a:lnTo>
                      <a:pt x="406400" y="1003300"/>
                    </a:lnTo>
                    <a:lnTo>
                      <a:pt x="105833" y="0"/>
                    </a:lnTo>
                    <a:lnTo>
                      <a:pt x="0" y="8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27"/>
              <p:cNvSpPr>
                <a:spLocks noChangeArrowheads="1"/>
              </p:cNvSpPr>
              <p:nvPr/>
            </p:nvSpPr>
            <p:spPr bwMode="auto">
              <a:xfrm>
                <a:off x="6230408" y="495903"/>
                <a:ext cx="406400" cy="1007533"/>
              </a:xfrm>
              <a:custGeom>
                <a:avLst/>
                <a:gdLst>
                  <a:gd name="T0" fmla="*/ 0 w 406400"/>
                  <a:gd name="T1" fmla="*/ 8466 h 1007533"/>
                  <a:gd name="T2" fmla="*/ 300566 w 406400"/>
                  <a:gd name="T3" fmla="*/ 1007533 h 1007533"/>
                  <a:gd name="T4" fmla="*/ 406400 w 406400"/>
                  <a:gd name="T5" fmla="*/ 1003300 h 1007533"/>
                  <a:gd name="T6" fmla="*/ 105833 w 406400"/>
                  <a:gd name="T7" fmla="*/ 0 h 1007533"/>
                  <a:gd name="T8" fmla="*/ 0 w 406400"/>
                  <a:gd name="T9" fmla="*/ 8466 h 10075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6400"/>
                  <a:gd name="T16" fmla="*/ 0 h 1007533"/>
                  <a:gd name="T17" fmla="*/ 406400 w 406400"/>
                  <a:gd name="T18" fmla="*/ 1007533 h 10075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6400" h="1007533">
                    <a:moveTo>
                      <a:pt x="0" y="8466"/>
                    </a:moveTo>
                    <a:lnTo>
                      <a:pt x="300566" y="1007533"/>
                    </a:lnTo>
                    <a:lnTo>
                      <a:pt x="406400" y="1003300"/>
                    </a:lnTo>
                    <a:lnTo>
                      <a:pt x="105833" y="0"/>
                    </a:lnTo>
                    <a:lnTo>
                      <a:pt x="0" y="8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28"/>
              <p:cNvSpPr>
                <a:spLocks noChangeArrowheads="1"/>
              </p:cNvSpPr>
              <p:nvPr/>
            </p:nvSpPr>
            <p:spPr bwMode="auto">
              <a:xfrm>
                <a:off x="5253565" y="487891"/>
                <a:ext cx="406400" cy="1007533"/>
              </a:xfrm>
              <a:custGeom>
                <a:avLst/>
                <a:gdLst>
                  <a:gd name="T0" fmla="*/ 0 w 406400"/>
                  <a:gd name="T1" fmla="*/ 8466 h 1007533"/>
                  <a:gd name="T2" fmla="*/ 300566 w 406400"/>
                  <a:gd name="T3" fmla="*/ 1007533 h 1007533"/>
                  <a:gd name="T4" fmla="*/ 406400 w 406400"/>
                  <a:gd name="T5" fmla="*/ 1003300 h 1007533"/>
                  <a:gd name="T6" fmla="*/ 105833 w 406400"/>
                  <a:gd name="T7" fmla="*/ 0 h 1007533"/>
                  <a:gd name="T8" fmla="*/ 0 w 406400"/>
                  <a:gd name="T9" fmla="*/ 8466 h 10075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6400"/>
                  <a:gd name="T16" fmla="*/ 0 h 1007533"/>
                  <a:gd name="T17" fmla="*/ 406400 w 406400"/>
                  <a:gd name="T18" fmla="*/ 1007533 h 10075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6400" h="1007533">
                    <a:moveTo>
                      <a:pt x="0" y="8466"/>
                    </a:moveTo>
                    <a:lnTo>
                      <a:pt x="300566" y="1007533"/>
                    </a:lnTo>
                    <a:lnTo>
                      <a:pt x="406400" y="1003300"/>
                    </a:lnTo>
                    <a:lnTo>
                      <a:pt x="105833" y="0"/>
                    </a:lnTo>
                    <a:lnTo>
                      <a:pt x="0" y="8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29"/>
              <p:cNvSpPr>
                <a:spLocks noChangeArrowheads="1"/>
              </p:cNvSpPr>
              <p:nvPr/>
            </p:nvSpPr>
            <p:spPr bwMode="auto">
              <a:xfrm>
                <a:off x="5365750" y="495300"/>
                <a:ext cx="250825" cy="450850"/>
              </a:xfrm>
              <a:custGeom>
                <a:avLst/>
                <a:gdLst>
                  <a:gd name="T0" fmla="*/ 133350 w 250825"/>
                  <a:gd name="T1" fmla="*/ 447675 h 450850"/>
                  <a:gd name="T2" fmla="*/ 250825 w 250825"/>
                  <a:gd name="T3" fmla="*/ 450850 h 450850"/>
                  <a:gd name="T4" fmla="*/ 107950 w 250825"/>
                  <a:gd name="T5" fmla="*/ 0 h 450850"/>
                  <a:gd name="T6" fmla="*/ 0 w 250825"/>
                  <a:gd name="T7" fmla="*/ 3175 h 450850"/>
                  <a:gd name="T8" fmla="*/ 133350 w 250825"/>
                  <a:gd name="T9" fmla="*/ 447675 h 4508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825"/>
                  <a:gd name="T16" fmla="*/ 0 h 450850"/>
                  <a:gd name="T17" fmla="*/ 250825 w 250825"/>
                  <a:gd name="T18" fmla="*/ 450850 h 4508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825" h="450850">
                    <a:moveTo>
                      <a:pt x="133350" y="447675"/>
                    </a:moveTo>
                    <a:lnTo>
                      <a:pt x="250825" y="450850"/>
                    </a:lnTo>
                    <a:lnTo>
                      <a:pt x="107950" y="0"/>
                    </a:lnTo>
                    <a:lnTo>
                      <a:pt x="0" y="3175"/>
                    </a:lnTo>
                    <a:lnTo>
                      <a:pt x="133350" y="4476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5530850" y="1041400"/>
                <a:ext cx="254000" cy="447675"/>
              </a:xfrm>
              <a:custGeom>
                <a:avLst/>
                <a:gdLst>
                  <a:gd name="T0" fmla="*/ 0 w 254000"/>
                  <a:gd name="T1" fmla="*/ 0 h 447675"/>
                  <a:gd name="T2" fmla="*/ 107950 w 254000"/>
                  <a:gd name="T3" fmla="*/ 0 h 447675"/>
                  <a:gd name="T4" fmla="*/ 254000 w 254000"/>
                  <a:gd name="T5" fmla="*/ 447675 h 447675"/>
                  <a:gd name="T6" fmla="*/ 133350 w 254000"/>
                  <a:gd name="T7" fmla="*/ 444500 h 447675"/>
                  <a:gd name="T8" fmla="*/ 0 w 254000"/>
                  <a:gd name="T9" fmla="*/ 0 h 4476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4000"/>
                  <a:gd name="T16" fmla="*/ 0 h 447675"/>
                  <a:gd name="T17" fmla="*/ 254000 w 254000"/>
                  <a:gd name="T18" fmla="*/ 447675 h 4476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4000" h="447675">
                    <a:moveTo>
                      <a:pt x="0" y="0"/>
                    </a:moveTo>
                    <a:lnTo>
                      <a:pt x="107950" y="0"/>
                    </a:lnTo>
                    <a:lnTo>
                      <a:pt x="254000" y="447675"/>
                    </a:lnTo>
                    <a:lnTo>
                      <a:pt x="133350" y="44450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5534025" y="981075"/>
                <a:ext cx="149225" cy="53975"/>
              </a:xfrm>
              <a:custGeom>
                <a:avLst/>
                <a:gdLst>
                  <a:gd name="T0" fmla="*/ 0 w 149225"/>
                  <a:gd name="T1" fmla="*/ 53975 h 53975"/>
                  <a:gd name="T2" fmla="*/ 50800 w 149225"/>
                  <a:gd name="T3" fmla="*/ 3175 h 53975"/>
                  <a:gd name="T4" fmla="*/ 149225 w 149225"/>
                  <a:gd name="T5" fmla="*/ 0 h 53975"/>
                  <a:gd name="T6" fmla="*/ 98425 w 149225"/>
                  <a:gd name="T7" fmla="*/ 53975 h 53975"/>
                  <a:gd name="T8" fmla="*/ 0 w 149225"/>
                  <a:gd name="T9" fmla="*/ 53975 h 539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9225"/>
                  <a:gd name="T16" fmla="*/ 0 h 53975"/>
                  <a:gd name="T17" fmla="*/ 149225 w 149225"/>
                  <a:gd name="T18" fmla="*/ 53975 h 539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9225" h="53975">
                    <a:moveTo>
                      <a:pt x="0" y="53975"/>
                    </a:moveTo>
                    <a:lnTo>
                      <a:pt x="50800" y="3175"/>
                    </a:lnTo>
                    <a:lnTo>
                      <a:pt x="149225" y="0"/>
                    </a:lnTo>
                    <a:lnTo>
                      <a:pt x="9842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33"/>
              <p:cNvSpPr>
                <a:spLocks noChangeArrowheads="1"/>
              </p:cNvSpPr>
              <p:nvPr/>
            </p:nvSpPr>
            <p:spPr bwMode="auto">
              <a:xfrm>
                <a:off x="5476875" y="492125"/>
                <a:ext cx="225425" cy="390525"/>
              </a:xfrm>
              <a:custGeom>
                <a:avLst/>
                <a:gdLst>
                  <a:gd name="T0" fmla="*/ 0 w 225425"/>
                  <a:gd name="T1" fmla="*/ 3175 h 390525"/>
                  <a:gd name="T2" fmla="*/ 123825 w 225425"/>
                  <a:gd name="T3" fmla="*/ 390525 h 390525"/>
                  <a:gd name="T4" fmla="*/ 225425 w 225425"/>
                  <a:gd name="T5" fmla="*/ 390525 h 390525"/>
                  <a:gd name="T6" fmla="*/ 101600 w 225425"/>
                  <a:gd name="T7" fmla="*/ 0 h 390525"/>
                  <a:gd name="T8" fmla="*/ 0 w 225425"/>
                  <a:gd name="T9" fmla="*/ 3175 h 3905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425"/>
                  <a:gd name="T16" fmla="*/ 0 h 390525"/>
                  <a:gd name="T17" fmla="*/ 225425 w 225425"/>
                  <a:gd name="T18" fmla="*/ 390525 h 3905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425" h="390525">
                    <a:moveTo>
                      <a:pt x="0" y="3175"/>
                    </a:moveTo>
                    <a:lnTo>
                      <a:pt x="123825" y="390525"/>
                    </a:lnTo>
                    <a:lnTo>
                      <a:pt x="225425" y="390525"/>
                    </a:lnTo>
                    <a:lnTo>
                      <a:pt x="101600" y="0"/>
                    </a:lnTo>
                    <a:lnTo>
                      <a:pt x="0" y="31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34"/>
              <p:cNvSpPr>
                <a:spLocks noChangeArrowheads="1"/>
              </p:cNvSpPr>
              <p:nvPr/>
            </p:nvSpPr>
            <p:spPr bwMode="auto">
              <a:xfrm>
                <a:off x="5661025" y="1085851"/>
                <a:ext cx="250825" cy="406400"/>
              </a:xfrm>
              <a:custGeom>
                <a:avLst/>
                <a:gdLst>
                  <a:gd name="T0" fmla="*/ 133350 w 250825"/>
                  <a:gd name="T1" fmla="*/ 406400 h 406400"/>
                  <a:gd name="T2" fmla="*/ 0 w 250825"/>
                  <a:gd name="T3" fmla="*/ 3175 h 406400"/>
                  <a:gd name="T4" fmla="*/ 104775 w 250825"/>
                  <a:gd name="T5" fmla="*/ 0 h 406400"/>
                  <a:gd name="T6" fmla="*/ 250825 w 250825"/>
                  <a:gd name="T7" fmla="*/ 403225 h 406400"/>
                  <a:gd name="T8" fmla="*/ 133350 w 250825"/>
                  <a:gd name="T9" fmla="*/ 406400 h 406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825"/>
                  <a:gd name="T16" fmla="*/ 0 h 406400"/>
                  <a:gd name="T17" fmla="*/ 250825 w 250825"/>
                  <a:gd name="T18" fmla="*/ 406400 h 406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825" h="406400">
                    <a:moveTo>
                      <a:pt x="133350" y="406400"/>
                    </a:moveTo>
                    <a:lnTo>
                      <a:pt x="0" y="3175"/>
                    </a:lnTo>
                    <a:lnTo>
                      <a:pt x="104775" y="0"/>
                    </a:lnTo>
                    <a:lnTo>
                      <a:pt x="250825" y="403225"/>
                    </a:lnTo>
                    <a:lnTo>
                      <a:pt x="133350" y="4064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35"/>
              <p:cNvSpPr>
                <a:spLocks noChangeArrowheads="1"/>
              </p:cNvSpPr>
              <p:nvPr/>
            </p:nvSpPr>
            <p:spPr bwMode="auto">
              <a:xfrm>
                <a:off x="5661025" y="1025526"/>
                <a:ext cx="149225" cy="53975"/>
              </a:xfrm>
              <a:custGeom>
                <a:avLst/>
                <a:gdLst>
                  <a:gd name="T0" fmla="*/ 0 w 149225"/>
                  <a:gd name="T1" fmla="*/ 53975 h 53975"/>
                  <a:gd name="T2" fmla="*/ 50800 w 149225"/>
                  <a:gd name="T3" fmla="*/ 3175 h 53975"/>
                  <a:gd name="T4" fmla="*/ 149225 w 149225"/>
                  <a:gd name="T5" fmla="*/ 0 h 53975"/>
                  <a:gd name="T6" fmla="*/ 98425 w 149225"/>
                  <a:gd name="T7" fmla="*/ 53975 h 53975"/>
                  <a:gd name="T8" fmla="*/ 0 w 149225"/>
                  <a:gd name="T9" fmla="*/ 53975 h 539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9225"/>
                  <a:gd name="T16" fmla="*/ 0 h 53975"/>
                  <a:gd name="T17" fmla="*/ 149225 w 149225"/>
                  <a:gd name="T18" fmla="*/ 53975 h 539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9225" h="53975">
                    <a:moveTo>
                      <a:pt x="0" y="53975"/>
                    </a:moveTo>
                    <a:lnTo>
                      <a:pt x="50800" y="3175"/>
                    </a:lnTo>
                    <a:lnTo>
                      <a:pt x="149225" y="0"/>
                    </a:lnTo>
                    <a:lnTo>
                      <a:pt x="9842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36"/>
              <p:cNvSpPr>
                <a:spLocks noChangeArrowheads="1"/>
              </p:cNvSpPr>
              <p:nvPr/>
            </p:nvSpPr>
            <p:spPr bwMode="auto">
              <a:xfrm>
                <a:off x="5765800" y="1025525"/>
                <a:ext cx="88900" cy="158750"/>
              </a:xfrm>
              <a:custGeom>
                <a:avLst/>
                <a:gdLst>
                  <a:gd name="T0" fmla="*/ 47625 w 88900"/>
                  <a:gd name="T1" fmla="*/ 0 h 158750"/>
                  <a:gd name="T2" fmla="*/ 88900 w 88900"/>
                  <a:gd name="T3" fmla="*/ 114300 h 158750"/>
                  <a:gd name="T4" fmla="*/ 41275 w 88900"/>
                  <a:gd name="T5" fmla="*/ 158750 h 158750"/>
                  <a:gd name="T6" fmla="*/ 0 w 88900"/>
                  <a:gd name="T7" fmla="*/ 53975 h 158750"/>
                  <a:gd name="T8" fmla="*/ 47625 w 88900"/>
                  <a:gd name="T9" fmla="*/ 0 h 1587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00"/>
                  <a:gd name="T16" fmla="*/ 0 h 158750"/>
                  <a:gd name="T17" fmla="*/ 88900 w 88900"/>
                  <a:gd name="T18" fmla="*/ 158750 h 1587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00" h="158750">
                    <a:moveTo>
                      <a:pt x="47625" y="0"/>
                    </a:moveTo>
                    <a:lnTo>
                      <a:pt x="88900" y="114300"/>
                    </a:lnTo>
                    <a:lnTo>
                      <a:pt x="41275" y="158750"/>
                    </a:lnTo>
                    <a:lnTo>
                      <a:pt x="0" y="53975"/>
                    </a:lnTo>
                    <a:lnTo>
                      <a:pt x="476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37"/>
              <p:cNvSpPr>
                <a:spLocks noChangeArrowheads="1"/>
              </p:cNvSpPr>
              <p:nvPr/>
            </p:nvSpPr>
            <p:spPr bwMode="auto">
              <a:xfrm>
                <a:off x="5584825" y="492125"/>
                <a:ext cx="200025" cy="314325"/>
              </a:xfrm>
              <a:custGeom>
                <a:avLst/>
                <a:gdLst>
                  <a:gd name="T0" fmla="*/ 0 w 200025"/>
                  <a:gd name="T1" fmla="*/ 0 h 314325"/>
                  <a:gd name="T2" fmla="*/ 98425 w 200025"/>
                  <a:gd name="T3" fmla="*/ 314325 h 314325"/>
                  <a:gd name="T4" fmla="*/ 200025 w 200025"/>
                  <a:gd name="T5" fmla="*/ 314325 h 314325"/>
                  <a:gd name="T6" fmla="*/ 101600 w 200025"/>
                  <a:gd name="T7" fmla="*/ 6350 h 314325"/>
                  <a:gd name="T8" fmla="*/ 0 w 200025"/>
                  <a:gd name="T9" fmla="*/ 0 h 3143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25"/>
                  <a:gd name="T16" fmla="*/ 0 h 314325"/>
                  <a:gd name="T17" fmla="*/ 200025 w 200025"/>
                  <a:gd name="T18" fmla="*/ 314325 h 3143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25" h="314325">
                    <a:moveTo>
                      <a:pt x="0" y="0"/>
                    </a:moveTo>
                    <a:lnTo>
                      <a:pt x="98425" y="314325"/>
                    </a:lnTo>
                    <a:lnTo>
                      <a:pt x="200025" y="314325"/>
                    </a:lnTo>
                    <a:lnTo>
                      <a:pt x="101600" y="635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38"/>
              <p:cNvSpPr>
                <a:spLocks noChangeArrowheads="1"/>
              </p:cNvSpPr>
              <p:nvPr/>
            </p:nvSpPr>
            <p:spPr bwMode="auto">
              <a:xfrm>
                <a:off x="5807075" y="1181100"/>
                <a:ext cx="222250" cy="307975"/>
              </a:xfrm>
              <a:custGeom>
                <a:avLst/>
                <a:gdLst>
                  <a:gd name="T0" fmla="*/ 0 w 222250"/>
                  <a:gd name="T1" fmla="*/ 3175 h 307975"/>
                  <a:gd name="T2" fmla="*/ 104775 w 222250"/>
                  <a:gd name="T3" fmla="*/ 0 h 307975"/>
                  <a:gd name="T4" fmla="*/ 222250 w 222250"/>
                  <a:gd name="T5" fmla="*/ 304800 h 307975"/>
                  <a:gd name="T6" fmla="*/ 104775 w 222250"/>
                  <a:gd name="T7" fmla="*/ 307975 h 307975"/>
                  <a:gd name="T8" fmla="*/ 0 w 222250"/>
                  <a:gd name="T9" fmla="*/ 3175 h 3079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250"/>
                  <a:gd name="T16" fmla="*/ 0 h 307975"/>
                  <a:gd name="T17" fmla="*/ 222250 w 222250"/>
                  <a:gd name="T18" fmla="*/ 307975 h 3079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250" h="307975">
                    <a:moveTo>
                      <a:pt x="0" y="3175"/>
                    </a:moveTo>
                    <a:lnTo>
                      <a:pt x="104775" y="0"/>
                    </a:lnTo>
                    <a:lnTo>
                      <a:pt x="222250" y="304800"/>
                    </a:lnTo>
                    <a:lnTo>
                      <a:pt x="104775" y="307975"/>
                    </a:lnTo>
                    <a:lnTo>
                      <a:pt x="0" y="31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39"/>
              <p:cNvSpPr>
                <a:spLocks noChangeArrowheads="1"/>
              </p:cNvSpPr>
              <p:nvPr/>
            </p:nvSpPr>
            <p:spPr bwMode="auto">
              <a:xfrm>
                <a:off x="5695950" y="498475"/>
                <a:ext cx="219075" cy="304800"/>
              </a:xfrm>
              <a:custGeom>
                <a:avLst/>
                <a:gdLst>
                  <a:gd name="T0" fmla="*/ 0 w 219075"/>
                  <a:gd name="T1" fmla="*/ 0 h 304800"/>
                  <a:gd name="T2" fmla="*/ 114300 w 219075"/>
                  <a:gd name="T3" fmla="*/ 0 h 304800"/>
                  <a:gd name="T4" fmla="*/ 219075 w 219075"/>
                  <a:gd name="T5" fmla="*/ 304800 h 304800"/>
                  <a:gd name="T6" fmla="*/ 95250 w 219075"/>
                  <a:gd name="T7" fmla="*/ 304800 h 304800"/>
                  <a:gd name="T8" fmla="*/ 0 w 219075"/>
                  <a:gd name="T9" fmla="*/ 0 h 304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9075"/>
                  <a:gd name="T16" fmla="*/ 0 h 304800"/>
                  <a:gd name="T17" fmla="*/ 219075 w 219075"/>
                  <a:gd name="T18" fmla="*/ 304800 h 304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9075" h="304800">
                    <a:moveTo>
                      <a:pt x="0" y="0"/>
                    </a:moveTo>
                    <a:lnTo>
                      <a:pt x="114300" y="0"/>
                    </a:lnTo>
                    <a:lnTo>
                      <a:pt x="219075" y="304800"/>
                    </a:lnTo>
                    <a:lnTo>
                      <a:pt x="9525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40"/>
              <p:cNvSpPr>
                <a:spLocks noChangeArrowheads="1"/>
              </p:cNvSpPr>
              <p:nvPr/>
            </p:nvSpPr>
            <p:spPr bwMode="auto">
              <a:xfrm>
                <a:off x="5819775" y="498475"/>
                <a:ext cx="219075" cy="352425"/>
              </a:xfrm>
              <a:custGeom>
                <a:avLst/>
                <a:gdLst>
                  <a:gd name="T0" fmla="*/ 0 w 219075"/>
                  <a:gd name="T1" fmla="*/ 0 h 352425"/>
                  <a:gd name="T2" fmla="*/ 120650 w 219075"/>
                  <a:gd name="T3" fmla="*/ 352425 h 352425"/>
                  <a:gd name="T4" fmla="*/ 219075 w 219075"/>
                  <a:gd name="T5" fmla="*/ 352425 h 352425"/>
                  <a:gd name="T6" fmla="*/ 92075 w 219075"/>
                  <a:gd name="T7" fmla="*/ 0 h 352425"/>
                  <a:gd name="T8" fmla="*/ 0 w 219075"/>
                  <a:gd name="T9" fmla="*/ 0 h 3524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9075"/>
                  <a:gd name="T16" fmla="*/ 0 h 352425"/>
                  <a:gd name="T17" fmla="*/ 219075 w 219075"/>
                  <a:gd name="T18" fmla="*/ 352425 h 3524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9075" h="352425">
                    <a:moveTo>
                      <a:pt x="0" y="0"/>
                    </a:moveTo>
                    <a:lnTo>
                      <a:pt x="120650" y="352425"/>
                    </a:lnTo>
                    <a:lnTo>
                      <a:pt x="219075" y="352425"/>
                    </a:lnTo>
                    <a:lnTo>
                      <a:pt x="92075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41"/>
              <p:cNvSpPr>
                <a:spLocks noChangeArrowheads="1"/>
              </p:cNvSpPr>
              <p:nvPr/>
            </p:nvSpPr>
            <p:spPr bwMode="auto">
              <a:xfrm>
                <a:off x="5918200" y="1181100"/>
                <a:ext cx="222250" cy="307975"/>
              </a:xfrm>
              <a:custGeom>
                <a:avLst/>
                <a:gdLst>
                  <a:gd name="T0" fmla="*/ 0 w 222250"/>
                  <a:gd name="T1" fmla="*/ 3175 h 307975"/>
                  <a:gd name="T2" fmla="*/ 104775 w 222250"/>
                  <a:gd name="T3" fmla="*/ 0 h 307975"/>
                  <a:gd name="T4" fmla="*/ 222250 w 222250"/>
                  <a:gd name="T5" fmla="*/ 304800 h 307975"/>
                  <a:gd name="T6" fmla="*/ 104775 w 222250"/>
                  <a:gd name="T7" fmla="*/ 307975 h 307975"/>
                  <a:gd name="T8" fmla="*/ 0 w 222250"/>
                  <a:gd name="T9" fmla="*/ 3175 h 3079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250"/>
                  <a:gd name="T16" fmla="*/ 0 h 307975"/>
                  <a:gd name="T17" fmla="*/ 222250 w 222250"/>
                  <a:gd name="T18" fmla="*/ 307975 h 3079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250" h="307975">
                    <a:moveTo>
                      <a:pt x="0" y="3175"/>
                    </a:moveTo>
                    <a:lnTo>
                      <a:pt x="104775" y="0"/>
                    </a:lnTo>
                    <a:lnTo>
                      <a:pt x="222250" y="304800"/>
                    </a:lnTo>
                    <a:lnTo>
                      <a:pt x="104775" y="307975"/>
                    </a:lnTo>
                    <a:lnTo>
                      <a:pt x="0" y="31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42"/>
              <p:cNvSpPr>
                <a:spLocks noChangeArrowheads="1"/>
              </p:cNvSpPr>
              <p:nvPr/>
            </p:nvSpPr>
            <p:spPr bwMode="auto">
              <a:xfrm>
                <a:off x="6007100" y="1117600"/>
                <a:ext cx="223308" cy="371475"/>
              </a:xfrm>
              <a:custGeom>
                <a:avLst/>
                <a:gdLst>
                  <a:gd name="T0" fmla="*/ 0 w 241300"/>
                  <a:gd name="T1" fmla="*/ 0 h 371475"/>
                  <a:gd name="T2" fmla="*/ 126345 w 241300"/>
                  <a:gd name="T3" fmla="*/ 371475 h 371475"/>
                  <a:gd name="T4" fmla="*/ 223308 w 241300"/>
                  <a:gd name="T5" fmla="*/ 371475 h 371475"/>
                  <a:gd name="T6" fmla="*/ 96963 w 241300"/>
                  <a:gd name="T7" fmla="*/ 0 h 371475"/>
                  <a:gd name="T8" fmla="*/ 0 w 241300"/>
                  <a:gd name="T9" fmla="*/ 0 h 3714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300"/>
                  <a:gd name="T16" fmla="*/ 0 h 371475"/>
                  <a:gd name="T17" fmla="*/ 241300 w 241300"/>
                  <a:gd name="T18" fmla="*/ 371475 h 3714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300" h="371475">
                    <a:moveTo>
                      <a:pt x="0" y="0"/>
                    </a:moveTo>
                    <a:lnTo>
                      <a:pt x="136525" y="371475"/>
                    </a:lnTo>
                    <a:lnTo>
                      <a:pt x="241300" y="371475"/>
                    </a:lnTo>
                    <a:lnTo>
                      <a:pt x="104775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44"/>
              <p:cNvSpPr>
                <a:spLocks noChangeArrowheads="1"/>
              </p:cNvSpPr>
              <p:nvPr/>
            </p:nvSpPr>
            <p:spPr bwMode="auto">
              <a:xfrm>
                <a:off x="5915025" y="495300"/>
                <a:ext cx="241300" cy="390525"/>
              </a:xfrm>
              <a:custGeom>
                <a:avLst/>
                <a:gdLst>
                  <a:gd name="T0" fmla="*/ 0 w 241300"/>
                  <a:gd name="T1" fmla="*/ 0 h 390525"/>
                  <a:gd name="T2" fmla="*/ 139700 w 241300"/>
                  <a:gd name="T3" fmla="*/ 390525 h 390525"/>
                  <a:gd name="T4" fmla="*/ 241300 w 241300"/>
                  <a:gd name="T5" fmla="*/ 390525 h 390525"/>
                  <a:gd name="T6" fmla="*/ 104775 w 241300"/>
                  <a:gd name="T7" fmla="*/ 3175 h 390525"/>
                  <a:gd name="T8" fmla="*/ 0 w 241300"/>
                  <a:gd name="T9" fmla="*/ 0 h 3905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300"/>
                  <a:gd name="T16" fmla="*/ 0 h 390525"/>
                  <a:gd name="T17" fmla="*/ 241300 w 241300"/>
                  <a:gd name="T18" fmla="*/ 390525 h 3905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300" h="390525">
                    <a:moveTo>
                      <a:pt x="0" y="0"/>
                    </a:moveTo>
                    <a:lnTo>
                      <a:pt x="139700" y="390525"/>
                    </a:lnTo>
                    <a:lnTo>
                      <a:pt x="241300" y="390525"/>
                    </a:lnTo>
                    <a:lnTo>
                      <a:pt x="104775" y="317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45"/>
              <p:cNvSpPr>
                <a:spLocks noChangeArrowheads="1"/>
              </p:cNvSpPr>
              <p:nvPr/>
            </p:nvSpPr>
            <p:spPr bwMode="auto">
              <a:xfrm>
                <a:off x="6022975" y="495300"/>
                <a:ext cx="244475" cy="457200"/>
              </a:xfrm>
              <a:custGeom>
                <a:avLst/>
                <a:gdLst>
                  <a:gd name="T0" fmla="*/ 0 w 244475"/>
                  <a:gd name="T1" fmla="*/ 0 h 457200"/>
                  <a:gd name="T2" fmla="*/ 161925 w 244475"/>
                  <a:gd name="T3" fmla="*/ 457200 h 457200"/>
                  <a:gd name="T4" fmla="*/ 244475 w 244475"/>
                  <a:gd name="T5" fmla="*/ 457200 h 457200"/>
                  <a:gd name="T6" fmla="*/ 88900 w 244475"/>
                  <a:gd name="T7" fmla="*/ 6350 h 457200"/>
                  <a:gd name="T8" fmla="*/ 0 w 244475"/>
                  <a:gd name="T9" fmla="*/ 0 h 457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475"/>
                  <a:gd name="T16" fmla="*/ 0 h 457200"/>
                  <a:gd name="T17" fmla="*/ 244475 w 244475"/>
                  <a:gd name="T18" fmla="*/ 457200 h 457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475" h="457200">
                    <a:moveTo>
                      <a:pt x="0" y="0"/>
                    </a:moveTo>
                    <a:lnTo>
                      <a:pt x="161925" y="457200"/>
                    </a:lnTo>
                    <a:lnTo>
                      <a:pt x="244475" y="457200"/>
                    </a:lnTo>
                    <a:lnTo>
                      <a:pt x="88900" y="635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48"/>
              <p:cNvSpPr>
                <a:spLocks noChangeArrowheads="1"/>
              </p:cNvSpPr>
              <p:nvPr/>
            </p:nvSpPr>
            <p:spPr bwMode="auto">
              <a:xfrm>
                <a:off x="6086475" y="1050925"/>
                <a:ext cx="250825" cy="444500"/>
              </a:xfrm>
              <a:custGeom>
                <a:avLst/>
                <a:gdLst>
                  <a:gd name="T0" fmla="*/ 146050 w 250825"/>
                  <a:gd name="T1" fmla="*/ 438150 h 444500"/>
                  <a:gd name="T2" fmla="*/ 0 w 250825"/>
                  <a:gd name="T3" fmla="*/ 0 h 444500"/>
                  <a:gd name="T4" fmla="*/ 101600 w 250825"/>
                  <a:gd name="T5" fmla="*/ 3175 h 444500"/>
                  <a:gd name="T6" fmla="*/ 250825 w 250825"/>
                  <a:gd name="T7" fmla="*/ 444500 h 444500"/>
                  <a:gd name="T8" fmla="*/ 146050 w 250825"/>
                  <a:gd name="T9" fmla="*/ 438150 h 4445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825"/>
                  <a:gd name="T16" fmla="*/ 0 h 444500"/>
                  <a:gd name="T17" fmla="*/ 250825 w 250825"/>
                  <a:gd name="T18" fmla="*/ 444500 h 4445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825" h="444500">
                    <a:moveTo>
                      <a:pt x="146050" y="438150"/>
                    </a:moveTo>
                    <a:lnTo>
                      <a:pt x="0" y="0"/>
                    </a:lnTo>
                    <a:lnTo>
                      <a:pt x="101600" y="3175"/>
                    </a:lnTo>
                    <a:lnTo>
                      <a:pt x="250825" y="444500"/>
                    </a:lnTo>
                    <a:lnTo>
                      <a:pt x="146050" y="4381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49"/>
              <p:cNvSpPr>
                <a:spLocks noChangeArrowheads="1"/>
              </p:cNvSpPr>
              <p:nvPr/>
            </p:nvSpPr>
            <p:spPr bwMode="auto">
              <a:xfrm>
                <a:off x="6172200" y="996950"/>
                <a:ext cx="254000" cy="498475"/>
              </a:xfrm>
              <a:custGeom>
                <a:avLst/>
                <a:gdLst>
                  <a:gd name="T0" fmla="*/ 254000 w 254000"/>
                  <a:gd name="T1" fmla="*/ 498475 h 498475"/>
                  <a:gd name="T2" fmla="*/ 165100 w 254000"/>
                  <a:gd name="T3" fmla="*/ 495300 h 498475"/>
                  <a:gd name="T4" fmla="*/ 0 w 254000"/>
                  <a:gd name="T5" fmla="*/ 0 h 498475"/>
                  <a:gd name="T6" fmla="*/ 101600 w 254000"/>
                  <a:gd name="T7" fmla="*/ 0 h 498475"/>
                  <a:gd name="T8" fmla="*/ 254000 w 254000"/>
                  <a:gd name="T9" fmla="*/ 498475 h 4984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4000"/>
                  <a:gd name="T16" fmla="*/ 0 h 498475"/>
                  <a:gd name="T17" fmla="*/ 254000 w 254000"/>
                  <a:gd name="T18" fmla="*/ 498475 h 4984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4000" h="498475">
                    <a:moveTo>
                      <a:pt x="254000" y="498475"/>
                    </a:moveTo>
                    <a:lnTo>
                      <a:pt x="165100" y="495300"/>
                    </a:lnTo>
                    <a:lnTo>
                      <a:pt x="0" y="0"/>
                    </a:lnTo>
                    <a:lnTo>
                      <a:pt x="101600" y="0"/>
                    </a:lnTo>
                    <a:lnTo>
                      <a:pt x="254000" y="4984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5635625" y="981075"/>
                <a:ext cx="66675" cy="101600"/>
              </a:xfrm>
              <a:custGeom>
                <a:avLst/>
                <a:gdLst>
                  <a:gd name="T0" fmla="*/ 0 w 66675"/>
                  <a:gd name="T1" fmla="*/ 50800 h 101600"/>
                  <a:gd name="T2" fmla="*/ 47625 w 66675"/>
                  <a:gd name="T3" fmla="*/ 0 h 101600"/>
                  <a:gd name="T4" fmla="*/ 66675 w 66675"/>
                  <a:gd name="T5" fmla="*/ 50800 h 101600"/>
                  <a:gd name="T6" fmla="*/ 19050 w 66675"/>
                  <a:gd name="T7" fmla="*/ 101600 h 101600"/>
                  <a:gd name="T8" fmla="*/ 0 w 66675"/>
                  <a:gd name="T9" fmla="*/ 5080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675"/>
                  <a:gd name="T16" fmla="*/ 0 h 101600"/>
                  <a:gd name="T17" fmla="*/ 66675 w 66675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675" h="101600">
                    <a:moveTo>
                      <a:pt x="0" y="50800"/>
                    </a:moveTo>
                    <a:lnTo>
                      <a:pt x="47625" y="0"/>
                    </a:lnTo>
                    <a:lnTo>
                      <a:pt x="66675" y="50800"/>
                    </a:lnTo>
                    <a:lnTo>
                      <a:pt x="19050" y="101600"/>
                    </a:lnTo>
                    <a:lnTo>
                      <a:pt x="0" y="508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5810250" y="1130300"/>
                <a:ext cx="146050" cy="53975"/>
              </a:xfrm>
              <a:custGeom>
                <a:avLst/>
                <a:gdLst>
                  <a:gd name="T0" fmla="*/ 101600 w 146050"/>
                  <a:gd name="T1" fmla="*/ 47625 h 53975"/>
                  <a:gd name="T2" fmla="*/ 146050 w 146050"/>
                  <a:gd name="T3" fmla="*/ 0 h 53975"/>
                  <a:gd name="T4" fmla="*/ 44450 w 146050"/>
                  <a:gd name="T5" fmla="*/ 0 h 53975"/>
                  <a:gd name="T6" fmla="*/ 0 w 146050"/>
                  <a:gd name="T7" fmla="*/ 53975 h 53975"/>
                  <a:gd name="T8" fmla="*/ 101600 w 146050"/>
                  <a:gd name="T9" fmla="*/ 47625 h 539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050"/>
                  <a:gd name="T16" fmla="*/ 0 h 53975"/>
                  <a:gd name="T17" fmla="*/ 146050 w 146050"/>
                  <a:gd name="T18" fmla="*/ 53975 h 539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050" h="53975">
                    <a:moveTo>
                      <a:pt x="101600" y="47625"/>
                    </a:moveTo>
                    <a:lnTo>
                      <a:pt x="146050" y="0"/>
                    </a:lnTo>
                    <a:lnTo>
                      <a:pt x="44450" y="0"/>
                    </a:lnTo>
                    <a:lnTo>
                      <a:pt x="0" y="53975"/>
                    </a:lnTo>
                    <a:lnTo>
                      <a:pt x="101600" y="476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5908675" y="1127125"/>
                <a:ext cx="111125" cy="50800"/>
              </a:xfrm>
              <a:custGeom>
                <a:avLst/>
                <a:gdLst>
                  <a:gd name="T0" fmla="*/ 0 w 111125"/>
                  <a:gd name="T1" fmla="*/ 50800 h 50800"/>
                  <a:gd name="T2" fmla="*/ 50800 w 111125"/>
                  <a:gd name="T3" fmla="*/ 0 h 50800"/>
                  <a:gd name="T4" fmla="*/ 98425 w 111125"/>
                  <a:gd name="T5" fmla="*/ 0 h 50800"/>
                  <a:gd name="T6" fmla="*/ 111125 w 111125"/>
                  <a:gd name="T7" fmla="*/ 50800 h 50800"/>
                  <a:gd name="T8" fmla="*/ 0 w 111125"/>
                  <a:gd name="T9" fmla="*/ 50800 h 50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125"/>
                  <a:gd name="T16" fmla="*/ 0 h 50800"/>
                  <a:gd name="T17" fmla="*/ 111125 w 111125"/>
                  <a:gd name="T18" fmla="*/ 50800 h 50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125" h="50800">
                    <a:moveTo>
                      <a:pt x="0" y="50800"/>
                    </a:moveTo>
                    <a:lnTo>
                      <a:pt x="50800" y="0"/>
                    </a:lnTo>
                    <a:lnTo>
                      <a:pt x="98425" y="0"/>
                    </a:lnTo>
                    <a:lnTo>
                      <a:pt x="111125" y="50800"/>
                    </a:lnTo>
                    <a:lnTo>
                      <a:pt x="0" y="508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6007100" y="1066800"/>
                <a:ext cx="95250" cy="47625"/>
              </a:xfrm>
              <a:custGeom>
                <a:avLst/>
                <a:gdLst>
                  <a:gd name="T0" fmla="*/ 0 w 95250"/>
                  <a:gd name="T1" fmla="*/ 47625 h 47625"/>
                  <a:gd name="T2" fmla="*/ 34925 w 95250"/>
                  <a:gd name="T3" fmla="*/ 3175 h 47625"/>
                  <a:gd name="T4" fmla="*/ 82550 w 95250"/>
                  <a:gd name="T5" fmla="*/ 0 h 47625"/>
                  <a:gd name="T6" fmla="*/ 95250 w 95250"/>
                  <a:gd name="T7" fmla="*/ 47625 h 47625"/>
                  <a:gd name="T8" fmla="*/ 0 w 95250"/>
                  <a:gd name="T9" fmla="*/ 47625 h 47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50"/>
                  <a:gd name="T16" fmla="*/ 0 h 47625"/>
                  <a:gd name="T17" fmla="*/ 95250 w 95250"/>
                  <a:gd name="T18" fmla="*/ 47625 h 476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50" h="47625">
                    <a:moveTo>
                      <a:pt x="0" y="47625"/>
                    </a:moveTo>
                    <a:lnTo>
                      <a:pt x="34925" y="3175"/>
                    </a:lnTo>
                    <a:lnTo>
                      <a:pt x="82550" y="0"/>
                    </a:lnTo>
                    <a:lnTo>
                      <a:pt x="95250" y="47625"/>
                    </a:lnTo>
                    <a:lnTo>
                      <a:pt x="0" y="476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57"/>
              <p:cNvSpPr>
                <a:spLocks noChangeArrowheads="1"/>
              </p:cNvSpPr>
              <p:nvPr/>
            </p:nvSpPr>
            <p:spPr bwMode="auto">
              <a:xfrm>
                <a:off x="6083300" y="1000125"/>
                <a:ext cx="101600" cy="50800"/>
              </a:xfrm>
              <a:custGeom>
                <a:avLst/>
                <a:gdLst>
                  <a:gd name="T0" fmla="*/ 0 w 101600"/>
                  <a:gd name="T1" fmla="*/ 47625 h 50800"/>
                  <a:gd name="T2" fmla="*/ 28575 w 101600"/>
                  <a:gd name="T3" fmla="*/ 0 h 50800"/>
                  <a:gd name="T4" fmla="*/ 88900 w 101600"/>
                  <a:gd name="T5" fmla="*/ 0 h 50800"/>
                  <a:gd name="T6" fmla="*/ 101600 w 101600"/>
                  <a:gd name="T7" fmla="*/ 50800 h 50800"/>
                  <a:gd name="T8" fmla="*/ 0 w 101600"/>
                  <a:gd name="T9" fmla="*/ 47625 h 50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600"/>
                  <a:gd name="T16" fmla="*/ 0 h 50800"/>
                  <a:gd name="T17" fmla="*/ 101600 w 101600"/>
                  <a:gd name="T18" fmla="*/ 50800 h 50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600" h="50800">
                    <a:moveTo>
                      <a:pt x="0" y="47625"/>
                    </a:moveTo>
                    <a:lnTo>
                      <a:pt x="28575" y="0"/>
                    </a:lnTo>
                    <a:lnTo>
                      <a:pt x="88900" y="0"/>
                    </a:lnTo>
                    <a:lnTo>
                      <a:pt x="101600" y="50800"/>
                    </a:lnTo>
                    <a:lnTo>
                      <a:pt x="0" y="476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58"/>
              <p:cNvSpPr>
                <a:spLocks noChangeArrowheads="1"/>
              </p:cNvSpPr>
              <p:nvPr/>
            </p:nvSpPr>
            <p:spPr bwMode="auto">
              <a:xfrm>
                <a:off x="6178550" y="958850"/>
                <a:ext cx="85725" cy="38100"/>
              </a:xfrm>
              <a:custGeom>
                <a:avLst/>
                <a:gdLst>
                  <a:gd name="T0" fmla="*/ 0 w 85725"/>
                  <a:gd name="T1" fmla="*/ 34925 h 38100"/>
                  <a:gd name="T2" fmla="*/ 25400 w 85725"/>
                  <a:gd name="T3" fmla="*/ 0 h 38100"/>
                  <a:gd name="T4" fmla="*/ 76200 w 85725"/>
                  <a:gd name="T5" fmla="*/ 0 h 38100"/>
                  <a:gd name="T6" fmla="*/ 85725 w 85725"/>
                  <a:gd name="T7" fmla="*/ 38100 h 38100"/>
                  <a:gd name="T8" fmla="*/ 0 w 85725"/>
                  <a:gd name="T9" fmla="*/ 34925 h 38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725"/>
                  <a:gd name="T16" fmla="*/ 0 h 38100"/>
                  <a:gd name="T17" fmla="*/ 85725 w 85725"/>
                  <a:gd name="T18" fmla="*/ 38100 h 38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725" h="38100">
                    <a:moveTo>
                      <a:pt x="0" y="34925"/>
                    </a:moveTo>
                    <a:lnTo>
                      <a:pt x="25400" y="0"/>
                    </a:lnTo>
                    <a:lnTo>
                      <a:pt x="76200" y="0"/>
                    </a:lnTo>
                    <a:lnTo>
                      <a:pt x="85725" y="38100"/>
                    </a:lnTo>
                    <a:lnTo>
                      <a:pt x="0" y="349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59"/>
              <p:cNvSpPr>
                <a:spLocks noChangeArrowheads="1"/>
              </p:cNvSpPr>
              <p:nvPr/>
            </p:nvSpPr>
            <p:spPr bwMode="auto">
              <a:xfrm>
                <a:off x="5597525" y="882650"/>
                <a:ext cx="66675" cy="63500"/>
              </a:xfrm>
              <a:custGeom>
                <a:avLst/>
                <a:gdLst>
                  <a:gd name="T0" fmla="*/ 0 w 66675"/>
                  <a:gd name="T1" fmla="*/ 0 h 63500"/>
                  <a:gd name="T2" fmla="*/ 19050 w 66675"/>
                  <a:gd name="T3" fmla="*/ 63500 h 63500"/>
                  <a:gd name="T4" fmla="*/ 66675 w 66675"/>
                  <a:gd name="T5" fmla="*/ 28575 h 63500"/>
                  <a:gd name="T6" fmla="*/ 53975 w 66675"/>
                  <a:gd name="T7" fmla="*/ 0 h 63500"/>
                  <a:gd name="T8" fmla="*/ 0 w 66675"/>
                  <a:gd name="T9" fmla="*/ 0 h 635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675"/>
                  <a:gd name="T16" fmla="*/ 0 h 63500"/>
                  <a:gd name="T17" fmla="*/ 66675 w 66675"/>
                  <a:gd name="T18" fmla="*/ 63500 h 635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675" h="63500">
                    <a:moveTo>
                      <a:pt x="0" y="0"/>
                    </a:moveTo>
                    <a:lnTo>
                      <a:pt x="19050" y="63500"/>
                    </a:lnTo>
                    <a:lnTo>
                      <a:pt x="66675" y="28575"/>
                    </a:lnTo>
                    <a:lnTo>
                      <a:pt x="53975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60"/>
              <p:cNvSpPr>
                <a:spLocks noChangeArrowheads="1"/>
              </p:cNvSpPr>
              <p:nvPr/>
            </p:nvSpPr>
            <p:spPr bwMode="auto">
              <a:xfrm>
                <a:off x="5680075" y="803275"/>
                <a:ext cx="73025" cy="76200"/>
              </a:xfrm>
              <a:custGeom>
                <a:avLst/>
                <a:gdLst>
                  <a:gd name="T0" fmla="*/ 25400 w 73025"/>
                  <a:gd name="T1" fmla="*/ 76200 h 76200"/>
                  <a:gd name="T2" fmla="*/ 73025 w 73025"/>
                  <a:gd name="T3" fmla="*/ 38100 h 76200"/>
                  <a:gd name="T4" fmla="*/ 73025 w 73025"/>
                  <a:gd name="T5" fmla="*/ 31750 h 76200"/>
                  <a:gd name="T6" fmla="*/ 57150 w 73025"/>
                  <a:gd name="T7" fmla="*/ 0 h 76200"/>
                  <a:gd name="T8" fmla="*/ 0 w 73025"/>
                  <a:gd name="T9" fmla="*/ 0 h 76200"/>
                  <a:gd name="T10" fmla="*/ 25400 w 73025"/>
                  <a:gd name="T11" fmla="*/ 76200 h 762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025"/>
                  <a:gd name="T19" fmla="*/ 0 h 76200"/>
                  <a:gd name="T20" fmla="*/ 73025 w 73025"/>
                  <a:gd name="T21" fmla="*/ 76200 h 762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025" h="76200">
                    <a:moveTo>
                      <a:pt x="25400" y="76200"/>
                    </a:moveTo>
                    <a:lnTo>
                      <a:pt x="73025" y="38100"/>
                    </a:lnTo>
                    <a:lnTo>
                      <a:pt x="73025" y="31750"/>
                    </a:lnTo>
                    <a:lnTo>
                      <a:pt x="57150" y="0"/>
                    </a:lnTo>
                    <a:lnTo>
                      <a:pt x="0" y="0"/>
                    </a:lnTo>
                    <a:lnTo>
                      <a:pt x="25400" y="76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61"/>
              <p:cNvSpPr>
                <a:spLocks noChangeArrowheads="1"/>
              </p:cNvSpPr>
              <p:nvPr/>
            </p:nvSpPr>
            <p:spPr bwMode="auto">
              <a:xfrm>
                <a:off x="6111875" y="465652"/>
                <a:ext cx="415925" cy="1032948"/>
              </a:xfrm>
              <a:custGeom>
                <a:avLst/>
                <a:gdLst>
                  <a:gd name="T0" fmla="*/ 0 w 415925"/>
                  <a:gd name="T1" fmla="*/ 35998 h 1032948"/>
                  <a:gd name="T2" fmla="*/ 117475 w 415925"/>
                  <a:gd name="T3" fmla="*/ 48698 h 1032948"/>
                  <a:gd name="T4" fmla="*/ 415925 w 415925"/>
                  <a:gd name="T5" fmla="*/ 1032948 h 1032948"/>
                  <a:gd name="T6" fmla="*/ 314325 w 415925"/>
                  <a:gd name="T7" fmla="*/ 1029773 h 1032948"/>
                  <a:gd name="T8" fmla="*/ 0 w 415925"/>
                  <a:gd name="T9" fmla="*/ 35998 h 10329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5925"/>
                  <a:gd name="T16" fmla="*/ 0 h 1032948"/>
                  <a:gd name="T17" fmla="*/ 415925 w 415925"/>
                  <a:gd name="T18" fmla="*/ 1032948 h 10329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5925" h="1032948">
                    <a:moveTo>
                      <a:pt x="0" y="35998"/>
                    </a:moveTo>
                    <a:cubicBezTo>
                      <a:pt x="120649" y="39259"/>
                      <a:pt x="117475" y="0"/>
                      <a:pt x="117475" y="48698"/>
                    </a:cubicBezTo>
                    <a:lnTo>
                      <a:pt x="415925" y="1032948"/>
                    </a:lnTo>
                    <a:lnTo>
                      <a:pt x="314325" y="1029773"/>
                    </a:lnTo>
                    <a:lnTo>
                      <a:pt x="0" y="359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5495925" y="939800"/>
              <a:ext cx="92075" cy="98425"/>
            </a:xfrm>
            <a:custGeom>
              <a:avLst/>
              <a:gdLst>
                <a:gd name="T0" fmla="*/ 34925 w 92075"/>
                <a:gd name="T1" fmla="*/ 98425 h 98425"/>
                <a:gd name="T2" fmla="*/ 92075 w 92075"/>
                <a:gd name="T3" fmla="*/ 38100 h 98425"/>
                <a:gd name="T4" fmla="*/ 76200 w 92075"/>
                <a:gd name="T5" fmla="*/ 0 h 98425"/>
                <a:gd name="T6" fmla="*/ 0 w 92075"/>
                <a:gd name="T7" fmla="*/ 6350 h 98425"/>
                <a:gd name="T8" fmla="*/ 34925 w 92075"/>
                <a:gd name="T9" fmla="*/ 98425 h 98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075"/>
                <a:gd name="T16" fmla="*/ 0 h 98425"/>
                <a:gd name="T17" fmla="*/ 92075 w 92075"/>
                <a:gd name="T18" fmla="*/ 98425 h 984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075" h="98425">
                  <a:moveTo>
                    <a:pt x="34925" y="98425"/>
                  </a:moveTo>
                  <a:lnTo>
                    <a:pt x="92075" y="38100"/>
                  </a:lnTo>
                  <a:lnTo>
                    <a:pt x="76200" y="0"/>
                  </a:lnTo>
                  <a:lnTo>
                    <a:pt x="0" y="6350"/>
                  </a:lnTo>
                  <a:lnTo>
                    <a:pt x="34925" y="9842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321" name="Group 229"/>
          <p:cNvGrpSpPr>
            <a:grpSpLocks/>
          </p:cNvGrpSpPr>
          <p:nvPr/>
        </p:nvGrpSpPr>
        <p:grpSpPr bwMode="auto">
          <a:xfrm>
            <a:off x="1516063" y="2263775"/>
            <a:ext cx="914400" cy="1752600"/>
            <a:chOff x="1270000" y="3117850"/>
            <a:chExt cx="914400" cy="1752600"/>
          </a:xfrm>
        </p:grpSpPr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273175" y="3618290"/>
              <a:ext cx="165100" cy="1244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6" name="Freeform 175"/>
            <p:cNvSpPr>
              <a:spLocks noChangeArrowheads="1"/>
            </p:cNvSpPr>
            <p:nvPr/>
          </p:nvSpPr>
          <p:spPr bwMode="auto">
            <a:xfrm>
              <a:off x="1270000" y="3117850"/>
              <a:ext cx="914400" cy="495300"/>
            </a:xfrm>
            <a:custGeom>
              <a:avLst/>
              <a:gdLst>
                <a:gd name="T0" fmla="*/ 0 w 914400"/>
                <a:gd name="T1" fmla="*/ 495300 h 495300"/>
                <a:gd name="T2" fmla="*/ 171450 w 914400"/>
                <a:gd name="T3" fmla="*/ 495300 h 495300"/>
                <a:gd name="T4" fmla="*/ 914400 w 914400"/>
                <a:gd name="T5" fmla="*/ 0 h 495300"/>
                <a:gd name="T6" fmla="*/ 730250 w 914400"/>
                <a:gd name="T7" fmla="*/ 0 h 495300"/>
                <a:gd name="T8" fmla="*/ 0 w 914400"/>
                <a:gd name="T9" fmla="*/ 495300 h 495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4400"/>
                <a:gd name="T16" fmla="*/ 0 h 495300"/>
                <a:gd name="T17" fmla="*/ 914400 w 914400"/>
                <a:gd name="T18" fmla="*/ 495300 h 495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4400" h="495300">
                  <a:moveTo>
                    <a:pt x="0" y="495300"/>
                  </a:moveTo>
                  <a:lnTo>
                    <a:pt x="171450" y="495300"/>
                  </a:lnTo>
                  <a:lnTo>
                    <a:pt x="914400" y="0"/>
                  </a:lnTo>
                  <a:lnTo>
                    <a:pt x="730250" y="0"/>
                  </a:lnTo>
                  <a:lnTo>
                    <a:pt x="0" y="4953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8" name="Freeform 177"/>
            <p:cNvSpPr>
              <a:spLocks noChangeArrowheads="1"/>
            </p:cNvSpPr>
            <p:nvPr/>
          </p:nvSpPr>
          <p:spPr bwMode="auto">
            <a:xfrm>
              <a:off x="1435100" y="3578225"/>
              <a:ext cx="60325" cy="1292225"/>
            </a:xfrm>
            <a:custGeom>
              <a:avLst/>
              <a:gdLst>
                <a:gd name="T0" fmla="*/ 3175 w 60325"/>
                <a:gd name="T1" fmla="*/ 44450 h 1292225"/>
                <a:gd name="T2" fmla="*/ 60325 w 60325"/>
                <a:gd name="T3" fmla="*/ 0 h 1292225"/>
                <a:gd name="T4" fmla="*/ 47625 w 60325"/>
                <a:gd name="T5" fmla="*/ 1219200 h 1292225"/>
                <a:gd name="T6" fmla="*/ 3175 w 60325"/>
                <a:gd name="T7" fmla="*/ 1292225 h 1292225"/>
                <a:gd name="T8" fmla="*/ 3175 w 60325"/>
                <a:gd name="T9" fmla="*/ 44450 h 1292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325"/>
                <a:gd name="T16" fmla="*/ 0 h 1292225"/>
                <a:gd name="T17" fmla="*/ 60325 w 60325"/>
                <a:gd name="T18" fmla="*/ 1292225 h 1292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325" h="1292225">
                  <a:moveTo>
                    <a:pt x="3175" y="44450"/>
                  </a:moveTo>
                  <a:lnTo>
                    <a:pt x="60325" y="0"/>
                  </a:lnTo>
                  <a:lnTo>
                    <a:pt x="47625" y="1219200"/>
                  </a:lnTo>
                  <a:lnTo>
                    <a:pt x="3175" y="1292225"/>
                  </a:lnTo>
                  <a:cubicBezTo>
                    <a:pt x="2117" y="873125"/>
                    <a:pt x="0" y="34925"/>
                    <a:pt x="3175" y="44450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9" name="Freeform 178"/>
            <p:cNvSpPr>
              <a:spLocks noChangeArrowheads="1"/>
            </p:cNvSpPr>
            <p:nvPr/>
          </p:nvSpPr>
          <p:spPr bwMode="auto">
            <a:xfrm>
              <a:off x="2124075" y="3117850"/>
              <a:ext cx="60325" cy="1165225"/>
            </a:xfrm>
            <a:custGeom>
              <a:avLst/>
              <a:gdLst>
                <a:gd name="T0" fmla="*/ 3175 w 60325"/>
                <a:gd name="T1" fmla="*/ 40081 h 1292225"/>
                <a:gd name="T2" fmla="*/ 60325 w 60325"/>
                <a:gd name="T3" fmla="*/ 0 h 1292225"/>
                <a:gd name="T4" fmla="*/ 47625 w 60325"/>
                <a:gd name="T5" fmla="*/ 1099377 h 1292225"/>
                <a:gd name="T6" fmla="*/ 3175 w 60325"/>
                <a:gd name="T7" fmla="*/ 1165225 h 1292225"/>
                <a:gd name="T8" fmla="*/ 3175 w 60325"/>
                <a:gd name="T9" fmla="*/ 40081 h 1292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325"/>
                <a:gd name="T16" fmla="*/ 0 h 1292225"/>
                <a:gd name="T17" fmla="*/ 60325 w 60325"/>
                <a:gd name="T18" fmla="*/ 1292225 h 1292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325" h="1292225">
                  <a:moveTo>
                    <a:pt x="3175" y="44450"/>
                  </a:moveTo>
                  <a:lnTo>
                    <a:pt x="60325" y="0"/>
                  </a:lnTo>
                  <a:lnTo>
                    <a:pt x="47625" y="1219200"/>
                  </a:lnTo>
                  <a:lnTo>
                    <a:pt x="3175" y="1292225"/>
                  </a:lnTo>
                  <a:cubicBezTo>
                    <a:pt x="2117" y="873125"/>
                    <a:pt x="0" y="34925"/>
                    <a:pt x="3175" y="44450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1" name="Freeform 180"/>
            <p:cNvSpPr>
              <a:spLocks noChangeArrowheads="1"/>
            </p:cNvSpPr>
            <p:nvPr/>
          </p:nvSpPr>
          <p:spPr bwMode="auto">
            <a:xfrm>
              <a:off x="1495425" y="3530600"/>
              <a:ext cx="66675" cy="590550"/>
            </a:xfrm>
            <a:custGeom>
              <a:avLst/>
              <a:gdLst>
                <a:gd name="T0" fmla="*/ 3175 w 66675"/>
                <a:gd name="T1" fmla="*/ 44450 h 590550"/>
                <a:gd name="T2" fmla="*/ 0 w 66675"/>
                <a:gd name="T3" fmla="*/ 590550 h 590550"/>
                <a:gd name="T4" fmla="*/ 66675 w 66675"/>
                <a:gd name="T5" fmla="*/ 508000 h 590550"/>
                <a:gd name="T6" fmla="*/ 66675 w 66675"/>
                <a:gd name="T7" fmla="*/ 0 h 590550"/>
                <a:gd name="T8" fmla="*/ 3175 w 66675"/>
                <a:gd name="T9" fmla="*/ 44450 h 590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675"/>
                <a:gd name="T16" fmla="*/ 0 h 590550"/>
                <a:gd name="T17" fmla="*/ 66675 w 66675"/>
                <a:gd name="T18" fmla="*/ 590550 h 590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675" h="590550">
                  <a:moveTo>
                    <a:pt x="3175" y="44450"/>
                  </a:moveTo>
                  <a:cubicBezTo>
                    <a:pt x="2117" y="226483"/>
                    <a:pt x="0" y="590550"/>
                    <a:pt x="0" y="590550"/>
                  </a:cubicBezTo>
                  <a:lnTo>
                    <a:pt x="66675" y="508000"/>
                  </a:lnTo>
                  <a:lnTo>
                    <a:pt x="66675" y="0"/>
                  </a:lnTo>
                  <a:lnTo>
                    <a:pt x="3175" y="4445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2" name="Freeform 181"/>
            <p:cNvSpPr>
              <a:spLocks noChangeArrowheads="1"/>
            </p:cNvSpPr>
            <p:nvPr/>
          </p:nvSpPr>
          <p:spPr bwMode="auto">
            <a:xfrm>
              <a:off x="1562100" y="3479800"/>
              <a:ext cx="79375" cy="466725"/>
            </a:xfrm>
            <a:custGeom>
              <a:avLst/>
              <a:gdLst>
                <a:gd name="T0" fmla="*/ 0 w 79375"/>
                <a:gd name="T1" fmla="*/ 53975 h 466725"/>
                <a:gd name="T2" fmla="*/ 3175 w 79375"/>
                <a:gd name="T3" fmla="*/ 466725 h 466725"/>
                <a:gd name="T4" fmla="*/ 79375 w 79375"/>
                <a:gd name="T5" fmla="*/ 365125 h 466725"/>
                <a:gd name="T6" fmla="*/ 79375 w 79375"/>
                <a:gd name="T7" fmla="*/ 0 h 466725"/>
                <a:gd name="T8" fmla="*/ 0 w 79375"/>
                <a:gd name="T9" fmla="*/ 53975 h 4667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375"/>
                <a:gd name="T16" fmla="*/ 0 h 466725"/>
                <a:gd name="T17" fmla="*/ 79375 w 79375"/>
                <a:gd name="T18" fmla="*/ 466725 h 4667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375" h="466725">
                  <a:moveTo>
                    <a:pt x="0" y="53975"/>
                  </a:moveTo>
                  <a:cubicBezTo>
                    <a:pt x="1058" y="191558"/>
                    <a:pt x="3175" y="466725"/>
                    <a:pt x="3175" y="466725"/>
                  </a:cubicBezTo>
                  <a:lnTo>
                    <a:pt x="79375" y="365125"/>
                  </a:lnTo>
                  <a:lnTo>
                    <a:pt x="79375" y="0"/>
                  </a:lnTo>
                  <a:lnTo>
                    <a:pt x="0" y="5397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4" name="Freeform 183"/>
            <p:cNvSpPr>
              <a:spLocks noChangeArrowheads="1"/>
            </p:cNvSpPr>
            <p:nvPr/>
          </p:nvSpPr>
          <p:spPr bwMode="auto">
            <a:xfrm>
              <a:off x="1641475" y="3425825"/>
              <a:ext cx="73025" cy="508000"/>
            </a:xfrm>
            <a:custGeom>
              <a:avLst/>
              <a:gdLst>
                <a:gd name="T0" fmla="*/ 0 w 73025"/>
                <a:gd name="T1" fmla="*/ 50800 h 508000"/>
                <a:gd name="T2" fmla="*/ 3175 w 73025"/>
                <a:gd name="T3" fmla="*/ 508000 h 508000"/>
                <a:gd name="T4" fmla="*/ 73025 w 73025"/>
                <a:gd name="T5" fmla="*/ 415925 h 508000"/>
                <a:gd name="T6" fmla="*/ 73025 w 73025"/>
                <a:gd name="T7" fmla="*/ 0 h 508000"/>
                <a:gd name="T8" fmla="*/ 0 w 73025"/>
                <a:gd name="T9" fmla="*/ 50800 h 508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025"/>
                <a:gd name="T16" fmla="*/ 0 h 508000"/>
                <a:gd name="T17" fmla="*/ 73025 w 73025"/>
                <a:gd name="T18" fmla="*/ 508000 h 508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025" h="508000">
                  <a:moveTo>
                    <a:pt x="0" y="50800"/>
                  </a:moveTo>
                  <a:cubicBezTo>
                    <a:pt x="1058" y="203200"/>
                    <a:pt x="3175" y="508000"/>
                    <a:pt x="3175" y="508000"/>
                  </a:cubicBezTo>
                  <a:lnTo>
                    <a:pt x="73025" y="415925"/>
                  </a:lnTo>
                  <a:lnTo>
                    <a:pt x="73025" y="0"/>
                  </a:lnTo>
                  <a:lnTo>
                    <a:pt x="0" y="508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5" name="Freeform 184"/>
            <p:cNvSpPr>
              <a:spLocks noChangeArrowheads="1"/>
            </p:cNvSpPr>
            <p:nvPr/>
          </p:nvSpPr>
          <p:spPr bwMode="auto">
            <a:xfrm>
              <a:off x="1708149" y="3368675"/>
              <a:ext cx="92075" cy="571500"/>
            </a:xfrm>
            <a:custGeom>
              <a:avLst/>
              <a:gdLst>
                <a:gd name="T0" fmla="*/ 0 w 92075"/>
                <a:gd name="T1" fmla="*/ 63500 h 571500"/>
                <a:gd name="T2" fmla="*/ 6350 w 92075"/>
                <a:gd name="T3" fmla="*/ 571500 h 571500"/>
                <a:gd name="T4" fmla="*/ 92075 w 92075"/>
                <a:gd name="T5" fmla="*/ 463550 h 571500"/>
                <a:gd name="T6" fmla="*/ 85725 w 92075"/>
                <a:gd name="T7" fmla="*/ 0 h 571500"/>
                <a:gd name="T8" fmla="*/ 0 w 92075"/>
                <a:gd name="T9" fmla="*/ 63500 h 571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075"/>
                <a:gd name="T16" fmla="*/ 0 h 571500"/>
                <a:gd name="T17" fmla="*/ 92075 w 92075"/>
                <a:gd name="T18" fmla="*/ 571500 h 571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075" h="571500">
                  <a:moveTo>
                    <a:pt x="0" y="63500"/>
                  </a:moveTo>
                  <a:cubicBezTo>
                    <a:pt x="2117" y="232833"/>
                    <a:pt x="6350" y="571500"/>
                    <a:pt x="6350" y="571500"/>
                  </a:cubicBezTo>
                  <a:lnTo>
                    <a:pt x="92075" y="463550"/>
                  </a:lnTo>
                  <a:cubicBezTo>
                    <a:pt x="89958" y="309033"/>
                    <a:pt x="85725" y="0"/>
                    <a:pt x="85725" y="0"/>
                  </a:cubicBezTo>
                  <a:lnTo>
                    <a:pt x="0" y="635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7" name="Freeform 186"/>
            <p:cNvSpPr>
              <a:spLocks noChangeArrowheads="1"/>
            </p:cNvSpPr>
            <p:nvPr/>
          </p:nvSpPr>
          <p:spPr bwMode="auto">
            <a:xfrm>
              <a:off x="1482725" y="4194175"/>
              <a:ext cx="79375" cy="631825"/>
            </a:xfrm>
            <a:custGeom>
              <a:avLst/>
              <a:gdLst>
                <a:gd name="T0" fmla="*/ 5670 w 88900"/>
                <a:gd name="T1" fmla="*/ 101600 h 631825"/>
                <a:gd name="T2" fmla="*/ 79375 w 88900"/>
                <a:gd name="T3" fmla="*/ 0 h 631825"/>
                <a:gd name="T4" fmla="*/ 79375 w 88900"/>
                <a:gd name="T5" fmla="*/ 546100 h 631825"/>
                <a:gd name="T6" fmla="*/ 0 w 88900"/>
                <a:gd name="T7" fmla="*/ 631825 h 631825"/>
                <a:gd name="T8" fmla="*/ 5670 w 88900"/>
                <a:gd name="T9" fmla="*/ 101600 h 6318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900"/>
                <a:gd name="T16" fmla="*/ 0 h 631825"/>
                <a:gd name="T17" fmla="*/ 88900 w 88900"/>
                <a:gd name="T18" fmla="*/ 631825 h 6318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900" h="631825">
                  <a:moveTo>
                    <a:pt x="6350" y="101600"/>
                  </a:moveTo>
                  <a:lnTo>
                    <a:pt x="88900" y="0"/>
                  </a:lnTo>
                  <a:lnTo>
                    <a:pt x="88900" y="546100"/>
                  </a:lnTo>
                  <a:lnTo>
                    <a:pt x="0" y="631825"/>
                  </a:lnTo>
                  <a:cubicBezTo>
                    <a:pt x="1058" y="451908"/>
                    <a:pt x="3175" y="92075"/>
                    <a:pt x="6350" y="101600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1" name="Freeform 190"/>
            <p:cNvSpPr>
              <a:spLocks noChangeArrowheads="1"/>
            </p:cNvSpPr>
            <p:nvPr/>
          </p:nvSpPr>
          <p:spPr bwMode="auto">
            <a:xfrm>
              <a:off x="1428750" y="3117850"/>
              <a:ext cx="755650" cy="1749425"/>
            </a:xfrm>
            <a:custGeom>
              <a:avLst/>
              <a:gdLst>
                <a:gd name="T0" fmla="*/ 0 w 755650"/>
                <a:gd name="T1" fmla="*/ 1749425 h 1749425"/>
                <a:gd name="T2" fmla="*/ 9525 w 755650"/>
                <a:gd name="T3" fmla="*/ 495300 h 1749425"/>
                <a:gd name="T4" fmla="*/ 755650 w 755650"/>
                <a:gd name="T5" fmla="*/ 0 h 1749425"/>
                <a:gd name="T6" fmla="*/ 733425 w 755650"/>
                <a:gd name="T7" fmla="*/ 1133475 h 1749425"/>
                <a:gd name="T8" fmla="*/ 0 w 755650"/>
                <a:gd name="T9" fmla="*/ 1749425 h 1749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5650"/>
                <a:gd name="T16" fmla="*/ 0 h 1749425"/>
                <a:gd name="T17" fmla="*/ 755650 w 755650"/>
                <a:gd name="T18" fmla="*/ 1749425 h 17494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5650" h="1749425">
                  <a:moveTo>
                    <a:pt x="0" y="1749425"/>
                  </a:moveTo>
                  <a:lnTo>
                    <a:pt x="9525" y="495300"/>
                  </a:lnTo>
                  <a:lnTo>
                    <a:pt x="755650" y="0"/>
                  </a:lnTo>
                  <a:lnTo>
                    <a:pt x="733425" y="1133475"/>
                  </a:lnTo>
                  <a:lnTo>
                    <a:pt x="0" y="174942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2" name="Freeform 191"/>
            <p:cNvSpPr>
              <a:spLocks noChangeArrowheads="1"/>
            </p:cNvSpPr>
            <p:nvPr/>
          </p:nvSpPr>
          <p:spPr bwMode="auto">
            <a:xfrm>
              <a:off x="1565275" y="4248150"/>
              <a:ext cx="63500" cy="511175"/>
            </a:xfrm>
            <a:custGeom>
              <a:avLst/>
              <a:gdLst>
                <a:gd name="T0" fmla="*/ 0 w 63500"/>
                <a:gd name="T1" fmla="*/ 63500 h 511175"/>
                <a:gd name="T2" fmla="*/ 60325 w 63500"/>
                <a:gd name="T3" fmla="*/ 0 h 511175"/>
                <a:gd name="T4" fmla="*/ 63500 w 63500"/>
                <a:gd name="T5" fmla="*/ 454025 h 511175"/>
                <a:gd name="T6" fmla="*/ 0 w 63500"/>
                <a:gd name="T7" fmla="*/ 511175 h 511175"/>
                <a:gd name="T8" fmla="*/ 0 w 63500"/>
                <a:gd name="T9" fmla="*/ 63500 h 511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00"/>
                <a:gd name="T16" fmla="*/ 0 h 511175"/>
                <a:gd name="T17" fmla="*/ 63500 w 63500"/>
                <a:gd name="T18" fmla="*/ 511175 h 511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00" h="511175">
                  <a:moveTo>
                    <a:pt x="0" y="63500"/>
                  </a:moveTo>
                  <a:lnTo>
                    <a:pt x="60325" y="0"/>
                  </a:lnTo>
                  <a:cubicBezTo>
                    <a:pt x="61383" y="151342"/>
                    <a:pt x="63500" y="454025"/>
                    <a:pt x="63500" y="454025"/>
                  </a:cubicBezTo>
                  <a:lnTo>
                    <a:pt x="0" y="511175"/>
                  </a:lnTo>
                  <a:lnTo>
                    <a:pt x="0" y="635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3" name="Freeform 192"/>
            <p:cNvSpPr>
              <a:spLocks noChangeArrowheads="1"/>
            </p:cNvSpPr>
            <p:nvPr/>
          </p:nvSpPr>
          <p:spPr bwMode="auto">
            <a:xfrm>
              <a:off x="1628775" y="4124325"/>
              <a:ext cx="82550" cy="568325"/>
            </a:xfrm>
            <a:custGeom>
              <a:avLst/>
              <a:gdLst>
                <a:gd name="T0" fmla="*/ 9525 w 82550"/>
                <a:gd name="T1" fmla="*/ 568325 h 568325"/>
                <a:gd name="T2" fmla="*/ 82550 w 82550"/>
                <a:gd name="T3" fmla="*/ 504825 h 568325"/>
                <a:gd name="T4" fmla="*/ 82550 w 82550"/>
                <a:gd name="T5" fmla="*/ 0 h 568325"/>
                <a:gd name="T6" fmla="*/ 0 w 82550"/>
                <a:gd name="T7" fmla="*/ 73025 h 568325"/>
                <a:gd name="T8" fmla="*/ 9525 w 82550"/>
                <a:gd name="T9" fmla="*/ 568325 h 568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550"/>
                <a:gd name="T16" fmla="*/ 0 h 568325"/>
                <a:gd name="T17" fmla="*/ 82550 w 82550"/>
                <a:gd name="T18" fmla="*/ 568325 h 568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550" h="568325">
                  <a:moveTo>
                    <a:pt x="9525" y="568325"/>
                  </a:moveTo>
                  <a:lnTo>
                    <a:pt x="82550" y="504825"/>
                  </a:lnTo>
                  <a:lnTo>
                    <a:pt x="82550" y="0"/>
                  </a:lnTo>
                  <a:lnTo>
                    <a:pt x="0" y="73025"/>
                  </a:lnTo>
                  <a:lnTo>
                    <a:pt x="9525" y="56832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4" name="Freeform 193"/>
            <p:cNvSpPr>
              <a:spLocks noChangeArrowheads="1"/>
            </p:cNvSpPr>
            <p:nvPr/>
          </p:nvSpPr>
          <p:spPr bwMode="auto">
            <a:xfrm>
              <a:off x="1711325" y="3937000"/>
              <a:ext cx="76200" cy="692150"/>
            </a:xfrm>
            <a:custGeom>
              <a:avLst/>
              <a:gdLst>
                <a:gd name="T0" fmla="*/ 0 w 76200"/>
                <a:gd name="T1" fmla="*/ 104775 h 692150"/>
                <a:gd name="T2" fmla="*/ 6350 w 76200"/>
                <a:gd name="T3" fmla="*/ 692150 h 692150"/>
                <a:gd name="T4" fmla="*/ 76200 w 76200"/>
                <a:gd name="T5" fmla="*/ 625475 h 692150"/>
                <a:gd name="T6" fmla="*/ 76200 w 76200"/>
                <a:gd name="T7" fmla="*/ 0 h 692150"/>
                <a:gd name="T8" fmla="*/ 0 w 76200"/>
                <a:gd name="T9" fmla="*/ 104775 h 69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200"/>
                <a:gd name="T16" fmla="*/ 0 h 692150"/>
                <a:gd name="T17" fmla="*/ 76200 w 76200"/>
                <a:gd name="T18" fmla="*/ 692150 h 692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200" h="692150">
                  <a:moveTo>
                    <a:pt x="0" y="104775"/>
                  </a:moveTo>
                  <a:cubicBezTo>
                    <a:pt x="2117" y="300567"/>
                    <a:pt x="6350" y="692150"/>
                    <a:pt x="6350" y="692150"/>
                  </a:cubicBezTo>
                  <a:lnTo>
                    <a:pt x="76200" y="625475"/>
                  </a:lnTo>
                  <a:lnTo>
                    <a:pt x="76200" y="0"/>
                  </a:lnTo>
                  <a:lnTo>
                    <a:pt x="0" y="10477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5" name="Freeform 194"/>
            <p:cNvSpPr>
              <a:spLocks noChangeArrowheads="1"/>
            </p:cNvSpPr>
            <p:nvPr/>
          </p:nvSpPr>
          <p:spPr bwMode="auto">
            <a:xfrm>
              <a:off x="1790699" y="3328987"/>
              <a:ext cx="67576" cy="1241425"/>
            </a:xfrm>
            <a:custGeom>
              <a:avLst/>
              <a:gdLst>
                <a:gd name="T0" fmla="*/ 3180 w 86626"/>
                <a:gd name="T1" fmla="*/ 50800 h 1241425"/>
                <a:gd name="T2" fmla="*/ 703 w 86626"/>
                <a:gd name="T3" fmla="*/ 1241425 h 1241425"/>
                <a:gd name="T4" fmla="*/ 67576 w 86626"/>
                <a:gd name="T5" fmla="*/ 1168400 h 1241425"/>
                <a:gd name="T6" fmla="*/ 65099 w 86626"/>
                <a:gd name="T7" fmla="*/ 0 h 1241425"/>
                <a:gd name="T8" fmla="*/ 3180 w 86626"/>
                <a:gd name="T9" fmla="*/ 50800 h 1241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26"/>
                <a:gd name="T16" fmla="*/ 0 h 1241425"/>
                <a:gd name="T17" fmla="*/ 86626 w 86626"/>
                <a:gd name="T18" fmla="*/ 1241425 h 12414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26" h="1241425">
                  <a:moveTo>
                    <a:pt x="4076" y="50800"/>
                  </a:moveTo>
                  <a:cubicBezTo>
                    <a:pt x="3018" y="447675"/>
                    <a:pt x="901" y="1241425"/>
                    <a:pt x="901" y="1241425"/>
                  </a:cubicBezTo>
                  <a:lnTo>
                    <a:pt x="86626" y="1168400"/>
                  </a:lnTo>
                  <a:cubicBezTo>
                    <a:pt x="85568" y="778933"/>
                    <a:pt x="83451" y="0"/>
                    <a:pt x="83451" y="0"/>
                  </a:cubicBezTo>
                  <a:cubicBezTo>
                    <a:pt x="0" y="51355"/>
                    <a:pt x="901" y="18490"/>
                    <a:pt x="4076" y="5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6" name="Freeform 195"/>
            <p:cNvSpPr>
              <a:spLocks noChangeArrowheads="1"/>
            </p:cNvSpPr>
            <p:nvPr/>
          </p:nvSpPr>
          <p:spPr bwMode="auto">
            <a:xfrm>
              <a:off x="1857375" y="3289300"/>
              <a:ext cx="73025" cy="508000"/>
            </a:xfrm>
            <a:custGeom>
              <a:avLst/>
              <a:gdLst>
                <a:gd name="T0" fmla="*/ 0 w 73025"/>
                <a:gd name="T1" fmla="*/ 38100 h 508000"/>
                <a:gd name="T2" fmla="*/ 3175 w 73025"/>
                <a:gd name="T3" fmla="*/ 508000 h 508000"/>
                <a:gd name="T4" fmla="*/ 73025 w 73025"/>
                <a:gd name="T5" fmla="*/ 444500 h 508000"/>
                <a:gd name="T6" fmla="*/ 66675 w 73025"/>
                <a:gd name="T7" fmla="*/ 0 h 508000"/>
                <a:gd name="T8" fmla="*/ 0 w 73025"/>
                <a:gd name="T9" fmla="*/ 38100 h 508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025"/>
                <a:gd name="T16" fmla="*/ 0 h 508000"/>
                <a:gd name="T17" fmla="*/ 73025 w 73025"/>
                <a:gd name="T18" fmla="*/ 508000 h 508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025" h="508000">
                  <a:moveTo>
                    <a:pt x="0" y="38100"/>
                  </a:moveTo>
                  <a:cubicBezTo>
                    <a:pt x="1058" y="194733"/>
                    <a:pt x="3175" y="508000"/>
                    <a:pt x="3175" y="508000"/>
                  </a:cubicBezTo>
                  <a:lnTo>
                    <a:pt x="73025" y="444500"/>
                  </a:lnTo>
                  <a:cubicBezTo>
                    <a:pt x="70908" y="296333"/>
                    <a:pt x="66675" y="0"/>
                    <a:pt x="66675" y="0"/>
                  </a:cubicBezTo>
                  <a:lnTo>
                    <a:pt x="0" y="381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7" name="Freeform 196"/>
            <p:cNvSpPr>
              <a:spLocks noChangeArrowheads="1"/>
            </p:cNvSpPr>
            <p:nvPr/>
          </p:nvSpPr>
          <p:spPr bwMode="auto">
            <a:xfrm>
              <a:off x="1857375" y="3778250"/>
              <a:ext cx="76200" cy="727075"/>
            </a:xfrm>
            <a:custGeom>
              <a:avLst/>
              <a:gdLst>
                <a:gd name="T0" fmla="*/ 3175 w 76200"/>
                <a:gd name="T1" fmla="*/ 69850 h 727075"/>
                <a:gd name="T2" fmla="*/ 76200 w 76200"/>
                <a:gd name="T3" fmla="*/ 0 h 727075"/>
                <a:gd name="T4" fmla="*/ 76200 w 76200"/>
                <a:gd name="T5" fmla="*/ 666750 h 727075"/>
                <a:gd name="T6" fmla="*/ 0 w 76200"/>
                <a:gd name="T7" fmla="*/ 727075 h 727075"/>
                <a:gd name="T8" fmla="*/ 3175 w 76200"/>
                <a:gd name="T9" fmla="*/ 69850 h 7270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200"/>
                <a:gd name="T16" fmla="*/ 0 h 727075"/>
                <a:gd name="T17" fmla="*/ 76200 w 76200"/>
                <a:gd name="T18" fmla="*/ 727075 h 7270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200" h="727075">
                  <a:moveTo>
                    <a:pt x="3175" y="69850"/>
                  </a:moveTo>
                  <a:lnTo>
                    <a:pt x="76200" y="0"/>
                  </a:lnTo>
                  <a:lnTo>
                    <a:pt x="76200" y="666750"/>
                  </a:lnTo>
                  <a:lnTo>
                    <a:pt x="0" y="727075"/>
                  </a:lnTo>
                  <a:cubicBezTo>
                    <a:pt x="1058" y="508000"/>
                    <a:pt x="2117" y="288925"/>
                    <a:pt x="3175" y="69850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8" name="Freeform 197"/>
            <p:cNvSpPr>
              <a:spLocks noChangeArrowheads="1"/>
            </p:cNvSpPr>
            <p:nvPr/>
          </p:nvSpPr>
          <p:spPr bwMode="auto">
            <a:xfrm>
              <a:off x="1924050" y="3238500"/>
              <a:ext cx="73025" cy="444500"/>
            </a:xfrm>
            <a:custGeom>
              <a:avLst/>
              <a:gdLst>
                <a:gd name="T0" fmla="*/ 0 w 73025"/>
                <a:gd name="T1" fmla="*/ 47625 h 444500"/>
                <a:gd name="T2" fmla="*/ 9525 w 73025"/>
                <a:gd name="T3" fmla="*/ 444500 h 444500"/>
                <a:gd name="T4" fmla="*/ 73025 w 73025"/>
                <a:gd name="T5" fmla="*/ 381000 h 444500"/>
                <a:gd name="T6" fmla="*/ 73025 w 73025"/>
                <a:gd name="T7" fmla="*/ 0 h 444500"/>
                <a:gd name="T8" fmla="*/ 0 w 73025"/>
                <a:gd name="T9" fmla="*/ 47625 h 444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025"/>
                <a:gd name="T16" fmla="*/ 0 h 444500"/>
                <a:gd name="T17" fmla="*/ 73025 w 73025"/>
                <a:gd name="T18" fmla="*/ 444500 h 444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025" h="444500">
                  <a:moveTo>
                    <a:pt x="0" y="47625"/>
                  </a:moveTo>
                  <a:lnTo>
                    <a:pt x="9525" y="444500"/>
                  </a:lnTo>
                  <a:lnTo>
                    <a:pt x="73025" y="381000"/>
                  </a:lnTo>
                  <a:lnTo>
                    <a:pt x="73025" y="0"/>
                  </a:lnTo>
                  <a:lnTo>
                    <a:pt x="0" y="4762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9" name="Freeform 198"/>
            <p:cNvSpPr>
              <a:spLocks noChangeArrowheads="1"/>
            </p:cNvSpPr>
            <p:nvPr/>
          </p:nvSpPr>
          <p:spPr bwMode="auto">
            <a:xfrm>
              <a:off x="1933575" y="3698875"/>
              <a:ext cx="79375" cy="736600"/>
            </a:xfrm>
            <a:custGeom>
              <a:avLst/>
              <a:gdLst>
                <a:gd name="T0" fmla="*/ 0 w 79375"/>
                <a:gd name="T1" fmla="*/ 736600 h 736600"/>
                <a:gd name="T2" fmla="*/ 3175 w 79375"/>
                <a:gd name="T3" fmla="*/ 60325 h 736600"/>
                <a:gd name="T4" fmla="*/ 69850 w 79375"/>
                <a:gd name="T5" fmla="*/ 0 h 736600"/>
                <a:gd name="T6" fmla="*/ 79375 w 79375"/>
                <a:gd name="T7" fmla="*/ 682625 h 736600"/>
                <a:gd name="T8" fmla="*/ 0 w 79375"/>
                <a:gd name="T9" fmla="*/ 736600 h 736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375"/>
                <a:gd name="T16" fmla="*/ 0 h 736600"/>
                <a:gd name="T17" fmla="*/ 79375 w 79375"/>
                <a:gd name="T18" fmla="*/ 736600 h 736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375" h="736600">
                  <a:moveTo>
                    <a:pt x="0" y="736600"/>
                  </a:moveTo>
                  <a:cubicBezTo>
                    <a:pt x="1058" y="511175"/>
                    <a:pt x="3175" y="60325"/>
                    <a:pt x="3175" y="60325"/>
                  </a:cubicBezTo>
                  <a:lnTo>
                    <a:pt x="69850" y="0"/>
                  </a:lnTo>
                  <a:lnTo>
                    <a:pt x="79375" y="682625"/>
                  </a:lnTo>
                  <a:lnTo>
                    <a:pt x="0" y="7366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0" name="Freeform 199"/>
            <p:cNvSpPr>
              <a:spLocks noChangeArrowheads="1"/>
            </p:cNvSpPr>
            <p:nvPr/>
          </p:nvSpPr>
          <p:spPr bwMode="auto">
            <a:xfrm>
              <a:off x="1997075" y="3197225"/>
              <a:ext cx="73025" cy="346075"/>
            </a:xfrm>
            <a:custGeom>
              <a:avLst/>
              <a:gdLst>
                <a:gd name="T0" fmla="*/ 0 w 73025"/>
                <a:gd name="T1" fmla="*/ 38100 h 346075"/>
                <a:gd name="T2" fmla="*/ 6350 w 73025"/>
                <a:gd name="T3" fmla="*/ 346075 h 346075"/>
                <a:gd name="T4" fmla="*/ 73025 w 73025"/>
                <a:gd name="T5" fmla="*/ 276225 h 346075"/>
                <a:gd name="T6" fmla="*/ 66675 w 73025"/>
                <a:gd name="T7" fmla="*/ 0 h 346075"/>
                <a:gd name="T8" fmla="*/ 0 w 73025"/>
                <a:gd name="T9" fmla="*/ 38100 h 3460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025"/>
                <a:gd name="T16" fmla="*/ 0 h 346075"/>
                <a:gd name="T17" fmla="*/ 73025 w 73025"/>
                <a:gd name="T18" fmla="*/ 346075 h 3460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025" h="346075">
                  <a:moveTo>
                    <a:pt x="0" y="38100"/>
                  </a:moveTo>
                  <a:lnTo>
                    <a:pt x="6350" y="346075"/>
                  </a:lnTo>
                  <a:lnTo>
                    <a:pt x="73025" y="276225"/>
                  </a:lnTo>
                  <a:lnTo>
                    <a:pt x="66675" y="0"/>
                  </a:lnTo>
                  <a:lnTo>
                    <a:pt x="0" y="381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1" name="Freeform 200"/>
            <p:cNvSpPr>
              <a:spLocks noChangeArrowheads="1"/>
            </p:cNvSpPr>
            <p:nvPr/>
          </p:nvSpPr>
          <p:spPr bwMode="auto">
            <a:xfrm>
              <a:off x="2006600" y="3679825"/>
              <a:ext cx="69850" cy="692150"/>
            </a:xfrm>
            <a:custGeom>
              <a:avLst/>
              <a:gdLst>
                <a:gd name="T0" fmla="*/ 0 w 69850"/>
                <a:gd name="T1" fmla="*/ 60325 h 692150"/>
                <a:gd name="T2" fmla="*/ 9525 w 69850"/>
                <a:gd name="T3" fmla="*/ 692150 h 692150"/>
                <a:gd name="T4" fmla="*/ 69850 w 69850"/>
                <a:gd name="T5" fmla="*/ 641350 h 692150"/>
                <a:gd name="T6" fmla="*/ 60325 w 69850"/>
                <a:gd name="T7" fmla="*/ 0 h 692150"/>
                <a:gd name="T8" fmla="*/ 0 w 69850"/>
                <a:gd name="T9" fmla="*/ 60325 h 69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850"/>
                <a:gd name="T16" fmla="*/ 0 h 692150"/>
                <a:gd name="T17" fmla="*/ 69850 w 69850"/>
                <a:gd name="T18" fmla="*/ 692150 h 692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850" h="692150">
                  <a:moveTo>
                    <a:pt x="0" y="60325"/>
                  </a:moveTo>
                  <a:lnTo>
                    <a:pt x="9525" y="692150"/>
                  </a:lnTo>
                  <a:lnTo>
                    <a:pt x="69850" y="641350"/>
                  </a:lnTo>
                  <a:lnTo>
                    <a:pt x="60325" y="0"/>
                  </a:lnTo>
                  <a:lnTo>
                    <a:pt x="0" y="6032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2" name="Freeform 201"/>
            <p:cNvSpPr>
              <a:spLocks noChangeArrowheads="1"/>
            </p:cNvSpPr>
            <p:nvPr/>
          </p:nvSpPr>
          <p:spPr bwMode="auto">
            <a:xfrm>
              <a:off x="2063750" y="3149600"/>
              <a:ext cx="60325" cy="412750"/>
            </a:xfrm>
            <a:custGeom>
              <a:avLst/>
              <a:gdLst>
                <a:gd name="T0" fmla="*/ 0 w 60325"/>
                <a:gd name="T1" fmla="*/ 47625 h 412750"/>
                <a:gd name="T2" fmla="*/ 12700 w 60325"/>
                <a:gd name="T3" fmla="*/ 412750 h 412750"/>
                <a:gd name="T4" fmla="*/ 60325 w 60325"/>
                <a:gd name="T5" fmla="*/ 368300 h 412750"/>
                <a:gd name="T6" fmla="*/ 60325 w 60325"/>
                <a:gd name="T7" fmla="*/ 0 h 412750"/>
                <a:gd name="T8" fmla="*/ 0 w 60325"/>
                <a:gd name="T9" fmla="*/ 47625 h 4127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325"/>
                <a:gd name="T16" fmla="*/ 0 h 412750"/>
                <a:gd name="T17" fmla="*/ 60325 w 60325"/>
                <a:gd name="T18" fmla="*/ 412750 h 4127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325" h="412750">
                  <a:moveTo>
                    <a:pt x="0" y="47625"/>
                  </a:moveTo>
                  <a:lnTo>
                    <a:pt x="12700" y="412750"/>
                  </a:lnTo>
                  <a:lnTo>
                    <a:pt x="60325" y="368300"/>
                  </a:lnTo>
                  <a:lnTo>
                    <a:pt x="60325" y="0"/>
                  </a:lnTo>
                  <a:lnTo>
                    <a:pt x="0" y="4762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3" name="Freeform 202"/>
            <p:cNvSpPr>
              <a:spLocks noChangeArrowheads="1"/>
            </p:cNvSpPr>
            <p:nvPr/>
          </p:nvSpPr>
          <p:spPr bwMode="auto">
            <a:xfrm>
              <a:off x="2066925" y="3584575"/>
              <a:ext cx="63500" cy="739775"/>
            </a:xfrm>
            <a:custGeom>
              <a:avLst/>
              <a:gdLst>
                <a:gd name="T0" fmla="*/ 0 w 63500"/>
                <a:gd name="T1" fmla="*/ 50800 h 739775"/>
                <a:gd name="T2" fmla="*/ 12700 w 63500"/>
                <a:gd name="T3" fmla="*/ 739775 h 739775"/>
                <a:gd name="T4" fmla="*/ 63500 w 63500"/>
                <a:gd name="T5" fmla="*/ 695325 h 739775"/>
                <a:gd name="T6" fmla="*/ 60325 w 63500"/>
                <a:gd name="T7" fmla="*/ 0 h 739775"/>
                <a:gd name="T8" fmla="*/ 0 w 63500"/>
                <a:gd name="T9" fmla="*/ 50800 h 739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00"/>
                <a:gd name="T16" fmla="*/ 0 h 739775"/>
                <a:gd name="T17" fmla="*/ 63500 w 63500"/>
                <a:gd name="T18" fmla="*/ 739775 h 739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00" h="739775">
                  <a:moveTo>
                    <a:pt x="0" y="50800"/>
                  </a:moveTo>
                  <a:lnTo>
                    <a:pt x="12700" y="739775"/>
                  </a:lnTo>
                  <a:lnTo>
                    <a:pt x="63500" y="695325"/>
                  </a:lnTo>
                  <a:cubicBezTo>
                    <a:pt x="62442" y="463550"/>
                    <a:pt x="60325" y="0"/>
                    <a:pt x="60325" y="0"/>
                  </a:cubicBezTo>
                  <a:lnTo>
                    <a:pt x="0" y="508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4" name="Freeform 203"/>
            <p:cNvSpPr>
              <a:spLocks noChangeArrowheads="1"/>
            </p:cNvSpPr>
            <p:nvPr/>
          </p:nvSpPr>
          <p:spPr bwMode="auto">
            <a:xfrm>
              <a:off x="1485900" y="4191000"/>
              <a:ext cx="66675" cy="98425"/>
            </a:xfrm>
            <a:custGeom>
              <a:avLst/>
              <a:gdLst>
                <a:gd name="T0" fmla="*/ 66675 w 66675"/>
                <a:gd name="T1" fmla="*/ 0 h 98425"/>
                <a:gd name="T2" fmla="*/ 0 w 66675"/>
                <a:gd name="T3" fmla="*/ 6350 h 98425"/>
                <a:gd name="T4" fmla="*/ 0 w 66675"/>
                <a:gd name="T5" fmla="*/ 98425 h 98425"/>
                <a:gd name="T6" fmla="*/ 66675 w 66675"/>
                <a:gd name="T7" fmla="*/ 0 h 984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675"/>
                <a:gd name="T13" fmla="*/ 0 h 98425"/>
                <a:gd name="T14" fmla="*/ 66675 w 66675"/>
                <a:gd name="T15" fmla="*/ 98425 h 984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675" h="98425">
                  <a:moveTo>
                    <a:pt x="66675" y="0"/>
                  </a:moveTo>
                  <a:lnTo>
                    <a:pt x="0" y="6350"/>
                  </a:lnTo>
                  <a:lnTo>
                    <a:pt x="0" y="98425"/>
                  </a:lnTo>
                  <a:lnTo>
                    <a:pt x="66675" y="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5" name="Freeform 204"/>
            <p:cNvSpPr>
              <a:spLocks noChangeArrowheads="1"/>
            </p:cNvSpPr>
            <p:nvPr/>
          </p:nvSpPr>
          <p:spPr bwMode="auto">
            <a:xfrm>
              <a:off x="1562100" y="4244975"/>
              <a:ext cx="60325" cy="63500"/>
            </a:xfrm>
            <a:custGeom>
              <a:avLst/>
              <a:gdLst>
                <a:gd name="T0" fmla="*/ 60325 w 60325"/>
                <a:gd name="T1" fmla="*/ 0 h 63500"/>
                <a:gd name="T2" fmla="*/ 0 w 60325"/>
                <a:gd name="T3" fmla="*/ 6350 h 63500"/>
                <a:gd name="T4" fmla="*/ 0 w 60325"/>
                <a:gd name="T5" fmla="*/ 63500 h 63500"/>
                <a:gd name="T6" fmla="*/ 60325 w 60325"/>
                <a:gd name="T7" fmla="*/ 0 h 635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325"/>
                <a:gd name="T13" fmla="*/ 0 h 63500"/>
                <a:gd name="T14" fmla="*/ 60325 w 60325"/>
                <a:gd name="T15" fmla="*/ 63500 h 635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325" h="63500">
                  <a:moveTo>
                    <a:pt x="60325" y="0"/>
                  </a:moveTo>
                  <a:lnTo>
                    <a:pt x="0" y="6350"/>
                  </a:lnTo>
                  <a:lnTo>
                    <a:pt x="0" y="63500"/>
                  </a:lnTo>
                  <a:lnTo>
                    <a:pt x="60325" y="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7" name="Freeform 206"/>
            <p:cNvSpPr>
              <a:spLocks noChangeArrowheads="1"/>
            </p:cNvSpPr>
            <p:nvPr/>
          </p:nvSpPr>
          <p:spPr bwMode="auto">
            <a:xfrm>
              <a:off x="1546225" y="4117975"/>
              <a:ext cx="158750" cy="73025"/>
            </a:xfrm>
            <a:custGeom>
              <a:avLst/>
              <a:gdLst>
                <a:gd name="T0" fmla="*/ 158750 w 158750"/>
                <a:gd name="T1" fmla="*/ 3175 h 73025"/>
                <a:gd name="T2" fmla="*/ 85725 w 158750"/>
                <a:gd name="T3" fmla="*/ 0 h 73025"/>
                <a:gd name="T4" fmla="*/ 0 w 158750"/>
                <a:gd name="T5" fmla="*/ 73025 h 73025"/>
                <a:gd name="T6" fmla="*/ 79375 w 158750"/>
                <a:gd name="T7" fmla="*/ 73025 h 73025"/>
                <a:gd name="T8" fmla="*/ 158750 w 158750"/>
                <a:gd name="T9" fmla="*/ 3175 h 73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750"/>
                <a:gd name="T16" fmla="*/ 0 h 73025"/>
                <a:gd name="T17" fmla="*/ 158750 w 158750"/>
                <a:gd name="T18" fmla="*/ 73025 h 73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750" h="73025">
                  <a:moveTo>
                    <a:pt x="158750" y="3175"/>
                  </a:moveTo>
                  <a:lnTo>
                    <a:pt x="85725" y="0"/>
                  </a:lnTo>
                  <a:lnTo>
                    <a:pt x="0" y="73025"/>
                  </a:lnTo>
                  <a:lnTo>
                    <a:pt x="79375" y="73025"/>
                  </a:lnTo>
                  <a:lnTo>
                    <a:pt x="158750" y="317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9" name="Freeform 208"/>
            <p:cNvSpPr>
              <a:spLocks noChangeArrowheads="1"/>
            </p:cNvSpPr>
            <p:nvPr/>
          </p:nvSpPr>
          <p:spPr bwMode="auto">
            <a:xfrm>
              <a:off x="1558925" y="4187825"/>
              <a:ext cx="63500" cy="57150"/>
            </a:xfrm>
            <a:custGeom>
              <a:avLst/>
              <a:gdLst>
                <a:gd name="T0" fmla="*/ 0 w 63500"/>
                <a:gd name="T1" fmla="*/ 0 h 57150"/>
                <a:gd name="T2" fmla="*/ 0 w 63500"/>
                <a:gd name="T3" fmla="*/ 57150 h 57150"/>
                <a:gd name="T4" fmla="*/ 63500 w 63500"/>
                <a:gd name="T5" fmla="*/ 57150 h 57150"/>
                <a:gd name="T6" fmla="*/ 63500 w 63500"/>
                <a:gd name="T7" fmla="*/ 0 h 57150"/>
                <a:gd name="T8" fmla="*/ 0 w 63500"/>
                <a:gd name="T9" fmla="*/ 0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00"/>
                <a:gd name="T16" fmla="*/ 0 h 57150"/>
                <a:gd name="T17" fmla="*/ 63500 w 63500"/>
                <a:gd name="T18" fmla="*/ 57150 h 57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00" h="57150">
                  <a:moveTo>
                    <a:pt x="0" y="0"/>
                  </a:moveTo>
                  <a:lnTo>
                    <a:pt x="0" y="57150"/>
                  </a:lnTo>
                  <a:lnTo>
                    <a:pt x="63500" y="57150"/>
                  </a:lnTo>
                  <a:lnTo>
                    <a:pt x="635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0" name="Freeform 209"/>
            <p:cNvSpPr>
              <a:spLocks noChangeArrowheads="1"/>
            </p:cNvSpPr>
            <p:nvPr/>
          </p:nvSpPr>
          <p:spPr bwMode="auto">
            <a:xfrm>
              <a:off x="1622425" y="4032250"/>
              <a:ext cx="88900" cy="85725"/>
            </a:xfrm>
            <a:custGeom>
              <a:avLst/>
              <a:gdLst>
                <a:gd name="T0" fmla="*/ 82550 w 88900"/>
                <a:gd name="T1" fmla="*/ 3175 h 85725"/>
                <a:gd name="T2" fmla="*/ 3175 w 88900"/>
                <a:gd name="T3" fmla="*/ 0 h 85725"/>
                <a:gd name="T4" fmla="*/ 0 w 88900"/>
                <a:gd name="T5" fmla="*/ 85725 h 85725"/>
                <a:gd name="T6" fmla="*/ 88900 w 88900"/>
                <a:gd name="T7" fmla="*/ 85725 h 85725"/>
                <a:gd name="T8" fmla="*/ 82550 w 88900"/>
                <a:gd name="T9" fmla="*/ 3175 h 857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900"/>
                <a:gd name="T16" fmla="*/ 0 h 85725"/>
                <a:gd name="T17" fmla="*/ 88900 w 88900"/>
                <a:gd name="T18" fmla="*/ 85725 h 857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900" h="85725">
                  <a:moveTo>
                    <a:pt x="82550" y="3175"/>
                  </a:moveTo>
                  <a:lnTo>
                    <a:pt x="3175" y="0"/>
                  </a:lnTo>
                  <a:lnTo>
                    <a:pt x="0" y="85725"/>
                  </a:lnTo>
                  <a:lnTo>
                    <a:pt x="88900" y="85725"/>
                  </a:lnTo>
                  <a:lnTo>
                    <a:pt x="82550" y="317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1" name="Freeform 210"/>
            <p:cNvSpPr>
              <a:spLocks noChangeArrowheads="1"/>
            </p:cNvSpPr>
            <p:nvPr/>
          </p:nvSpPr>
          <p:spPr bwMode="auto">
            <a:xfrm>
              <a:off x="1584325" y="3854450"/>
              <a:ext cx="50800" cy="79375"/>
            </a:xfrm>
            <a:custGeom>
              <a:avLst/>
              <a:gdLst>
                <a:gd name="T0" fmla="*/ 50800 w 50800"/>
                <a:gd name="T1" fmla="*/ 79375 h 79375"/>
                <a:gd name="T2" fmla="*/ 47625 w 50800"/>
                <a:gd name="T3" fmla="*/ 0 h 79375"/>
                <a:gd name="T4" fmla="*/ 0 w 50800"/>
                <a:gd name="T5" fmla="*/ 79375 h 79375"/>
                <a:gd name="T6" fmla="*/ 50800 w 50800"/>
                <a:gd name="T7" fmla="*/ 79375 h 793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800"/>
                <a:gd name="T13" fmla="*/ 0 h 79375"/>
                <a:gd name="T14" fmla="*/ 50800 w 50800"/>
                <a:gd name="T15" fmla="*/ 79375 h 793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800" h="79375">
                  <a:moveTo>
                    <a:pt x="50800" y="79375"/>
                  </a:moveTo>
                  <a:lnTo>
                    <a:pt x="47625" y="0"/>
                  </a:lnTo>
                  <a:lnTo>
                    <a:pt x="0" y="79375"/>
                  </a:lnTo>
                  <a:lnTo>
                    <a:pt x="50800" y="7937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3" name="Freeform 212"/>
            <p:cNvSpPr>
              <a:spLocks noChangeArrowheads="1"/>
            </p:cNvSpPr>
            <p:nvPr/>
          </p:nvSpPr>
          <p:spPr bwMode="auto">
            <a:xfrm>
              <a:off x="1644650" y="3854450"/>
              <a:ext cx="60325" cy="85725"/>
            </a:xfrm>
            <a:custGeom>
              <a:avLst/>
              <a:gdLst>
                <a:gd name="T0" fmla="*/ 0 w 60325"/>
                <a:gd name="T1" fmla="*/ 79375 h 85725"/>
                <a:gd name="T2" fmla="*/ 60325 w 60325"/>
                <a:gd name="T3" fmla="*/ 0 h 85725"/>
                <a:gd name="T4" fmla="*/ 60325 w 60325"/>
                <a:gd name="T5" fmla="*/ 85725 h 85725"/>
                <a:gd name="T6" fmla="*/ 0 w 60325"/>
                <a:gd name="T7" fmla="*/ 79375 h 85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325"/>
                <a:gd name="T13" fmla="*/ 0 h 85725"/>
                <a:gd name="T14" fmla="*/ 60325 w 60325"/>
                <a:gd name="T15" fmla="*/ 85725 h 85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325" h="85725">
                  <a:moveTo>
                    <a:pt x="0" y="79375"/>
                  </a:moveTo>
                  <a:lnTo>
                    <a:pt x="60325" y="0"/>
                  </a:lnTo>
                  <a:lnTo>
                    <a:pt x="60325" y="85725"/>
                  </a:lnTo>
                  <a:lnTo>
                    <a:pt x="0" y="7937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4" name="Freeform 213"/>
            <p:cNvSpPr>
              <a:spLocks noChangeArrowheads="1"/>
            </p:cNvSpPr>
            <p:nvPr/>
          </p:nvSpPr>
          <p:spPr bwMode="auto">
            <a:xfrm>
              <a:off x="1727200" y="3860800"/>
              <a:ext cx="60325" cy="73025"/>
            </a:xfrm>
            <a:custGeom>
              <a:avLst/>
              <a:gdLst>
                <a:gd name="T0" fmla="*/ 53975 w 60325"/>
                <a:gd name="T1" fmla="*/ 0 h 73025"/>
                <a:gd name="T2" fmla="*/ 0 w 60325"/>
                <a:gd name="T3" fmla="*/ 69850 h 73025"/>
                <a:gd name="T4" fmla="*/ 60325 w 60325"/>
                <a:gd name="T5" fmla="*/ 73025 h 73025"/>
                <a:gd name="T6" fmla="*/ 53975 w 60325"/>
                <a:gd name="T7" fmla="*/ 0 h 730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325"/>
                <a:gd name="T13" fmla="*/ 0 h 73025"/>
                <a:gd name="T14" fmla="*/ 60325 w 60325"/>
                <a:gd name="T15" fmla="*/ 73025 h 730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325" h="73025">
                  <a:moveTo>
                    <a:pt x="53975" y="0"/>
                  </a:moveTo>
                  <a:lnTo>
                    <a:pt x="0" y="69850"/>
                  </a:lnTo>
                  <a:lnTo>
                    <a:pt x="60325" y="73025"/>
                  </a:lnTo>
                  <a:lnTo>
                    <a:pt x="53975" y="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5" name="Freeform 214"/>
            <p:cNvSpPr>
              <a:spLocks noChangeArrowheads="1"/>
            </p:cNvSpPr>
            <p:nvPr/>
          </p:nvSpPr>
          <p:spPr bwMode="auto">
            <a:xfrm>
              <a:off x="1628775" y="3943350"/>
              <a:ext cx="155575" cy="85725"/>
            </a:xfrm>
            <a:custGeom>
              <a:avLst/>
              <a:gdLst>
                <a:gd name="T0" fmla="*/ 0 w 155575"/>
                <a:gd name="T1" fmla="*/ 76200 h 85725"/>
                <a:gd name="T2" fmla="*/ 66675 w 155575"/>
                <a:gd name="T3" fmla="*/ 3175 h 85725"/>
                <a:gd name="T4" fmla="*/ 155575 w 155575"/>
                <a:gd name="T5" fmla="*/ 0 h 85725"/>
                <a:gd name="T6" fmla="*/ 85725 w 155575"/>
                <a:gd name="T7" fmla="*/ 85725 h 85725"/>
                <a:gd name="T8" fmla="*/ 0 w 155575"/>
                <a:gd name="T9" fmla="*/ 76200 h 857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575"/>
                <a:gd name="T16" fmla="*/ 0 h 85725"/>
                <a:gd name="T17" fmla="*/ 155575 w 155575"/>
                <a:gd name="T18" fmla="*/ 85725 h 857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575" h="85725">
                  <a:moveTo>
                    <a:pt x="0" y="76200"/>
                  </a:moveTo>
                  <a:lnTo>
                    <a:pt x="66675" y="3175"/>
                  </a:lnTo>
                  <a:lnTo>
                    <a:pt x="155575" y="0"/>
                  </a:lnTo>
                  <a:lnTo>
                    <a:pt x="85725" y="85725"/>
                  </a:lnTo>
                  <a:lnTo>
                    <a:pt x="0" y="762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6" name="Freeform 215"/>
            <p:cNvSpPr>
              <a:spLocks noChangeArrowheads="1"/>
            </p:cNvSpPr>
            <p:nvPr/>
          </p:nvSpPr>
          <p:spPr bwMode="auto">
            <a:xfrm>
              <a:off x="2012950" y="3476625"/>
              <a:ext cx="53975" cy="88900"/>
            </a:xfrm>
            <a:custGeom>
              <a:avLst/>
              <a:gdLst>
                <a:gd name="T0" fmla="*/ 53975 w 53975"/>
                <a:gd name="T1" fmla="*/ 88900 h 88900"/>
                <a:gd name="T2" fmla="*/ 0 w 53975"/>
                <a:gd name="T3" fmla="*/ 88900 h 88900"/>
                <a:gd name="T4" fmla="*/ 0 w 53975"/>
                <a:gd name="T5" fmla="*/ 50800 h 88900"/>
                <a:gd name="T6" fmla="*/ 53975 w 53975"/>
                <a:gd name="T7" fmla="*/ 0 h 88900"/>
                <a:gd name="T8" fmla="*/ 53975 w 53975"/>
                <a:gd name="T9" fmla="*/ 88900 h 88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75"/>
                <a:gd name="T16" fmla="*/ 0 h 88900"/>
                <a:gd name="T17" fmla="*/ 53975 w 53975"/>
                <a:gd name="T18" fmla="*/ 88900 h 889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75" h="88900">
                  <a:moveTo>
                    <a:pt x="53975" y="88900"/>
                  </a:moveTo>
                  <a:lnTo>
                    <a:pt x="0" y="88900"/>
                  </a:lnTo>
                  <a:lnTo>
                    <a:pt x="0" y="50800"/>
                  </a:lnTo>
                  <a:lnTo>
                    <a:pt x="53975" y="0"/>
                  </a:lnTo>
                  <a:lnTo>
                    <a:pt x="53975" y="8890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7" name="Freeform 216"/>
            <p:cNvSpPr>
              <a:spLocks noChangeArrowheads="1"/>
            </p:cNvSpPr>
            <p:nvPr/>
          </p:nvSpPr>
          <p:spPr bwMode="auto">
            <a:xfrm>
              <a:off x="1854200" y="3775075"/>
              <a:ext cx="73025" cy="69850"/>
            </a:xfrm>
            <a:custGeom>
              <a:avLst/>
              <a:gdLst>
                <a:gd name="T0" fmla="*/ 73025 w 73025"/>
                <a:gd name="T1" fmla="*/ 3175 h 69850"/>
                <a:gd name="T2" fmla="*/ 31750 w 73025"/>
                <a:gd name="T3" fmla="*/ 0 h 69850"/>
                <a:gd name="T4" fmla="*/ 0 w 73025"/>
                <a:gd name="T5" fmla="*/ 28575 h 69850"/>
                <a:gd name="T6" fmla="*/ 0 w 73025"/>
                <a:gd name="T7" fmla="*/ 69850 h 69850"/>
                <a:gd name="T8" fmla="*/ 73025 w 73025"/>
                <a:gd name="T9" fmla="*/ 3175 h 69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025"/>
                <a:gd name="T16" fmla="*/ 0 h 69850"/>
                <a:gd name="T17" fmla="*/ 73025 w 73025"/>
                <a:gd name="T18" fmla="*/ 69850 h 69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025" h="69850">
                  <a:moveTo>
                    <a:pt x="73025" y="3175"/>
                  </a:moveTo>
                  <a:lnTo>
                    <a:pt x="31750" y="0"/>
                  </a:lnTo>
                  <a:lnTo>
                    <a:pt x="0" y="28575"/>
                  </a:lnTo>
                  <a:lnTo>
                    <a:pt x="0" y="69850"/>
                  </a:lnTo>
                  <a:lnTo>
                    <a:pt x="73025" y="317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8" name="Freeform 217"/>
            <p:cNvSpPr>
              <a:spLocks noChangeArrowheads="1"/>
            </p:cNvSpPr>
            <p:nvPr/>
          </p:nvSpPr>
          <p:spPr bwMode="auto">
            <a:xfrm>
              <a:off x="1895475" y="3695700"/>
              <a:ext cx="104775" cy="79375"/>
            </a:xfrm>
            <a:custGeom>
              <a:avLst/>
              <a:gdLst>
                <a:gd name="T0" fmla="*/ 104775 w 104775"/>
                <a:gd name="T1" fmla="*/ 0 h 79375"/>
                <a:gd name="T2" fmla="*/ 31750 w 104775"/>
                <a:gd name="T3" fmla="*/ 3175 h 79375"/>
                <a:gd name="T4" fmla="*/ 34925 w 104775"/>
                <a:gd name="T5" fmla="*/ 41275 h 79375"/>
                <a:gd name="T6" fmla="*/ 0 w 104775"/>
                <a:gd name="T7" fmla="*/ 79375 h 79375"/>
                <a:gd name="T8" fmla="*/ 38100 w 104775"/>
                <a:gd name="T9" fmla="*/ 79375 h 79375"/>
                <a:gd name="T10" fmla="*/ 44450 w 104775"/>
                <a:gd name="T11" fmla="*/ 50800 h 79375"/>
                <a:gd name="T12" fmla="*/ 104775 w 104775"/>
                <a:gd name="T13" fmla="*/ 0 h 79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79375"/>
                <a:gd name="T23" fmla="*/ 104775 w 104775"/>
                <a:gd name="T24" fmla="*/ 79375 h 79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79375">
                  <a:moveTo>
                    <a:pt x="104775" y="0"/>
                  </a:moveTo>
                  <a:lnTo>
                    <a:pt x="31750" y="3175"/>
                  </a:lnTo>
                  <a:lnTo>
                    <a:pt x="34925" y="41275"/>
                  </a:lnTo>
                  <a:lnTo>
                    <a:pt x="0" y="79375"/>
                  </a:lnTo>
                  <a:lnTo>
                    <a:pt x="38100" y="79375"/>
                  </a:lnTo>
                  <a:lnTo>
                    <a:pt x="44450" y="50800"/>
                  </a:lnTo>
                  <a:lnTo>
                    <a:pt x="104775" y="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9" name="Freeform 218"/>
            <p:cNvSpPr>
              <a:spLocks noChangeArrowheads="1"/>
            </p:cNvSpPr>
            <p:nvPr/>
          </p:nvSpPr>
          <p:spPr bwMode="auto">
            <a:xfrm>
              <a:off x="1971675" y="3676650"/>
              <a:ext cx="92075" cy="60325"/>
            </a:xfrm>
            <a:custGeom>
              <a:avLst/>
              <a:gdLst>
                <a:gd name="T0" fmla="*/ 92075 w 92075"/>
                <a:gd name="T1" fmla="*/ 3175 h 60325"/>
                <a:gd name="T2" fmla="*/ 28575 w 92075"/>
                <a:gd name="T3" fmla="*/ 0 h 60325"/>
                <a:gd name="T4" fmla="*/ 0 w 92075"/>
                <a:gd name="T5" fmla="*/ 19050 h 60325"/>
                <a:gd name="T6" fmla="*/ 34925 w 92075"/>
                <a:gd name="T7" fmla="*/ 19050 h 60325"/>
                <a:gd name="T8" fmla="*/ 31750 w 92075"/>
                <a:gd name="T9" fmla="*/ 60325 h 60325"/>
                <a:gd name="T10" fmla="*/ 92075 w 92075"/>
                <a:gd name="T11" fmla="*/ 3175 h 603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075"/>
                <a:gd name="T19" fmla="*/ 0 h 60325"/>
                <a:gd name="T20" fmla="*/ 92075 w 92075"/>
                <a:gd name="T21" fmla="*/ 60325 h 603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075" h="60325">
                  <a:moveTo>
                    <a:pt x="92075" y="3175"/>
                  </a:moveTo>
                  <a:lnTo>
                    <a:pt x="28575" y="0"/>
                  </a:lnTo>
                  <a:lnTo>
                    <a:pt x="0" y="19050"/>
                  </a:lnTo>
                  <a:lnTo>
                    <a:pt x="34925" y="19050"/>
                  </a:lnTo>
                  <a:lnTo>
                    <a:pt x="31750" y="60325"/>
                  </a:lnTo>
                  <a:lnTo>
                    <a:pt x="92075" y="317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5" name="Freeform 224"/>
            <p:cNvSpPr>
              <a:spLocks noChangeArrowheads="1"/>
            </p:cNvSpPr>
            <p:nvPr/>
          </p:nvSpPr>
          <p:spPr bwMode="auto">
            <a:xfrm>
              <a:off x="2006600" y="3587750"/>
              <a:ext cx="114300" cy="41275"/>
            </a:xfrm>
            <a:custGeom>
              <a:avLst/>
              <a:gdLst>
                <a:gd name="T0" fmla="*/ 114300 w 114300"/>
                <a:gd name="T1" fmla="*/ 0 h 41275"/>
                <a:gd name="T2" fmla="*/ 41275 w 114300"/>
                <a:gd name="T3" fmla="*/ 3175 h 41275"/>
                <a:gd name="T4" fmla="*/ 0 w 114300"/>
                <a:gd name="T5" fmla="*/ 41275 h 41275"/>
                <a:gd name="T6" fmla="*/ 63500 w 114300"/>
                <a:gd name="T7" fmla="*/ 41275 h 41275"/>
                <a:gd name="T8" fmla="*/ 114300 w 114300"/>
                <a:gd name="T9" fmla="*/ 0 h 41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300"/>
                <a:gd name="T16" fmla="*/ 0 h 41275"/>
                <a:gd name="T17" fmla="*/ 114300 w 114300"/>
                <a:gd name="T18" fmla="*/ 41275 h 412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300" h="41275">
                  <a:moveTo>
                    <a:pt x="114300" y="0"/>
                  </a:moveTo>
                  <a:lnTo>
                    <a:pt x="41275" y="3175"/>
                  </a:lnTo>
                  <a:lnTo>
                    <a:pt x="0" y="41275"/>
                  </a:lnTo>
                  <a:lnTo>
                    <a:pt x="63500" y="41275"/>
                  </a:lnTo>
                  <a:lnTo>
                    <a:pt x="114300" y="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7" name="Freeform 226"/>
            <p:cNvSpPr>
              <a:spLocks noChangeArrowheads="1"/>
            </p:cNvSpPr>
            <p:nvPr/>
          </p:nvSpPr>
          <p:spPr bwMode="auto">
            <a:xfrm>
              <a:off x="2000250" y="3629025"/>
              <a:ext cx="66675" cy="50800"/>
            </a:xfrm>
            <a:custGeom>
              <a:avLst/>
              <a:gdLst>
                <a:gd name="T0" fmla="*/ 0 w 66675"/>
                <a:gd name="T1" fmla="*/ 0 h 50800"/>
                <a:gd name="T2" fmla="*/ 0 w 66675"/>
                <a:gd name="T3" fmla="*/ 50800 h 50800"/>
                <a:gd name="T4" fmla="*/ 66675 w 66675"/>
                <a:gd name="T5" fmla="*/ 50800 h 50800"/>
                <a:gd name="T6" fmla="*/ 66675 w 66675"/>
                <a:gd name="T7" fmla="*/ 0 h 50800"/>
                <a:gd name="T8" fmla="*/ 0 w 66675"/>
                <a:gd name="T9" fmla="*/ 0 h 50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675"/>
                <a:gd name="T16" fmla="*/ 0 h 50800"/>
                <a:gd name="T17" fmla="*/ 66675 w 66675"/>
                <a:gd name="T18" fmla="*/ 50800 h 50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675" h="50800">
                  <a:moveTo>
                    <a:pt x="0" y="0"/>
                  </a:moveTo>
                  <a:lnTo>
                    <a:pt x="0" y="50800"/>
                  </a:lnTo>
                  <a:lnTo>
                    <a:pt x="66675" y="50800"/>
                  </a:lnTo>
                  <a:lnTo>
                    <a:pt x="6667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9" name="Freeform 228"/>
            <p:cNvSpPr>
              <a:spLocks noChangeArrowheads="1"/>
            </p:cNvSpPr>
            <p:nvPr/>
          </p:nvSpPr>
          <p:spPr bwMode="auto">
            <a:xfrm>
              <a:off x="2057400" y="3524250"/>
              <a:ext cx="69850" cy="60325"/>
            </a:xfrm>
            <a:custGeom>
              <a:avLst/>
              <a:gdLst>
                <a:gd name="T0" fmla="*/ 0 w 69850"/>
                <a:gd name="T1" fmla="*/ 41275 h 60325"/>
                <a:gd name="T2" fmla="*/ 22225 w 69850"/>
                <a:gd name="T3" fmla="*/ 38100 h 60325"/>
                <a:gd name="T4" fmla="*/ 69850 w 69850"/>
                <a:gd name="T5" fmla="*/ 0 h 60325"/>
                <a:gd name="T6" fmla="*/ 66675 w 69850"/>
                <a:gd name="T7" fmla="*/ 60325 h 60325"/>
                <a:gd name="T8" fmla="*/ 0 w 69850"/>
                <a:gd name="T9" fmla="*/ 41275 h 60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850"/>
                <a:gd name="T16" fmla="*/ 0 h 60325"/>
                <a:gd name="T17" fmla="*/ 69850 w 69850"/>
                <a:gd name="T18" fmla="*/ 60325 h 60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850" h="60325">
                  <a:moveTo>
                    <a:pt x="0" y="41275"/>
                  </a:moveTo>
                  <a:lnTo>
                    <a:pt x="22225" y="38100"/>
                  </a:lnTo>
                  <a:lnTo>
                    <a:pt x="69850" y="0"/>
                  </a:lnTo>
                  <a:lnTo>
                    <a:pt x="66675" y="60325"/>
                  </a:lnTo>
                  <a:lnTo>
                    <a:pt x="0" y="41275"/>
                  </a:ln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2" name="Oval 231"/>
          <p:cNvSpPr>
            <a:spLocks noChangeArrowheads="1"/>
          </p:cNvSpPr>
          <p:nvPr/>
        </p:nvSpPr>
        <p:spPr bwMode="auto">
          <a:xfrm>
            <a:off x="3943350" y="3009900"/>
            <a:ext cx="57150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34" name="Straight Arrow Connector 233"/>
          <p:cNvCxnSpPr>
            <a:cxnSpLocks noChangeShapeType="1"/>
            <a:stCxn id="232" idx="0"/>
          </p:cNvCxnSpPr>
          <p:nvPr/>
        </p:nvCxnSpPr>
        <p:spPr bwMode="auto">
          <a:xfrm rot="5400000" flipH="1" flipV="1">
            <a:off x="3387725" y="1687513"/>
            <a:ext cx="1906587" cy="7381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8" name="Straight Connector 237"/>
          <p:cNvCxnSpPr>
            <a:cxnSpLocks noChangeShapeType="1"/>
          </p:cNvCxnSpPr>
          <p:nvPr/>
        </p:nvCxnSpPr>
        <p:spPr bwMode="auto">
          <a:xfrm rot="5400000">
            <a:off x="3000375" y="2108200"/>
            <a:ext cx="7938" cy="18875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Straight Arrow Connector 240"/>
          <p:cNvCxnSpPr>
            <a:cxnSpLocks noChangeShapeType="1"/>
            <a:stCxn id="232" idx="4"/>
          </p:cNvCxnSpPr>
          <p:nvPr/>
        </p:nvCxnSpPr>
        <p:spPr bwMode="auto">
          <a:xfrm rot="5400000">
            <a:off x="3629819" y="3409156"/>
            <a:ext cx="685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Straight Arrow Connector 244"/>
          <p:cNvCxnSpPr>
            <a:cxnSpLocks noChangeShapeType="1"/>
          </p:cNvCxnSpPr>
          <p:nvPr/>
        </p:nvCxnSpPr>
        <p:spPr bwMode="auto">
          <a:xfrm>
            <a:off x="3975100" y="3046413"/>
            <a:ext cx="10747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7" name="Straight Arrow Connector 246"/>
          <p:cNvCxnSpPr>
            <a:cxnSpLocks noChangeShapeType="1"/>
          </p:cNvCxnSpPr>
          <p:nvPr/>
        </p:nvCxnSpPr>
        <p:spPr bwMode="auto">
          <a:xfrm rot="10800000" flipV="1">
            <a:off x="3259138" y="3067050"/>
            <a:ext cx="688975" cy="657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TextBox 255"/>
          <p:cNvSpPr txBox="1">
            <a:spLocks noChangeArrowheads="1"/>
          </p:cNvSpPr>
          <p:nvPr/>
        </p:nvSpPr>
        <p:spPr bwMode="auto">
          <a:xfrm>
            <a:off x="3109913" y="3659188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9pPr>
          </a:lstStyle>
          <a:p>
            <a:r>
              <a:rPr lang="en-US" sz="1600" b="1">
                <a:latin typeface="Helvetica" pitchFamily="-107" charset="0"/>
                <a:cs typeface="Helvetica" pitchFamily="-107" charset="0"/>
              </a:rPr>
              <a:t>y</a:t>
            </a:r>
          </a:p>
        </p:txBody>
      </p:sp>
      <p:sp>
        <p:nvSpPr>
          <p:cNvPr id="13329" name="TextBox 256"/>
          <p:cNvSpPr txBox="1">
            <a:spLocks noChangeArrowheads="1"/>
          </p:cNvSpPr>
          <p:nvPr/>
        </p:nvSpPr>
        <p:spPr bwMode="auto">
          <a:xfrm>
            <a:off x="3959225" y="3541713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9pPr>
          </a:lstStyle>
          <a:p>
            <a:r>
              <a:rPr lang="en-US" sz="1600" b="1">
                <a:latin typeface="Helvetica" pitchFamily="-107" charset="0"/>
                <a:cs typeface="Helvetica" pitchFamily="-107" charset="0"/>
              </a:rPr>
              <a:t>z</a:t>
            </a:r>
          </a:p>
        </p:txBody>
      </p:sp>
      <p:sp>
        <p:nvSpPr>
          <p:cNvPr id="13330" name="TextBox 257"/>
          <p:cNvSpPr txBox="1">
            <a:spLocks noChangeArrowheads="1"/>
          </p:cNvSpPr>
          <p:nvPr/>
        </p:nvSpPr>
        <p:spPr bwMode="auto">
          <a:xfrm>
            <a:off x="4899025" y="299561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9pPr>
          </a:lstStyle>
          <a:p>
            <a:r>
              <a:rPr lang="en-US" sz="1600" b="1">
                <a:latin typeface="Helvetica" pitchFamily="-107" charset="0"/>
                <a:cs typeface="Helvetica" pitchFamily="-107" charset="0"/>
              </a:rPr>
              <a:t>x</a:t>
            </a:r>
          </a:p>
        </p:txBody>
      </p:sp>
      <p:cxnSp>
        <p:nvCxnSpPr>
          <p:cNvPr id="269" name="Straight Arrow Connector 268"/>
          <p:cNvCxnSpPr>
            <a:cxnSpLocks noChangeShapeType="1"/>
          </p:cNvCxnSpPr>
          <p:nvPr/>
        </p:nvCxnSpPr>
        <p:spPr bwMode="auto">
          <a:xfrm rot="5400000">
            <a:off x="3923506" y="2436019"/>
            <a:ext cx="661988" cy="5588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Arc 270"/>
          <p:cNvSpPr>
            <a:spLocks noChangeArrowheads="1"/>
          </p:cNvSpPr>
          <p:nvPr/>
        </p:nvSpPr>
        <p:spPr bwMode="auto">
          <a:xfrm>
            <a:off x="3770313" y="2832100"/>
            <a:ext cx="479425" cy="454025"/>
          </a:xfrm>
          <a:custGeom>
            <a:avLst/>
            <a:gdLst>
              <a:gd name="T0" fmla="*/ 271660 w 478802"/>
              <a:gd name="T1" fmla="*/ 2070 h 454025"/>
              <a:gd name="T2" fmla="*/ 239401 w 478802"/>
              <a:gd name="T3" fmla="*/ 227013 h 454025"/>
              <a:gd name="T4" fmla="*/ 221412 w 478802"/>
              <a:gd name="T5" fmla="*/ 453383 h 454025"/>
              <a:gd name="T6" fmla="*/ 2 60000 65536"/>
              <a:gd name="T7" fmla="*/ 2 60000 65536"/>
              <a:gd name="T8" fmla="*/ 2 60000 65536"/>
              <a:gd name="T9" fmla="*/ 221412 w 478802"/>
              <a:gd name="T10" fmla="*/ 2070 h 454025"/>
              <a:gd name="T11" fmla="*/ 478802 w 478802"/>
              <a:gd name="T12" fmla="*/ 454025 h 454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8802" h="454025" stroke="0">
                <a:moveTo>
                  <a:pt x="271660" y="2070"/>
                </a:moveTo>
                <a:lnTo>
                  <a:pt x="271659" y="2070"/>
                </a:lnTo>
                <a:cubicBezTo>
                  <a:pt x="390318" y="17371"/>
                  <a:pt x="478802" y="113458"/>
                  <a:pt x="478802" y="227013"/>
                </a:cubicBezTo>
                <a:cubicBezTo>
                  <a:pt x="478802" y="352388"/>
                  <a:pt x="371618" y="454026"/>
                  <a:pt x="239401" y="454026"/>
                </a:cubicBezTo>
                <a:cubicBezTo>
                  <a:pt x="233398" y="454026"/>
                  <a:pt x="227397" y="453811"/>
                  <a:pt x="221411" y="453384"/>
                </a:cubicBezTo>
                <a:lnTo>
                  <a:pt x="239401" y="227013"/>
                </a:lnTo>
                <a:close/>
              </a:path>
              <a:path w="478802" h="454025" fill="none">
                <a:moveTo>
                  <a:pt x="271660" y="2070"/>
                </a:moveTo>
                <a:lnTo>
                  <a:pt x="271659" y="2070"/>
                </a:lnTo>
                <a:cubicBezTo>
                  <a:pt x="390318" y="17371"/>
                  <a:pt x="478802" y="113458"/>
                  <a:pt x="478802" y="227013"/>
                </a:cubicBezTo>
                <a:cubicBezTo>
                  <a:pt x="478802" y="352388"/>
                  <a:pt x="371618" y="454026"/>
                  <a:pt x="239401" y="454026"/>
                </a:cubicBezTo>
                <a:cubicBezTo>
                  <a:pt x="233398" y="454026"/>
                  <a:pt x="227397" y="453811"/>
                  <a:pt x="221411" y="453384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006385" y="3170677"/>
            <a:ext cx="925654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theta(1)</a:t>
            </a:r>
          </a:p>
        </p:txBody>
      </p:sp>
      <p:sp>
        <p:nvSpPr>
          <p:cNvPr id="278" name="Arc 277"/>
          <p:cNvSpPr>
            <a:spLocks noChangeArrowheads="1"/>
          </p:cNvSpPr>
          <p:nvPr/>
        </p:nvSpPr>
        <p:spPr bwMode="auto">
          <a:xfrm rot="-10594657">
            <a:off x="3419475" y="2628900"/>
            <a:ext cx="914400" cy="914400"/>
          </a:xfrm>
          <a:custGeom>
            <a:avLst/>
            <a:gdLst>
              <a:gd name="T0" fmla="*/ 331395 w 914400"/>
              <a:gd name="T1" fmla="*/ 17649 h 914400"/>
              <a:gd name="T2" fmla="*/ 457200 w 914400"/>
              <a:gd name="T3" fmla="*/ 457200 h 914400"/>
              <a:gd name="T4" fmla="*/ 914400 w 914400"/>
              <a:gd name="T5" fmla="*/ 457200 h 914400"/>
              <a:gd name="T6" fmla="*/ 2 60000 65536"/>
              <a:gd name="T7" fmla="*/ 1 60000 65536"/>
              <a:gd name="T8" fmla="*/ 1 60000 65536"/>
              <a:gd name="T9" fmla="*/ 331395 w 914400"/>
              <a:gd name="T10" fmla="*/ 0 h 914400"/>
              <a:gd name="T11" fmla="*/ 914400 w 914400"/>
              <a:gd name="T12" fmla="*/ 4572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914400" stroke="0">
                <a:moveTo>
                  <a:pt x="331395" y="17649"/>
                </a:moveTo>
                <a:lnTo>
                  <a:pt x="331395" y="17649"/>
                </a:lnTo>
                <a:cubicBezTo>
                  <a:pt x="372304" y="5940"/>
                  <a:pt x="414648" y="-1"/>
                  <a:pt x="457200" y="0"/>
                </a:cubicBezTo>
                <a:cubicBezTo>
                  <a:pt x="709704" y="0"/>
                  <a:pt x="914400" y="204695"/>
                  <a:pt x="914400" y="457200"/>
                </a:cubicBezTo>
                <a:lnTo>
                  <a:pt x="457200" y="457200"/>
                </a:lnTo>
                <a:close/>
              </a:path>
              <a:path w="914400" h="914400" fill="none">
                <a:moveTo>
                  <a:pt x="331395" y="17649"/>
                </a:moveTo>
                <a:lnTo>
                  <a:pt x="331395" y="17649"/>
                </a:lnTo>
                <a:cubicBezTo>
                  <a:pt x="372304" y="5940"/>
                  <a:pt x="414648" y="-1"/>
                  <a:pt x="457200" y="0"/>
                </a:cubicBezTo>
                <a:cubicBezTo>
                  <a:pt x="709704" y="0"/>
                  <a:pt x="914400" y="204695"/>
                  <a:pt x="914400" y="4572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960750" y="3229941"/>
            <a:ext cx="925654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theta(2)</a:t>
            </a:r>
          </a:p>
        </p:txBody>
      </p:sp>
      <p:sp>
        <p:nvSpPr>
          <p:cNvPr id="281" name="Arc 280"/>
          <p:cNvSpPr>
            <a:spLocks noChangeArrowheads="1"/>
          </p:cNvSpPr>
          <p:nvPr/>
        </p:nvSpPr>
        <p:spPr bwMode="auto">
          <a:xfrm>
            <a:off x="3683000" y="2832100"/>
            <a:ext cx="822325" cy="371475"/>
          </a:xfrm>
          <a:custGeom>
            <a:avLst/>
            <a:gdLst>
              <a:gd name="T0" fmla="*/ 489821 w 822325"/>
              <a:gd name="T1" fmla="*/ 3431 h 371553"/>
              <a:gd name="T2" fmla="*/ 411163 w 822325"/>
              <a:gd name="T3" fmla="*/ 185777 h 371553"/>
              <a:gd name="T4" fmla="*/ 822325 w 822325"/>
              <a:gd name="T5" fmla="*/ 185777 h 371553"/>
              <a:gd name="T6" fmla="*/ 2 60000 65536"/>
              <a:gd name="T7" fmla="*/ 2 60000 65536"/>
              <a:gd name="T8" fmla="*/ 1 60000 65536"/>
              <a:gd name="T9" fmla="*/ 489821 w 822325"/>
              <a:gd name="T10" fmla="*/ 3431 h 371553"/>
              <a:gd name="T11" fmla="*/ 822325 w 822325"/>
              <a:gd name="T12" fmla="*/ 185777 h 371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2325" h="371553" stroke="0">
                <a:moveTo>
                  <a:pt x="489821" y="3431"/>
                </a:moveTo>
                <a:lnTo>
                  <a:pt x="489820" y="3431"/>
                </a:lnTo>
                <a:cubicBezTo>
                  <a:pt x="682938" y="20438"/>
                  <a:pt x="822325" y="96878"/>
                  <a:pt x="822325" y="185777"/>
                </a:cubicBezTo>
                <a:lnTo>
                  <a:pt x="411163" y="185777"/>
                </a:lnTo>
                <a:close/>
              </a:path>
              <a:path w="822325" h="371553" fill="none">
                <a:moveTo>
                  <a:pt x="489821" y="3431"/>
                </a:moveTo>
                <a:lnTo>
                  <a:pt x="489820" y="3431"/>
                </a:lnTo>
                <a:cubicBezTo>
                  <a:pt x="682938" y="20438"/>
                  <a:pt x="822325" y="96878"/>
                  <a:pt x="822325" y="185777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8" name="Arc 287"/>
          <p:cNvSpPr>
            <a:spLocks noChangeArrowheads="1"/>
          </p:cNvSpPr>
          <p:nvPr/>
        </p:nvSpPr>
        <p:spPr bwMode="auto">
          <a:xfrm>
            <a:off x="3109913" y="2724150"/>
            <a:ext cx="1693862" cy="700088"/>
          </a:xfrm>
          <a:custGeom>
            <a:avLst/>
            <a:gdLst>
              <a:gd name="T0" fmla="*/ 17632 w 1694287"/>
              <a:gd name="T1" fmla="*/ 279185 h 700557"/>
              <a:gd name="T2" fmla="*/ 847144 w 1694287"/>
              <a:gd name="T3" fmla="*/ 350279 h 700557"/>
              <a:gd name="T4" fmla="*/ 1690355 w 1694287"/>
              <a:gd name="T5" fmla="*/ 316569 h 700557"/>
              <a:gd name="T6" fmla="*/ 1 60000 65536"/>
              <a:gd name="T7" fmla="*/ 3 60000 65536"/>
              <a:gd name="T8" fmla="*/ 1 60000 65536"/>
              <a:gd name="T9" fmla="*/ 17632 w 1694287"/>
              <a:gd name="T10" fmla="*/ 0 h 700557"/>
              <a:gd name="T11" fmla="*/ 1690355 w 1694287"/>
              <a:gd name="T12" fmla="*/ 316569 h 7005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4287" h="700557" stroke="0">
                <a:moveTo>
                  <a:pt x="17632" y="279185"/>
                </a:moveTo>
                <a:lnTo>
                  <a:pt x="17632" y="279185"/>
                </a:lnTo>
                <a:cubicBezTo>
                  <a:pt x="99141" y="116589"/>
                  <a:pt x="445550" y="-1"/>
                  <a:pt x="847144" y="0"/>
                </a:cubicBezTo>
                <a:cubicBezTo>
                  <a:pt x="1283430" y="0"/>
                  <a:pt x="1648368" y="137009"/>
                  <a:pt x="1690355" y="316569"/>
                </a:cubicBezTo>
                <a:lnTo>
                  <a:pt x="847144" y="350279"/>
                </a:lnTo>
                <a:close/>
              </a:path>
              <a:path w="1694287" h="700557" fill="none">
                <a:moveTo>
                  <a:pt x="17632" y="279185"/>
                </a:moveTo>
                <a:lnTo>
                  <a:pt x="17632" y="279185"/>
                </a:lnTo>
                <a:cubicBezTo>
                  <a:pt x="99141" y="116589"/>
                  <a:pt x="445550" y="-1"/>
                  <a:pt x="847144" y="0"/>
                </a:cubicBezTo>
                <a:cubicBezTo>
                  <a:pt x="1283430" y="0"/>
                  <a:pt x="1648368" y="137009"/>
                  <a:pt x="1690355" y="316569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4260895" y="2688133"/>
            <a:ext cx="743112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phi(1)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3263698" y="2553725"/>
            <a:ext cx="743112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phi(2)</a:t>
            </a:r>
          </a:p>
        </p:txBody>
      </p:sp>
      <p:sp>
        <p:nvSpPr>
          <p:cNvPr id="13340" name="TextBox 290"/>
          <p:cNvSpPr txBox="1">
            <a:spLocks noChangeArrowheads="1"/>
          </p:cNvSpPr>
          <p:nvPr/>
        </p:nvSpPr>
        <p:spPr bwMode="auto">
          <a:xfrm>
            <a:off x="5272823" y="444500"/>
            <a:ext cx="2933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9pPr>
          </a:lstStyle>
          <a:p>
            <a:pPr algn="ctr"/>
            <a:r>
              <a:rPr lang="en-US" sz="1600" b="1" dirty="0">
                <a:latin typeface="Helvetica" pitchFamily="-107" charset="0"/>
                <a:cs typeface="Helvetica" pitchFamily="-107" charset="0"/>
              </a:rPr>
              <a:t>BEAM scoring plane</a:t>
            </a:r>
          </a:p>
          <a:p>
            <a:pPr algn="ctr"/>
            <a:r>
              <a:rPr lang="en-US" sz="1600" b="1" dirty="0">
                <a:latin typeface="Helvetica" pitchFamily="-107" charset="0"/>
                <a:cs typeface="Helvetica" pitchFamily="-107" charset="0"/>
              </a:rPr>
              <a:t>(synchronized MLC last CM)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3834830" y="1864838"/>
            <a:ext cx="982861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dsource</a:t>
            </a:r>
          </a:p>
        </p:txBody>
      </p:sp>
      <p:sp>
        <p:nvSpPr>
          <p:cNvPr id="298" name="Arc 297"/>
          <p:cNvSpPr>
            <a:spLocks noChangeArrowheads="1"/>
          </p:cNvSpPr>
          <p:nvPr/>
        </p:nvSpPr>
        <p:spPr bwMode="auto">
          <a:xfrm>
            <a:off x="2035175" y="1084263"/>
            <a:ext cx="5308600" cy="3751262"/>
          </a:xfrm>
          <a:custGeom>
            <a:avLst/>
            <a:gdLst>
              <a:gd name="T0" fmla="*/ 1933 w 5308598"/>
              <a:gd name="T1" fmla="*/ 1947173 h 3751221"/>
              <a:gd name="T2" fmla="*/ 2654299 w 5308598"/>
              <a:gd name="T3" fmla="*/ 1875611 h 3751221"/>
              <a:gd name="T4" fmla="*/ 2669525 w 5308598"/>
              <a:gd name="T5" fmla="*/ 31 h 3751221"/>
              <a:gd name="T6" fmla="*/ 1 60000 65536"/>
              <a:gd name="T7" fmla="*/ 2 60000 65536"/>
              <a:gd name="T8" fmla="*/ 0 60000 65536"/>
              <a:gd name="T9" fmla="*/ 0 w 5308598"/>
              <a:gd name="T10" fmla="*/ 0 h 3751221"/>
              <a:gd name="T11" fmla="*/ 2669525 w 5308598"/>
              <a:gd name="T12" fmla="*/ 1947173 h 37512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8598" h="3751221" stroke="0">
                <a:moveTo>
                  <a:pt x="1933" y="1947173"/>
                </a:moveTo>
                <a:lnTo>
                  <a:pt x="1932" y="1947173"/>
                </a:lnTo>
                <a:cubicBezTo>
                  <a:pt x="644" y="1923329"/>
                  <a:pt x="0" y="1899471"/>
                  <a:pt x="0" y="1875611"/>
                </a:cubicBezTo>
                <a:cubicBezTo>
                  <a:pt x="0" y="839739"/>
                  <a:pt x="1188370" y="0"/>
                  <a:pt x="2654299" y="0"/>
                </a:cubicBezTo>
                <a:cubicBezTo>
                  <a:pt x="2659374" y="-1"/>
                  <a:pt x="2664449" y="10"/>
                  <a:pt x="2669524" y="30"/>
                </a:cubicBezTo>
                <a:lnTo>
                  <a:pt x="2654299" y="1875611"/>
                </a:lnTo>
                <a:close/>
              </a:path>
              <a:path w="5308598" h="3751221" fill="none">
                <a:moveTo>
                  <a:pt x="1933" y="1947173"/>
                </a:moveTo>
                <a:lnTo>
                  <a:pt x="1932" y="1947173"/>
                </a:lnTo>
                <a:cubicBezTo>
                  <a:pt x="644" y="1923329"/>
                  <a:pt x="0" y="1899471"/>
                  <a:pt x="0" y="1875611"/>
                </a:cubicBezTo>
                <a:cubicBezTo>
                  <a:pt x="0" y="839739"/>
                  <a:pt x="1188370" y="0"/>
                  <a:pt x="2654299" y="0"/>
                </a:cubicBezTo>
                <a:cubicBezTo>
                  <a:pt x="2659374" y="-1"/>
                  <a:pt x="2664449" y="10"/>
                  <a:pt x="2669524" y="3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miter lim="800000"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849878" y="1229789"/>
            <a:ext cx="1715534" cy="584775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l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eaf settings for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muIndex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(1</a:t>
            </a: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)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354604" y="3481829"/>
            <a:ext cx="1715534" cy="584775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l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eaf settings for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muIndex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(2</a:t>
            </a: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75649" y="1313721"/>
            <a:ext cx="3828292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 </a:t>
            </a: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muIindex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(1</a:t>
            </a: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) ≤ MU_RND &lt; </a:t>
            </a: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muIndex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(2</a:t>
            </a: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Blake Walters</dc:creator>
  <cp:lastModifiedBy>Blake</cp:lastModifiedBy>
  <cp:revision>19</cp:revision>
  <dcterms:created xsi:type="dcterms:W3CDTF">2013-02-14T22:43:04Z</dcterms:created>
  <dcterms:modified xsi:type="dcterms:W3CDTF">2013-02-15T20:35:12Z</dcterms:modified>
</cp:coreProperties>
</file>