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32CE-F906-4F12-8EDA-7D54CD92F9A6}" type="datetimeFigureOut">
              <a:rPr lang="en-US" smtClean="0"/>
              <a:t>12/26/2012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9CC7-F512-41B1-9981-D26C57FE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8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32CE-F906-4F12-8EDA-7D54CD92F9A6}" type="datetimeFigureOut">
              <a:rPr lang="en-US" smtClean="0"/>
              <a:t>12/26/2012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9CC7-F512-41B1-9981-D26C57FE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3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32CE-F906-4F12-8EDA-7D54CD92F9A6}" type="datetimeFigureOut">
              <a:rPr lang="en-US" smtClean="0"/>
              <a:t>12/26/2012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9CC7-F512-41B1-9981-D26C57FE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6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32CE-F906-4F12-8EDA-7D54CD92F9A6}" type="datetimeFigureOut">
              <a:rPr lang="en-US" smtClean="0"/>
              <a:t>12/26/2012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9CC7-F512-41B1-9981-D26C57FE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7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32CE-F906-4F12-8EDA-7D54CD92F9A6}" type="datetimeFigureOut">
              <a:rPr lang="en-US" smtClean="0"/>
              <a:t>12/26/2012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9CC7-F512-41B1-9981-D26C57FE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32CE-F906-4F12-8EDA-7D54CD92F9A6}" type="datetimeFigureOut">
              <a:rPr lang="en-US" smtClean="0"/>
              <a:t>12/26/2012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9CC7-F512-41B1-9981-D26C57FE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9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32CE-F906-4F12-8EDA-7D54CD92F9A6}" type="datetimeFigureOut">
              <a:rPr lang="en-US" smtClean="0"/>
              <a:t>12/26/2012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9CC7-F512-41B1-9981-D26C57FE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9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32CE-F906-4F12-8EDA-7D54CD92F9A6}" type="datetimeFigureOut">
              <a:rPr lang="en-US" smtClean="0"/>
              <a:t>12/26/2012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9CC7-F512-41B1-9981-D26C57FE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2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32CE-F906-4F12-8EDA-7D54CD92F9A6}" type="datetimeFigureOut">
              <a:rPr lang="en-US" smtClean="0"/>
              <a:t>12/26/2012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9CC7-F512-41B1-9981-D26C57FE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8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32CE-F906-4F12-8EDA-7D54CD92F9A6}" type="datetimeFigureOut">
              <a:rPr lang="en-US" smtClean="0"/>
              <a:t>12/26/2012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9CC7-F512-41B1-9981-D26C57FE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3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32CE-F906-4F12-8EDA-7D54CD92F9A6}" type="datetimeFigureOut">
              <a:rPr lang="en-US" smtClean="0"/>
              <a:t>12/26/2012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9CC7-F512-41B1-9981-D26C57FE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4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032CE-F906-4F12-8EDA-7D54CD92F9A6}" type="datetimeFigureOut">
              <a:rPr lang="en-US" smtClean="0"/>
              <a:t>12/26/2012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69CC7-F512-41B1-9981-D26C57FE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3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en-us/download/details.aspx?id=15104" TargetMode="External"/><Relationship Id="rId2" Type="http://schemas.openxmlformats.org/officeDocument/2006/relationships/hyperlink" Target="http://code.google.com/p/elmah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381000"/>
            <a:ext cx="1752600" cy="1295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ExportClient</a:t>
            </a:r>
            <a:endParaRPr lang="en-US" dirty="0" smtClean="0"/>
          </a:p>
          <a:p>
            <a:pPr algn="ctr"/>
            <a:r>
              <a:rPr lang="en-US" dirty="0" smtClean="0"/>
              <a:t>(MVC Website)</a:t>
            </a:r>
            <a:endParaRPr lang="en-US" dirty="0"/>
          </a:p>
        </p:txBody>
      </p:sp>
      <p:sp>
        <p:nvSpPr>
          <p:cNvPr id="5" name="Flowchart: Multidocument 4"/>
          <p:cNvSpPr/>
          <p:nvPr/>
        </p:nvSpPr>
        <p:spPr>
          <a:xfrm>
            <a:off x="6248400" y="461455"/>
            <a:ext cx="1981200" cy="1447800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Queue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562600" y="4419600"/>
            <a:ext cx="2971800" cy="1905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FileCreationService</a:t>
            </a:r>
            <a:endParaRPr lang="en-US" dirty="0" smtClean="0"/>
          </a:p>
          <a:p>
            <a:pPr algn="ctr"/>
            <a:r>
              <a:rPr lang="en-US" dirty="0" smtClean="0"/>
              <a:t>(Windows Service)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64264" y="2262274"/>
            <a:ext cx="2895600" cy="152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ScheduledClient</a:t>
            </a:r>
            <a:endParaRPr lang="en-US" dirty="0" smtClean="0"/>
          </a:p>
          <a:p>
            <a:pPr algn="ctr"/>
            <a:r>
              <a:rPr lang="en-US" dirty="0" smtClean="0"/>
              <a:t>(Windows Scheduled Task)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2514600" y="5273710"/>
            <a:ext cx="1676400" cy="13335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Catalyst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152400" y="4191000"/>
            <a:ext cx="2209800" cy="1371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NRC_CatalystExport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smtClean="0"/>
              <a:t>application </a:t>
            </a:r>
            <a:r>
              <a:rPr lang="en-US" dirty="0" err="1" smtClean="0"/>
              <a:t>db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2362200" y="1028700"/>
            <a:ext cx="3886200" cy="1566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29917" y="655725"/>
            <a:ext cx="1464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Run Definition</a:t>
            </a:r>
          </a:p>
          <a:p>
            <a:r>
              <a:rPr lang="en-US" sz="1200" dirty="0" smtClean="0"/>
              <a:t>-Queue </a:t>
            </a:r>
            <a:r>
              <a:rPr lang="en-US" sz="1200" dirty="0" err="1" smtClean="0"/>
              <a:t>ExportLogId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4" idx="2"/>
            <a:endCxn id="9" idx="1"/>
          </p:cNvCxnSpPr>
          <p:nvPr/>
        </p:nvCxnSpPr>
        <p:spPr>
          <a:xfrm flipH="1">
            <a:off x="1257300" y="1676400"/>
            <a:ext cx="228600" cy="25146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000" y="2057400"/>
            <a:ext cx="1642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Schedule Definition</a:t>
            </a:r>
          </a:p>
          <a:p>
            <a:r>
              <a:rPr lang="en-US" sz="1200" dirty="0" smtClean="0"/>
              <a:t>-Save </a:t>
            </a:r>
            <a:r>
              <a:rPr lang="en-US" sz="1200" dirty="0" err="1" smtClean="0"/>
              <a:t>ScheduledExport</a:t>
            </a:r>
            <a:endParaRPr lang="en-US" sz="1200" dirty="0"/>
          </a:p>
        </p:txBody>
      </p:sp>
      <p:cxnSp>
        <p:nvCxnSpPr>
          <p:cNvPr id="22" name="Straight Arrow Connector 21"/>
          <p:cNvCxnSpPr>
            <a:stCxn id="7" idx="1"/>
            <a:endCxn id="9" idx="0"/>
          </p:cNvCxnSpPr>
          <p:nvPr/>
        </p:nvCxnSpPr>
        <p:spPr>
          <a:xfrm flipH="1">
            <a:off x="1257300" y="3024274"/>
            <a:ext cx="1706964" cy="150962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85899" y="3426766"/>
            <a:ext cx="174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Pull </a:t>
            </a:r>
            <a:r>
              <a:rPr lang="en-US" sz="1200" dirty="0" err="1" smtClean="0"/>
              <a:t>ScheduledExports</a:t>
            </a:r>
            <a:r>
              <a:rPr lang="en-US" sz="1200" dirty="0" smtClean="0"/>
              <a:t> to be run today</a:t>
            </a:r>
          </a:p>
          <a:p>
            <a:r>
              <a:rPr lang="en-US" sz="1200" dirty="0" smtClean="0"/>
              <a:t>-Based on </a:t>
            </a:r>
            <a:r>
              <a:rPr lang="en-US" sz="1200" dirty="0" err="1" smtClean="0"/>
              <a:t>NextRunDate</a:t>
            </a:r>
            <a:endParaRPr lang="en-US" sz="1200" dirty="0"/>
          </a:p>
        </p:txBody>
      </p:sp>
      <p:cxnSp>
        <p:nvCxnSpPr>
          <p:cNvPr id="29" name="Straight Arrow Connector 28"/>
          <p:cNvCxnSpPr>
            <a:stCxn id="7" idx="0"/>
            <a:endCxn id="5" idx="1"/>
          </p:cNvCxnSpPr>
          <p:nvPr/>
        </p:nvCxnSpPr>
        <p:spPr>
          <a:xfrm flipV="1">
            <a:off x="4412064" y="1185355"/>
            <a:ext cx="1836336" cy="1076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48000" y="1676400"/>
            <a:ext cx="2514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Create </a:t>
            </a:r>
            <a:r>
              <a:rPr lang="en-US" sz="1200" dirty="0" err="1" smtClean="0"/>
              <a:t>ExportLog</a:t>
            </a:r>
            <a:r>
              <a:rPr lang="en-US" sz="1200" dirty="0" smtClean="0"/>
              <a:t> for each </a:t>
            </a:r>
            <a:r>
              <a:rPr lang="en-US" sz="1200" dirty="0" err="1" smtClean="0"/>
              <a:t>ScheduledExport</a:t>
            </a:r>
            <a:r>
              <a:rPr lang="en-US" sz="1200" dirty="0" smtClean="0"/>
              <a:t> and add Id to queue</a:t>
            </a:r>
            <a:endParaRPr lang="en-US" sz="1200" dirty="0"/>
          </a:p>
        </p:txBody>
      </p:sp>
      <p:cxnSp>
        <p:nvCxnSpPr>
          <p:cNvPr id="34" name="Straight Arrow Connector 33"/>
          <p:cNvCxnSpPr>
            <a:stCxn id="6" idx="0"/>
            <a:endCxn id="5" idx="2"/>
          </p:cNvCxnSpPr>
          <p:nvPr/>
        </p:nvCxnSpPr>
        <p:spPr>
          <a:xfrm flipV="1">
            <a:off x="7048500" y="1854426"/>
            <a:ext cx="52733" cy="2565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035940" y="2747275"/>
            <a:ext cx="1421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Pull Ids from Queue</a:t>
            </a:r>
            <a:endParaRPr lang="en-US" sz="1200" dirty="0"/>
          </a:p>
        </p:txBody>
      </p:sp>
      <p:cxnSp>
        <p:nvCxnSpPr>
          <p:cNvPr id="37" name="Straight Arrow Connector 36"/>
          <p:cNvCxnSpPr>
            <a:stCxn id="6" idx="1"/>
            <a:endCxn id="8" idx="4"/>
          </p:cNvCxnSpPr>
          <p:nvPr/>
        </p:nvCxnSpPr>
        <p:spPr>
          <a:xfrm flipH="1">
            <a:off x="4191000" y="5372100"/>
            <a:ext cx="1371600" cy="568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1"/>
            <a:endCxn id="9" idx="4"/>
          </p:cNvCxnSpPr>
          <p:nvPr/>
        </p:nvCxnSpPr>
        <p:spPr>
          <a:xfrm flipH="1" flipV="1">
            <a:off x="2362200" y="4876800"/>
            <a:ext cx="32004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97697" y="4842427"/>
            <a:ext cx="1652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Pull data and create file</a:t>
            </a:r>
            <a:endParaRPr lang="en-US" sz="12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52400" y="258183"/>
            <a:ext cx="457200" cy="927172"/>
            <a:chOff x="152400" y="258183"/>
            <a:chExt cx="457200" cy="927172"/>
          </a:xfrm>
        </p:grpSpPr>
        <p:sp>
          <p:nvSpPr>
            <p:cNvPr id="2" name="Smiley Face 1"/>
            <p:cNvSpPr/>
            <p:nvPr/>
          </p:nvSpPr>
          <p:spPr>
            <a:xfrm>
              <a:off x="152400" y="258183"/>
              <a:ext cx="457200" cy="425102"/>
            </a:xfrm>
            <a:prstGeom prst="smileyFac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/>
            <p:cNvCxnSpPr>
              <a:stCxn id="2" idx="4"/>
            </p:cNvCxnSpPr>
            <p:nvPr/>
          </p:nvCxnSpPr>
          <p:spPr>
            <a:xfrm>
              <a:off x="381000" y="683285"/>
              <a:ext cx="0" cy="50207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 flipH="1">
            <a:off x="197618" y="1185355"/>
            <a:ext cx="183382" cy="26244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381000" y="1185355"/>
            <a:ext cx="152400" cy="26244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97618" y="852435"/>
            <a:ext cx="381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113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Open Source </a:t>
            </a:r>
            <a:r>
              <a:rPr lang="en-US" sz="2200" dirty="0"/>
              <a:t>Library ELMAH (</a:t>
            </a:r>
            <a:r>
              <a:rPr lang="en-US" sz="2200" dirty="0">
                <a:hlinkClick r:id="rId2"/>
              </a:rPr>
              <a:t>http://code.google.com/p/elmah</a:t>
            </a:r>
            <a:r>
              <a:rPr lang="en-US" sz="2200" dirty="0" smtClean="0">
                <a:hlinkClick r:id="rId2"/>
              </a:rPr>
              <a:t>/</a:t>
            </a:r>
            <a:r>
              <a:rPr lang="en-US" sz="2200" dirty="0" smtClean="0"/>
              <a:t>) is used to log errors on the UI</a:t>
            </a:r>
            <a:r>
              <a:rPr lang="en-US" sz="2200" dirty="0" smtClean="0"/>
              <a:t>. This library is configurable to either write to a DB or flat file. Currently configured to write to the database. Need to </a:t>
            </a:r>
            <a:r>
              <a:rPr lang="en-US" sz="2200" dirty="0"/>
              <a:t>run script at </a:t>
            </a:r>
            <a:r>
              <a:rPr lang="en-US" sz="2200" dirty="0" smtClean="0"/>
              <a:t>Client\</a:t>
            </a:r>
            <a:r>
              <a:rPr lang="en-US" sz="2200" dirty="0" err="1" smtClean="0"/>
              <a:t>App_Readme</a:t>
            </a:r>
            <a:r>
              <a:rPr lang="en-US" sz="2200" dirty="0" smtClean="0"/>
              <a:t>\</a:t>
            </a:r>
            <a:r>
              <a:rPr lang="en-US" sz="2200" dirty="0" err="1" smtClean="0"/>
              <a:t>Elmah.SqlServer.sql</a:t>
            </a:r>
            <a:r>
              <a:rPr lang="en-US" sz="2200" dirty="0" smtClean="0"/>
              <a:t> to create the table and </a:t>
            </a:r>
            <a:r>
              <a:rPr lang="en-US" sz="2200" dirty="0" err="1" smtClean="0"/>
              <a:t>sporc</a:t>
            </a:r>
            <a:r>
              <a:rPr lang="en-US" sz="2200" dirty="0" smtClean="0"/>
              <a:t> required.</a:t>
            </a:r>
            <a:endParaRPr lang="en-US" sz="2200" dirty="0" smtClean="0"/>
          </a:p>
          <a:p>
            <a:r>
              <a:rPr lang="en-US" sz="2200" dirty="0" smtClean="0"/>
              <a:t>Microsoft </a:t>
            </a:r>
            <a:r>
              <a:rPr lang="en-US" sz="2200" dirty="0"/>
              <a:t>Enterprise Library v5 (</a:t>
            </a:r>
            <a:r>
              <a:rPr lang="en-US" sz="2200" dirty="0">
                <a:hlinkClick r:id="rId3"/>
              </a:rPr>
              <a:t>http://</a:t>
            </a:r>
            <a:r>
              <a:rPr lang="en-US" sz="2200" dirty="0" smtClean="0">
                <a:hlinkClick r:id="rId3"/>
              </a:rPr>
              <a:t>www.microsoft.com/en-us/download/details.aspx?id=15104</a:t>
            </a:r>
            <a:r>
              <a:rPr lang="en-US" sz="2200" dirty="0"/>
              <a:t>)</a:t>
            </a:r>
            <a:r>
              <a:rPr lang="en-US" sz="2200" dirty="0" smtClean="0"/>
              <a:t> is used for logging to both flat files and Windows Log for security purposes. New files or windows logs can be added with simple </a:t>
            </a:r>
            <a:r>
              <a:rPr lang="en-US" sz="2200" dirty="0" err="1" smtClean="0"/>
              <a:t>config</a:t>
            </a:r>
            <a:r>
              <a:rPr lang="en-US" sz="2200" dirty="0" smtClean="0"/>
              <a:t> file tweaks.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768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 of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code pieces</a:t>
            </a:r>
          </a:p>
          <a:p>
            <a:pPr lvl="1"/>
            <a:r>
              <a:rPr lang="en-US" dirty="0" err="1" smtClean="0"/>
              <a:t>ExportClient</a:t>
            </a:r>
            <a:endParaRPr lang="en-US" dirty="0" smtClean="0"/>
          </a:p>
          <a:p>
            <a:pPr lvl="1"/>
            <a:r>
              <a:rPr lang="en-US" dirty="0" err="1" smtClean="0"/>
              <a:t>ScheduledClient</a:t>
            </a:r>
            <a:endParaRPr lang="en-US" dirty="0" smtClean="0"/>
          </a:p>
          <a:p>
            <a:pPr lvl="1"/>
            <a:r>
              <a:rPr lang="en-US" dirty="0" err="1" smtClean="0"/>
              <a:t>FileCreationService</a:t>
            </a:r>
            <a:endParaRPr lang="en-US" dirty="0" smtClean="0"/>
          </a:p>
          <a:p>
            <a:r>
              <a:rPr lang="en-US" dirty="0" smtClean="0"/>
              <a:t>Two databases</a:t>
            </a:r>
          </a:p>
          <a:p>
            <a:pPr lvl="1"/>
            <a:r>
              <a:rPr lang="en-US" dirty="0" smtClean="0"/>
              <a:t>Catalyst (NRC’s)</a:t>
            </a:r>
          </a:p>
          <a:p>
            <a:pPr lvl="1"/>
            <a:r>
              <a:rPr lang="en-US" dirty="0" err="1" smtClean="0"/>
              <a:t>NRC_CatalystExport</a:t>
            </a:r>
            <a:endParaRPr lang="en-US" dirty="0"/>
          </a:p>
          <a:p>
            <a:r>
              <a:rPr lang="en-US" dirty="0" smtClean="0"/>
              <a:t>One private message queue</a:t>
            </a:r>
          </a:p>
          <a:p>
            <a:pPr lvl="1"/>
            <a:r>
              <a:rPr lang="en-US" dirty="0"/>
              <a:t>.\private$\</a:t>
            </a:r>
            <a:r>
              <a:rPr lang="en-US" dirty="0" err="1"/>
              <a:t>NRC_CatalystExporter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1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ExportClient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Site to create </a:t>
            </a:r>
            <a:r>
              <a:rPr lang="en-US" dirty="0" err="1" smtClean="0"/>
              <a:t>FileDefinitions</a:t>
            </a:r>
            <a:endParaRPr lang="en-US" dirty="0" smtClean="0"/>
          </a:p>
          <a:p>
            <a:pPr lvl="1"/>
            <a:r>
              <a:rPr lang="en-US" dirty="0" smtClean="0"/>
              <a:t>Choose Client, Study, and Survey</a:t>
            </a:r>
          </a:p>
          <a:p>
            <a:pPr lvl="1"/>
            <a:r>
              <a:rPr lang="en-US" dirty="0" smtClean="0"/>
              <a:t>Choose, rename, reorder, etc. fields to be exported</a:t>
            </a:r>
          </a:p>
          <a:p>
            <a:pPr lvl="1"/>
            <a:r>
              <a:rPr lang="en-US" dirty="0" smtClean="0"/>
              <a:t>Name file, choose file type and layout</a:t>
            </a:r>
          </a:p>
          <a:p>
            <a:pPr lvl="1"/>
            <a:r>
              <a:rPr lang="en-US" dirty="0" smtClean="0"/>
              <a:t>Either select date range to run against now or interval to schedule future exports</a:t>
            </a:r>
          </a:p>
          <a:p>
            <a:r>
              <a:rPr lang="en-US" dirty="0" smtClean="0"/>
              <a:t>May also run previously created file definitions with a new file name and date range</a:t>
            </a:r>
          </a:p>
          <a:p>
            <a:r>
              <a:rPr lang="en-US" dirty="0" smtClean="0"/>
              <a:t>Run definitions and Run existing will send a message to the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37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ExportClient</a:t>
            </a:r>
            <a:r>
              <a:rPr lang="en-US" dirty="0" smtClean="0"/>
              <a:t>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shows all previously run exports</a:t>
            </a:r>
          </a:p>
          <a:p>
            <a:pPr lvl="1"/>
            <a:r>
              <a:rPr lang="en-US" dirty="0" smtClean="0"/>
              <a:t>Bottom grid on home page, populated when a survey is selected on the left</a:t>
            </a:r>
          </a:p>
          <a:p>
            <a:r>
              <a:rPr lang="en-US" dirty="0" smtClean="0"/>
              <a:t>To view and edit Scheduled Exports, select the “View Scheduled” tab on the top right</a:t>
            </a:r>
          </a:p>
          <a:p>
            <a:r>
              <a:rPr lang="en-US" dirty="0" smtClean="0"/>
              <a:t>Users can change their save location to another folder on the same drive</a:t>
            </a:r>
          </a:p>
          <a:p>
            <a:pPr lvl="1"/>
            <a:r>
              <a:rPr lang="en-US" dirty="0" smtClean="0"/>
              <a:t>[settings] link by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68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ScheduledClient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Scheduled Task</a:t>
            </a:r>
          </a:p>
          <a:p>
            <a:pPr lvl="1"/>
            <a:r>
              <a:rPr lang="en-US" dirty="0" smtClean="0"/>
              <a:t>Recommend running nightly</a:t>
            </a:r>
          </a:p>
          <a:p>
            <a:r>
              <a:rPr lang="en-US" dirty="0" smtClean="0"/>
              <a:t>Pulls from </a:t>
            </a:r>
            <a:r>
              <a:rPr lang="en-US" dirty="0" err="1" smtClean="0"/>
              <a:t>ScheduledExports</a:t>
            </a:r>
            <a:r>
              <a:rPr lang="en-US" dirty="0" smtClean="0"/>
              <a:t> table based on </a:t>
            </a:r>
            <a:r>
              <a:rPr lang="en-US" dirty="0" err="1" smtClean="0"/>
              <a:t>NextRunDate</a:t>
            </a:r>
            <a:r>
              <a:rPr lang="en-US" dirty="0" smtClean="0"/>
              <a:t> == today</a:t>
            </a:r>
          </a:p>
          <a:p>
            <a:r>
              <a:rPr lang="en-US" dirty="0" smtClean="0"/>
              <a:t>Will create </a:t>
            </a:r>
            <a:r>
              <a:rPr lang="en-US" dirty="0" err="1" smtClean="0"/>
              <a:t>ExportLog</a:t>
            </a:r>
            <a:r>
              <a:rPr lang="en-US" dirty="0" smtClean="0"/>
              <a:t> record and send message to the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FileCreationService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Service</a:t>
            </a:r>
          </a:p>
          <a:p>
            <a:r>
              <a:rPr lang="en-US" dirty="0" smtClean="0"/>
              <a:t>Pulls messages from the queue, then retrieves appropriate </a:t>
            </a:r>
            <a:r>
              <a:rPr lang="en-US" dirty="0" err="1" smtClean="0"/>
              <a:t>ExportLog</a:t>
            </a:r>
            <a:r>
              <a:rPr lang="en-US" dirty="0" smtClean="0"/>
              <a:t> record</a:t>
            </a:r>
          </a:p>
          <a:p>
            <a:r>
              <a:rPr lang="en-US" dirty="0" err="1" smtClean="0"/>
              <a:t>FileCreationEngine</a:t>
            </a:r>
            <a:r>
              <a:rPr lang="en-US" dirty="0" smtClean="0"/>
              <a:t> creates a thread for each file then retrieves all the data from catalyst and creates the file</a:t>
            </a:r>
          </a:p>
          <a:p>
            <a:pPr lvl="1"/>
            <a:r>
              <a:rPr lang="en-US" dirty="0" smtClean="0"/>
              <a:t>This process is very slow, especially for </a:t>
            </a:r>
            <a:r>
              <a:rPr lang="en-US" dirty="0" err="1" smtClean="0"/>
              <a:t>xls</a:t>
            </a:r>
            <a:r>
              <a:rPr lang="en-US" dirty="0" smtClean="0"/>
              <a:t>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09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FileCreationService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XLS specialness</a:t>
            </a:r>
          </a:p>
          <a:p>
            <a:pPr lvl="1"/>
            <a:r>
              <a:rPr lang="en-US" dirty="0" smtClean="0"/>
              <a:t>Since you can’t write excel files out incrementally, large file will run out of memory</a:t>
            </a:r>
          </a:p>
          <a:p>
            <a:pPr lvl="1"/>
            <a:r>
              <a:rPr lang="en-US" dirty="0" smtClean="0"/>
              <a:t>To combat this, we create mini-files</a:t>
            </a:r>
          </a:p>
          <a:p>
            <a:pPr lvl="2"/>
            <a:r>
              <a:rPr lang="en-US" dirty="0" smtClean="0"/>
              <a:t>If there are &lt;50 columns, we will create a full sheet then save the file</a:t>
            </a:r>
          </a:p>
          <a:p>
            <a:pPr lvl="2"/>
            <a:r>
              <a:rPr lang="en-US" dirty="0" smtClean="0"/>
              <a:t>If &gt;=50 columns, we will create a half sheet then save</a:t>
            </a:r>
          </a:p>
          <a:p>
            <a:pPr lvl="3"/>
            <a:r>
              <a:rPr lang="en-US" dirty="0" smtClean="0"/>
              <a:t>If there are &gt;256 columns, the extra columns will wrap onto a second sheet</a:t>
            </a:r>
          </a:p>
        </p:txBody>
      </p:sp>
    </p:spTree>
    <p:extLst>
      <p:ext uri="{BB962C8B-B14F-4D97-AF65-F5344CB8AC3E}">
        <p14:creationId xmlns:p14="http://schemas.microsoft.com/office/powerpoint/2010/main" val="100887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Catalyst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only change we made to Catalyst was to add the </a:t>
            </a:r>
            <a:r>
              <a:rPr lang="en-US" dirty="0" err="1" smtClean="0"/>
              <a:t>dbo.GetExportData</a:t>
            </a:r>
            <a:r>
              <a:rPr lang="en-US" dirty="0" smtClean="0"/>
              <a:t> stored procedure</a:t>
            </a:r>
          </a:p>
          <a:p>
            <a:r>
              <a:rPr lang="en-US" dirty="0" smtClean="0"/>
              <a:t>This joins ~13 tables and returns the relevant information</a:t>
            </a:r>
          </a:p>
          <a:p>
            <a:r>
              <a:rPr lang="en-US" dirty="0" smtClean="0"/>
              <a:t>There are also a few case statements to select the correct date type</a:t>
            </a:r>
          </a:p>
          <a:p>
            <a:r>
              <a:rPr lang="en-US" dirty="0" smtClean="0"/>
              <a:t>Creation script is in </a:t>
            </a:r>
            <a:r>
              <a:rPr lang="en-US" dirty="0" err="1" smtClean="0"/>
              <a:t>DataContracts</a:t>
            </a:r>
            <a:r>
              <a:rPr lang="en-US" dirty="0" smtClean="0"/>
              <a:t>/</a:t>
            </a:r>
            <a:r>
              <a:rPr lang="en-US" dirty="0" err="1" smtClean="0"/>
              <a:t>CatalystDatamart</a:t>
            </a:r>
            <a:r>
              <a:rPr lang="en-US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711587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NRC_CatalystExport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Saves any information we need to run exports</a:t>
            </a:r>
          </a:p>
          <a:p>
            <a:r>
              <a:rPr lang="en-US" dirty="0" err="1" smtClean="0"/>
              <a:t>EntityFramwork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362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510</Words>
  <Application>Microsoft Office PowerPoint</Application>
  <PresentationFormat>On-screen Show (4:3)</PresentationFormat>
  <Paragraphs>71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Breakdown of System</vt:lpstr>
      <vt:lpstr>ExportClient</vt:lpstr>
      <vt:lpstr>ExportClient cont.</vt:lpstr>
      <vt:lpstr>ScheduledClient</vt:lpstr>
      <vt:lpstr>FileCreationService</vt:lpstr>
      <vt:lpstr>FileCreationService</vt:lpstr>
      <vt:lpstr>Catalyst Database</vt:lpstr>
      <vt:lpstr>NRC_CatalystExport</vt:lpstr>
      <vt:lpstr>Error Handling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Douglas</dc:creator>
  <cp:lastModifiedBy>Santiago Murtagh</cp:lastModifiedBy>
  <cp:revision>8</cp:revision>
  <dcterms:created xsi:type="dcterms:W3CDTF">2012-10-31T16:08:48Z</dcterms:created>
  <dcterms:modified xsi:type="dcterms:W3CDTF">2012-12-26T22:31:13Z</dcterms:modified>
</cp:coreProperties>
</file>