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8404800" cy="43891200"/>
  <p:notesSz cx="6858000" cy="9144000"/>
  <p:embeddedFontLst>
    <p:embeddedFont>
      <p:font typeface="Roboto" panose="020B0604020202020204" charset="0"/>
      <p:regular r:id="rId4"/>
      <p:bold r:id="rId5"/>
      <p:italic r:id="rId6"/>
      <p:boldItalic r:id="rId7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ette Lipper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" d="100"/>
          <a:sy n="18" d="100"/>
        </p:scale>
        <p:origin x="19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21T14:18:03.263" idx="1">
    <p:pos x="6000" y="0"/>
    <p:text>Currently sized at 42x48 in. i don't know how big it needs to be.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929131" y="685800"/>
            <a:ext cx="3000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928813" y="685800"/>
            <a:ext cx="30003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25613186" y="41"/>
            <a:ext cx="12791624" cy="17327466"/>
            <a:chOff x="6098378" y="4"/>
            <a:chExt cx="3045625" cy="2030570"/>
          </a:xfrm>
        </p:grpSpPr>
        <p:sp>
          <p:nvSpPr>
            <p:cNvPr id="10" name="Shape 1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2512019" y="15148564"/>
            <a:ext cx="34532698" cy="7157700"/>
          </a:xfrm>
          <a:prstGeom prst="rect">
            <a:avLst/>
          </a:prstGeom>
        </p:spPr>
        <p:txBody>
          <a:bodyPr lIns="516050" tIns="516050" rIns="516050" bIns="516050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237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237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237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237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237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237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237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237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23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2511970" y="23175790"/>
            <a:ext cx="34532698" cy="3694200"/>
          </a:xfrm>
          <a:prstGeom prst="rect">
            <a:avLst/>
          </a:prstGeom>
        </p:spPr>
        <p:txBody>
          <a:bodyPr lIns="516050" tIns="516050" rIns="516050" bIns="51605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19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19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19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19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19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19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19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19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35533812" y="39690156"/>
            <a:ext cx="2304599" cy="3358800"/>
          </a:xfrm>
          <a:prstGeom prst="rect">
            <a:avLst/>
          </a:prstGeom>
        </p:spPr>
        <p:txBody>
          <a:bodyPr lIns="516050" tIns="516050" rIns="516050" bIns="5160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25613186" y="41"/>
            <a:ext cx="12791624" cy="17327466"/>
            <a:chOff x="6098378" y="4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309140" y="10718292"/>
            <a:ext cx="35786398" cy="17328599"/>
          </a:xfrm>
          <a:prstGeom prst="rect">
            <a:avLst/>
          </a:prstGeom>
        </p:spPr>
        <p:txBody>
          <a:bodyPr lIns="516050" tIns="516050" rIns="516050" bIns="516050" anchor="b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677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677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677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677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677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677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677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677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67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309140" y="28750718"/>
            <a:ext cx="35786398" cy="10938900"/>
          </a:xfrm>
          <a:prstGeom prst="rect">
            <a:avLst/>
          </a:prstGeom>
        </p:spPr>
        <p:txBody>
          <a:bodyPr lIns="516050" tIns="516050" rIns="516050" bIns="516050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35533812" y="39690156"/>
            <a:ext cx="2304599" cy="3358800"/>
          </a:xfrm>
          <a:prstGeom prst="rect">
            <a:avLst/>
          </a:prstGeom>
        </p:spPr>
        <p:txBody>
          <a:bodyPr lIns="516050" tIns="516050" rIns="516050" bIns="5160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35533812" y="39690156"/>
            <a:ext cx="2304599" cy="3358800"/>
          </a:xfrm>
          <a:prstGeom prst="rect">
            <a:avLst/>
          </a:prstGeom>
        </p:spPr>
        <p:txBody>
          <a:bodyPr lIns="516050" tIns="516050" rIns="516050" bIns="5160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25613186" y="41"/>
            <a:ext cx="12791624" cy="17327466"/>
            <a:chOff x="6098378" y="4"/>
            <a:chExt cx="3045625" cy="2030570"/>
          </a:xfrm>
        </p:grpSpPr>
        <p:sp>
          <p:nvSpPr>
            <p:cNvPr id="20" name="Shape 2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512019" y="18366696"/>
            <a:ext cx="34532698" cy="7157700"/>
          </a:xfrm>
          <a:prstGeom prst="rect">
            <a:avLst/>
          </a:prstGeom>
        </p:spPr>
        <p:txBody>
          <a:bodyPr lIns="516050" tIns="516050" rIns="516050" bIns="516050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237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237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237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237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237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237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237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237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23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35533812" y="39690156"/>
            <a:ext cx="2304599" cy="3358800"/>
          </a:xfrm>
          <a:prstGeom prst="rect">
            <a:avLst/>
          </a:prstGeom>
        </p:spPr>
        <p:txBody>
          <a:bodyPr lIns="516050" tIns="516050" rIns="516050" bIns="5160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0" y="33311181"/>
            <a:ext cx="38404799" cy="10580652"/>
            <a:chOff x="0" y="3903669"/>
            <a:chExt cx="9144000" cy="1239924"/>
          </a:xfrm>
        </p:grpSpPr>
        <p:sp>
          <p:nvSpPr>
            <p:cNvPr id="29" name="Shape 29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309140" y="3498666"/>
            <a:ext cx="35786398" cy="5186699"/>
          </a:xfrm>
          <a:prstGeom prst="rect">
            <a:avLst/>
          </a:prstGeom>
        </p:spPr>
        <p:txBody>
          <a:bodyPr lIns="516050" tIns="516050" rIns="516050" bIns="51605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309140" y="10494933"/>
            <a:ext cx="35786398" cy="28492798"/>
          </a:xfrm>
          <a:prstGeom prst="rect">
            <a:avLst/>
          </a:prstGeom>
        </p:spPr>
        <p:txBody>
          <a:bodyPr lIns="516050" tIns="516050" rIns="516050" bIns="51605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35533812" y="39690156"/>
            <a:ext cx="2304599" cy="3358800"/>
          </a:xfrm>
          <a:prstGeom prst="rect">
            <a:avLst/>
          </a:prstGeom>
        </p:spPr>
        <p:txBody>
          <a:bodyPr lIns="516050" tIns="516050" rIns="516050" bIns="5160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309140" y="3498666"/>
            <a:ext cx="35786398" cy="5186699"/>
          </a:xfrm>
          <a:prstGeom prst="rect">
            <a:avLst/>
          </a:prstGeom>
        </p:spPr>
        <p:txBody>
          <a:bodyPr lIns="516050" tIns="516050" rIns="516050" bIns="51605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309140" y="10495786"/>
            <a:ext cx="16799699" cy="28492798"/>
          </a:xfrm>
          <a:prstGeom prst="rect">
            <a:avLst/>
          </a:prstGeom>
        </p:spPr>
        <p:txBody>
          <a:bodyPr lIns="516050" tIns="516050" rIns="516050" bIns="516050" anchor="t" anchorCtr="0"/>
          <a:lstStyle>
            <a:lvl1pPr>
              <a:spcBef>
                <a:spcPts val="0"/>
              </a:spcBef>
              <a:buSzPct val="100000"/>
              <a:defRPr sz="7900"/>
            </a:lvl1pPr>
            <a:lvl2pPr>
              <a:spcBef>
                <a:spcPts val="0"/>
              </a:spcBef>
              <a:buSzPct val="100000"/>
              <a:defRPr sz="6800"/>
            </a:lvl2pPr>
            <a:lvl3pPr>
              <a:spcBef>
                <a:spcPts val="0"/>
              </a:spcBef>
              <a:buSzPct val="100000"/>
              <a:defRPr sz="6800"/>
            </a:lvl3pPr>
            <a:lvl4pPr>
              <a:spcBef>
                <a:spcPts val="0"/>
              </a:spcBef>
              <a:buSzPct val="100000"/>
              <a:defRPr sz="6800"/>
            </a:lvl4pPr>
            <a:lvl5pPr>
              <a:spcBef>
                <a:spcPts val="0"/>
              </a:spcBef>
              <a:buSzPct val="100000"/>
              <a:defRPr sz="6800"/>
            </a:lvl5pPr>
            <a:lvl6pPr>
              <a:spcBef>
                <a:spcPts val="0"/>
              </a:spcBef>
              <a:buSzPct val="100000"/>
              <a:defRPr sz="6800"/>
            </a:lvl6pPr>
            <a:lvl7pPr>
              <a:spcBef>
                <a:spcPts val="0"/>
              </a:spcBef>
              <a:buSzPct val="100000"/>
              <a:defRPr sz="6800"/>
            </a:lvl7pPr>
            <a:lvl8pPr>
              <a:spcBef>
                <a:spcPts val="0"/>
              </a:spcBef>
              <a:buSzPct val="100000"/>
              <a:defRPr sz="6800"/>
            </a:lvl8pPr>
            <a:lvl9pPr>
              <a:spcBef>
                <a:spcPts val="0"/>
              </a:spcBef>
              <a:buSzPct val="100000"/>
              <a:defRPr sz="6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20296079" y="10495786"/>
            <a:ext cx="16799699" cy="28492798"/>
          </a:xfrm>
          <a:prstGeom prst="rect">
            <a:avLst/>
          </a:prstGeom>
        </p:spPr>
        <p:txBody>
          <a:bodyPr lIns="516050" tIns="516050" rIns="516050" bIns="516050" anchor="t" anchorCtr="0"/>
          <a:lstStyle>
            <a:lvl1pPr>
              <a:spcBef>
                <a:spcPts val="0"/>
              </a:spcBef>
              <a:buSzPct val="100000"/>
              <a:defRPr sz="7900"/>
            </a:lvl1pPr>
            <a:lvl2pPr>
              <a:spcBef>
                <a:spcPts val="0"/>
              </a:spcBef>
              <a:buSzPct val="100000"/>
              <a:defRPr sz="6800"/>
            </a:lvl2pPr>
            <a:lvl3pPr>
              <a:spcBef>
                <a:spcPts val="0"/>
              </a:spcBef>
              <a:buSzPct val="100000"/>
              <a:defRPr sz="6800"/>
            </a:lvl3pPr>
            <a:lvl4pPr>
              <a:spcBef>
                <a:spcPts val="0"/>
              </a:spcBef>
              <a:buSzPct val="100000"/>
              <a:defRPr sz="6800"/>
            </a:lvl4pPr>
            <a:lvl5pPr>
              <a:spcBef>
                <a:spcPts val="0"/>
              </a:spcBef>
              <a:buSzPct val="100000"/>
              <a:defRPr sz="6800"/>
            </a:lvl5pPr>
            <a:lvl6pPr>
              <a:spcBef>
                <a:spcPts val="0"/>
              </a:spcBef>
              <a:buSzPct val="100000"/>
              <a:defRPr sz="6800"/>
            </a:lvl6pPr>
            <a:lvl7pPr>
              <a:spcBef>
                <a:spcPts val="0"/>
              </a:spcBef>
              <a:buSzPct val="100000"/>
              <a:defRPr sz="6800"/>
            </a:lvl7pPr>
            <a:lvl8pPr>
              <a:spcBef>
                <a:spcPts val="0"/>
              </a:spcBef>
              <a:buSzPct val="100000"/>
              <a:defRPr sz="6800"/>
            </a:lvl8pPr>
            <a:lvl9pPr>
              <a:spcBef>
                <a:spcPts val="0"/>
              </a:spcBef>
              <a:buSzPct val="100000"/>
              <a:defRPr sz="6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35533812" y="39690156"/>
            <a:ext cx="2304599" cy="3358800"/>
          </a:xfrm>
          <a:prstGeom prst="rect">
            <a:avLst/>
          </a:prstGeom>
        </p:spPr>
        <p:txBody>
          <a:bodyPr lIns="516050" tIns="516050" rIns="516050" bIns="5160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309140" y="3498666"/>
            <a:ext cx="35786398" cy="5186699"/>
          </a:xfrm>
          <a:prstGeom prst="rect">
            <a:avLst/>
          </a:prstGeom>
        </p:spPr>
        <p:txBody>
          <a:bodyPr lIns="516050" tIns="516050" rIns="516050" bIns="51605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5533812" y="39690156"/>
            <a:ext cx="2304599" cy="3358800"/>
          </a:xfrm>
          <a:prstGeom prst="rect">
            <a:avLst/>
          </a:prstGeom>
        </p:spPr>
        <p:txBody>
          <a:bodyPr lIns="516050" tIns="516050" rIns="516050" bIns="5160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309140" y="4741119"/>
            <a:ext cx="11793600" cy="6448499"/>
          </a:xfrm>
          <a:prstGeom prst="rect">
            <a:avLst/>
          </a:prstGeom>
        </p:spPr>
        <p:txBody>
          <a:bodyPr lIns="516050" tIns="516050" rIns="516050" bIns="516050" anchor="b" anchorCtr="0"/>
          <a:lstStyle>
            <a:lvl1pPr>
              <a:spcBef>
                <a:spcPts val="0"/>
              </a:spcBef>
              <a:buSzPct val="100000"/>
              <a:defRPr sz="13500"/>
            </a:lvl1pPr>
            <a:lvl2pPr>
              <a:spcBef>
                <a:spcPts val="0"/>
              </a:spcBef>
              <a:buSzPct val="100000"/>
              <a:defRPr sz="13500"/>
            </a:lvl2pPr>
            <a:lvl3pPr>
              <a:spcBef>
                <a:spcPts val="0"/>
              </a:spcBef>
              <a:buSzPct val="100000"/>
              <a:defRPr sz="13500"/>
            </a:lvl3pPr>
            <a:lvl4pPr>
              <a:spcBef>
                <a:spcPts val="0"/>
              </a:spcBef>
              <a:buSzPct val="100000"/>
              <a:defRPr sz="13500"/>
            </a:lvl4pPr>
            <a:lvl5pPr>
              <a:spcBef>
                <a:spcPts val="0"/>
              </a:spcBef>
              <a:buSzPct val="100000"/>
              <a:defRPr sz="13500"/>
            </a:lvl5pPr>
            <a:lvl6pPr>
              <a:spcBef>
                <a:spcPts val="0"/>
              </a:spcBef>
              <a:buSzPct val="100000"/>
              <a:defRPr sz="13500"/>
            </a:lvl6pPr>
            <a:lvl7pPr>
              <a:spcBef>
                <a:spcPts val="0"/>
              </a:spcBef>
              <a:buSzPct val="100000"/>
              <a:defRPr sz="13500"/>
            </a:lvl7pPr>
            <a:lvl8pPr>
              <a:spcBef>
                <a:spcPts val="0"/>
              </a:spcBef>
              <a:buSzPct val="100000"/>
              <a:defRPr sz="13500"/>
            </a:lvl8pPr>
            <a:lvl9pPr>
              <a:spcBef>
                <a:spcPts val="0"/>
              </a:spcBef>
              <a:buSzPct val="100000"/>
              <a:defRPr sz="135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309140" y="12508195"/>
            <a:ext cx="11793600" cy="26480698"/>
          </a:xfrm>
          <a:prstGeom prst="rect">
            <a:avLst/>
          </a:prstGeom>
        </p:spPr>
        <p:txBody>
          <a:bodyPr lIns="516050" tIns="516050" rIns="516050" bIns="516050" anchor="t" anchorCtr="0"/>
          <a:lstStyle>
            <a:lvl1pPr>
              <a:spcBef>
                <a:spcPts val="0"/>
              </a:spcBef>
              <a:buSzPct val="100000"/>
              <a:defRPr sz="6800"/>
            </a:lvl1pPr>
            <a:lvl2pPr>
              <a:spcBef>
                <a:spcPts val="0"/>
              </a:spcBef>
              <a:buSzPct val="100000"/>
              <a:defRPr sz="6800"/>
            </a:lvl2pPr>
            <a:lvl3pPr>
              <a:spcBef>
                <a:spcPts val="0"/>
              </a:spcBef>
              <a:buSzPct val="100000"/>
              <a:defRPr sz="6800"/>
            </a:lvl3pPr>
            <a:lvl4pPr>
              <a:spcBef>
                <a:spcPts val="0"/>
              </a:spcBef>
              <a:buSzPct val="100000"/>
              <a:defRPr sz="6800"/>
            </a:lvl4pPr>
            <a:lvl5pPr>
              <a:spcBef>
                <a:spcPts val="0"/>
              </a:spcBef>
              <a:buSzPct val="100000"/>
              <a:defRPr sz="6800"/>
            </a:lvl5pPr>
            <a:lvl6pPr>
              <a:spcBef>
                <a:spcPts val="0"/>
              </a:spcBef>
              <a:buSzPct val="100000"/>
              <a:defRPr sz="6800"/>
            </a:lvl6pPr>
            <a:lvl7pPr>
              <a:spcBef>
                <a:spcPts val="0"/>
              </a:spcBef>
              <a:buSzPct val="100000"/>
              <a:defRPr sz="6800"/>
            </a:lvl7pPr>
            <a:lvl8pPr>
              <a:spcBef>
                <a:spcPts val="0"/>
              </a:spcBef>
              <a:buSzPct val="100000"/>
              <a:defRPr sz="6800"/>
            </a:lvl8pPr>
            <a:lvl9pPr>
              <a:spcBef>
                <a:spcPts val="0"/>
              </a:spcBef>
              <a:buSzPct val="100000"/>
              <a:defRPr sz="6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5533812" y="39690156"/>
            <a:ext cx="2304599" cy="3358800"/>
          </a:xfrm>
          <a:prstGeom prst="rect">
            <a:avLst/>
          </a:prstGeom>
        </p:spPr>
        <p:txBody>
          <a:bodyPr lIns="516050" tIns="516050" rIns="516050" bIns="5160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25613186" y="41"/>
            <a:ext cx="12791624" cy="17327466"/>
            <a:chOff x="6098378" y="4"/>
            <a:chExt cx="3045625" cy="2030570"/>
          </a:xfrm>
        </p:grpSpPr>
        <p:sp>
          <p:nvSpPr>
            <p:cNvPr id="51" name="Shape 5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516050" tIns="516050" rIns="516050" bIns="51605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059050" y="4491519"/>
            <a:ext cx="23598599" cy="34908299"/>
          </a:xfrm>
          <a:prstGeom prst="rect">
            <a:avLst/>
          </a:prstGeom>
        </p:spPr>
        <p:txBody>
          <a:bodyPr lIns="516050" tIns="516050" rIns="516050" bIns="516050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271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271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271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271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271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271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271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271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27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5533812" y="39690156"/>
            <a:ext cx="2304599" cy="3358800"/>
          </a:xfrm>
          <a:prstGeom prst="rect">
            <a:avLst/>
          </a:prstGeom>
        </p:spPr>
        <p:txBody>
          <a:bodyPr lIns="516050" tIns="516050" rIns="516050" bIns="5160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9202400" y="-1493"/>
            <a:ext cx="19202400" cy="43891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516050" tIns="516050" rIns="516050" bIns="5160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21124634" y="38361600"/>
            <a:ext cx="196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15100" y="9822720"/>
            <a:ext cx="16989900" cy="13350299"/>
          </a:xfrm>
          <a:prstGeom prst="rect">
            <a:avLst/>
          </a:prstGeom>
        </p:spPr>
        <p:txBody>
          <a:bodyPr lIns="516050" tIns="516050" rIns="516050" bIns="516050" anchor="b" anchorCtr="0"/>
          <a:lstStyle>
            <a:lvl1pPr algn="ctr">
              <a:spcBef>
                <a:spcPts val="0"/>
              </a:spcBef>
              <a:buSzPct val="100000"/>
              <a:defRPr sz="23700"/>
            </a:lvl1pPr>
            <a:lvl2pPr algn="ctr">
              <a:spcBef>
                <a:spcPts val="0"/>
              </a:spcBef>
              <a:buSzPct val="100000"/>
              <a:defRPr sz="23700"/>
            </a:lvl2pPr>
            <a:lvl3pPr algn="ctr">
              <a:spcBef>
                <a:spcPts val="0"/>
              </a:spcBef>
              <a:buSzPct val="100000"/>
              <a:defRPr sz="23700"/>
            </a:lvl3pPr>
            <a:lvl4pPr algn="ctr">
              <a:spcBef>
                <a:spcPts val="0"/>
              </a:spcBef>
              <a:buSzPct val="100000"/>
              <a:defRPr sz="23700"/>
            </a:lvl4pPr>
            <a:lvl5pPr algn="ctr">
              <a:spcBef>
                <a:spcPts val="0"/>
              </a:spcBef>
              <a:buSzPct val="100000"/>
              <a:defRPr sz="23700"/>
            </a:lvl5pPr>
            <a:lvl6pPr algn="ctr">
              <a:spcBef>
                <a:spcPts val="0"/>
              </a:spcBef>
              <a:buSzPct val="100000"/>
              <a:defRPr sz="23700"/>
            </a:lvl6pPr>
            <a:lvl7pPr algn="ctr">
              <a:spcBef>
                <a:spcPts val="0"/>
              </a:spcBef>
              <a:buSzPct val="100000"/>
              <a:defRPr sz="23700"/>
            </a:lvl7pPr>
            <a:lvl8pPr algn="ctr">
              <a:spcBef>
                <a:spcPts val="0"/>
              </a:spcBef>
              <a:buSzPct val="100000"/>
              <a:defRPr sz="23700"/>
            </a:lvl8pPr>
            <a:lvl9pPr algn="ctr">
              <a:spcBef>
                <a:spcPts val="0"/>
              </a:spcBef>
              <a:buSzPct val="100000"/>
              <a:defRPr sz="237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115100" y="23628809"/>
            <a:ext cx="16989900" cy="10831500"/>
          </a:xfrm>
          <a:prstGeom prst="rect">
            <a:avLst/>
          </a:prstGeom>
        </p:spPr>
        <p:txBody>
          <a:bodyPr lIns="516050" tIns="516050" rIns="516050" bIns="516050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9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9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9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9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9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9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9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9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9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20745900" y="6179839"/>
            <a:ext cx="16115399" cy="31531499"/>
          </a:xfrm>
          <a:prstGeom prst="rect">
            <a:avLst/>
          </a:prstGeom>
        </p:spPr>
        <p:txBody>
          <a:bodyPr lIns="516050" tIns="516050" rIns="516050" bIns="516050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5533812" y="39690156"/>
            <a:ext cx="2304599" cy="3358800"/>
          </a:xfrm>
          <a:prstGeom prst="rect">
            <a:avLst/>
          </a:prstGeom>
        </p:spPr>
        <p:txBody>
          <a:bodyPr lIns="516050" tIns="516050" rIns="516050" bIns="5160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341900" y="36100906"/>
            <a:ext cx="25194900" cy="5109899"/>
          </a:xfrm>
          <a:prstGeom prst="rect">
            <a:avLst/>
          </a:prstGeom>
        </p:spPr>
        <p:txBody>
          <a:bodyPr lIns="516050" tIns="516050" rIns="516050" bIns="516050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35533812" y="39690156"/>
            <a:ext cx="2304599" cy="3358800"/>
          </a:xfrm>
          <a:prstGeom prst="rect">
            <a:avLst/>
          </a:prstGeom>
        </p:spPr>
        <p:txBody>
          <a:bodyPr lIns="516050" tIns="516050" rIns="516050" bIns="5160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309140" y="3498666"/>
            <a:ext cx="35786398" cy="5186699"/>
          </a:xfrm>
          <a:prstGeom prst="rect">
            <a:avLst/>
          </a:prstGeom>
          <a:noFill/>
          <a:ln>
            <a:noFill/>
          </a:ln>
        </p:spPr>
        <p:txBody>
          <a:bodyPr lIns="516050" tIns="516050" rIns="516050" bIns="516050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16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16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16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16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16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16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16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16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16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09140" y="10494933"/>
            <a:ext cx="35786398" cy="28492798"/>
          </a:xfrm>
          <a:prstGeom prst="rect">
            <a:avLst/>
          </a:prstGeom>
          <a:noFill/>
          <a:ln>
            <a:noFill/>
          </a:ln>
        </p:spPr>
        <p:txBody>
          <a:bodyPr lIns="516050" tIns="516050" rIns="516050" bIns="516050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9000"/>
              </a:spcAft>
              <a:buClr>
                <a:schemeClr val="dk2"/>
              </a:buClr>
              <a:buSzPct val="100000"/>
              <a:buFont typeface="Roboto"/>
              <a:defRPr sz="10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9000"/>
              </a:spcAft>
              <a:buClr>
                <a:schemeClr val="dk2"/>
              </a:buClr>
              <a:buSzPct val="100000"/>
              <a:buFont typeface="Roboto"/>
              <a:defRPr sz="7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9000"/>
              </a:spcAft>
              <a:buClr>
                <a:schemeClr val="dk2"/>
              </a:buClr>
              <a:buSzPct val="100000"/>
              <a:buFont typeface="Roboto"/>
              <a:defRPr sz="7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9000"/>
              </a:spcAft>
              <a:buClr>
                <a:schemeClr val="dk2"/>
              </a:buClr>
              <a:buSzPct val="100000"/>
              <a:buFont typeface="Roboto"/>
              <a:defRPr sz="7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9000"/>
              </a:spcAft>
              <a:buClr>
                <a:schemeClr val="dk2"/>
              </a:buClr>
              <a:buSzPct val="100000"/>
              <a:buFont typeface="Roboto"/>
              <a:defRPr sz="7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9000"/>
              </a:spcAft>
              <a:buClr>
                <a:schemeClr val="dk2"/>
              </a:buClr>
              <a:buSzPct val="100000"/>
              <a:buFont typeface="Roboto"/>
              <a:defRPr sz="7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9000"/>
              </a:spcAft>
              <a:buClr>
                <a:schemeClr val="dk2"/>
              </a:buClr>
              <a:buSzPct val="100000"/>
              <a:buFont typeface="Roboto"/>
              <a:defRPr sz="7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9000"/>
              </a:spcAft>
              <a:buClr>
                <a:schemeClr val="dk2"/>
              </a:buClr>
              <a:buSzPct val="100000"/>
              <a:buFont typeface="Roboto"/>
              <a:defRPr sz="7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9000"/>
              </a:spcAft>
              <a:buClr>
                <a:schemeClr val="dk2"/>
              </a:buClr>
              <a:buSzPct val="100000"/>
              <a:buFont typeface="Roboto"/>
              <a:defRPr sz="7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5533812" y="39690156"/>
            <a:ext cx="2304599" cy="3358800"/>
          </a:xfrm>
          <a:prstGeom prst="rect">
            <a:avLst/>
          </a:prstGeom>
          <a:noFill/>
          <a:ln>
            <a:noFill/>
          </a:ln>
        </p:spPr>
        <p:txBody>
          <a:bodyPr lIns="516050" tIns="516050" rIns="516050" bIns="516050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5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2047875" y="2047875"/>
            <a:ext cx="35012219" cy="103772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9600" dirty="0"/>
              <a:t>Synthetic Biology</a:t>
            </a:r>
          </a:p>
          <a:p>
            <a:pPr rtl="0">
              <a:spcBef>
                <a:spcPts val="0"/>
              </a:spcBef>
              <a:buNone/>
            </a:pPr>
            <a:endParaRPr sz="9600" dirty="0"/>
          </a:p>
          <a:p>
            <a:pPr rtl="0">
              <a:spcBef>
                <a:spcPts val="0"/>
              </a:spcBef>
              <a:buNone/>
            </a:pPr>
            <a:r>
              <a:rPr lang="en" sz="7200" dirty="0"/>
              <a:t>Students:													</a:t>
            </a:r>
            <a:r>
              <a:rPr lang="en" sz="7200"/>
              <a:t>	</a:t>
            </a:r>
            <a:r>
              <a:rPr lang="en" sz="7200" smtClean="0"/>
              <a:t>Advised </a:t>
            </a:r>
            <a:r>
              <a:rPr lang="en" sz="7200" dirty="0"/>
              <a:t>by:</a:t>
            </a:r>
          </a:p>
          <a:p>
            <a:pPr rtl="0">
              <a:spcBef>
                <a:spcPts val="0"/>
              </a:spcBef>
              <a:buNone/>
            </a:pPr>
            <a:r>
              <a:rPr lang="en" sz="7200" dirty="0"/>
              <a:t>Nicolette Lippert											Dr. Ewert</a:t>
            </a:r>
          </a:p>
          <a:p>
            <a:pPr rtl="0">
              <a:spcBef>
                <a:spcPts val="0"/>
              </a:spcBef>
              <a:buNone/>
            </a:pPr>
            <a:r>
              <a:rPr lang="en" sz="7200" dirty="0"/>
              <a:t>Andrew Bossert											Jared Hanson</a:t>
            </a:r>
          </a:p>
          <a:p>
            <a:pPr>
              <a:spcBef>
                <a:spcPts val="0"/>
              </a:spcBef>
              <a:buNone/>
            </a:pPr>
            <a:r>
              <a:rPr lang="en" sz="7200" dirty="0"/>
              <a:t>Christopher Jordan-Denny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</vt:lpstr>
      <vt:lpstr>Arial</vt:lpstr>
      <vt:lpstr>geometric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Bossert</dc:creator>
  <cp:lastModifiedBy>Andrew Bossert</cp:lastModifiedBy>
  <cp:revision>2</cp:revision>
  <dcterms:modified xsi:type="dcterms:W3CDTF">2015-11-21T20:18:54Z</dcterms:modified>
</cp:coreProperties>
</file>