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2918400" cy="43891200"/>
  <p:notesSz cx="6858000" cy="9144000"/>
  <p:embeddedFontLst>
    <p:embeddedFont>
      <p:font typeface="Cambria Math" panose="02040503050406030204" pitchFamily="18" charset="0"/>
      <p:regular r:id="rId4"/>
    </p:embeddedFont>
    <p:embeddedFont>
      <p:font typeface="Roboto" panose="020B0604020202020204" charset="0"/>
      <p:regular r:id="rId5"/>
      <p:bold r:id="rId6"/>
      <p:italic r:id="rId7"/>
      <p:boldItalic r:id="rId8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colette Lippert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8" d="100"/>
          <a:sy n="18" d="100"/>
        </p:scale>
        <p:origin x="29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21954160" y="41"/>
            <a:ext cx="10964249" cy="17327466"/>
            <a:chOff x="6098378" y="4"/>
            <a:chExt cx="3045625" cy="2030570"/>
          </a:xfrm>
        </p:grpSpPr>
        <p:sp>
          <p:nvSpPr>
            <p:cNvPr id="10" name="Shape 10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516050" tIns="516050" rIns="516050" bIns="51605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sz="1200"/>
            </a:p>
          </p:txBody>
        </p:sp>
        <p:sp>
          <p:nvSpPr>
            <p:cNvPr id="11" name="Shape 11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516050" tIns="516050" rIns="516050" bIns="51605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sz="1200"/>
            </a:p>
          </p:txBody>
        </p:sp>
        <p:sp>
          <p:nvSpPr>
            <p:cNvPr id="12" name="Shape 12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516050" tIns="516050" rIns="516050" bIns="51605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sz="1200"/>
            </a:p>
          </p:txBody>
        </p:sp>
        <p:sp>
          <p:nvSpPr>
            <p:cNvPr id="13" name="Shape 13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516050" tIns="516050" rIns="516050" bIns="51605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sz="1200"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516050" tIns="516050" rIns="516050" bIns="51605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sz="1200"/>
            </a:p>
          </p:txBody>
        </p:sp>
      </p:grp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2153159" y="15148564"/>
            <a:ext cx="29599455" cy="7157700"/>
          </a:xfrm>
          <a:prstGeom prst="rect">
            <a:avLst/>
          </a:prstGeom>
        </p:spPr>
        <p:txBody>
          <a:bodyPr lIns="516050" tIns="516050" rIns="516050" bIns="516050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20313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20313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20313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20313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20313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20313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20313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20313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2031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2153117" y="23175790"/>
            <a:ext cx="29599455" cy="3694200"/>
          </a:xfrm>
          <a:prstGeom prst="rect">
            <a:avLst/>
          </a:prstGeom>
        </p:spPr>
        <p:txBody>
          <a:bodyPr lIns="516050" tIns="516050" rIns="516050" bIns="516050" anchor="t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0199">
                <a:solidFill>
                  <a:schemeClr val="l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0199">
                <a:solidFill>
                  <a:schemeClr val="l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0199">
                <a:solidFill>
                  <a:schemeClr val="l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0199">
                <a:solidFill>
                  <a:schemeClr val="l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0199">
                <a:solidFill>
                  <a:schemeClr val="lt1"/>
                </a:solidFill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0199">
                <a:solidFill>
                  <a:schemeClr val="lt1"/>
                </a:solidFill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0199">
                <a:solidFill>
                  <a:schemeClr val="lt1"/>
                </a:solidFill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0199">
                <a:solidFill>
                  <a:schemeClr val="lt1"/>
                </a:solidFill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0199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30457553" y="39690156"/>
            <a:ext cx="1975371" cy="3358800"/>
          </a:xfrm>
          <a:prstGeom prst="rect">
            <a:avLst/>
          </a:prstGeom>
        </p:spPr>
        <p:txBody>
          <a:bodyPr lIns="516050" tIns="516050" rIns="516050" bIns="516050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Shape 69"/>
          <p:cNvGrpSpPr/>
          <p:nvPr/>
        </p:nvGrpSpPr>
        <p:grpSpPr>
          <a:xfrm>
            <a:off x="21954160" y="41"/>
            <a:ext cx="10964249" cy="17327466"/>
            <a:chOff x="6098378" y="4"/>
            <a:chExt cx="3045625" cy="2030570"/>
          </a:xfrm>
        </p:grpSpPr>
        <p:sp>
          <p:nvSpPr>
            <p:cNvPr id="70" name="Shape 70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516050" tIns="516050" rIns="516050" bIns="51605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sz="1200"/>
            </a:p>
          </p:txBody>
        </p:sp>
        <p:sp>
          <p:nvSpPr>
            <p:cNvPr id="71" name="Shape 71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516050" tIns="516050" rIns="516050" bIns="51605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sz="1200"/>
            </a:p>
          </p:txBody>
        </p:sp>
        <p:sp>
          <p:nvSpPr>
            <p:cNvPr id="72" name="Shape 72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516050" tIns="516050" rIns="516050" bIns="51605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sz="1200"/>
            </a:p>
          </p:txBody>
        </p:sp>
        <p:sp>
          <p:nvSpPr>
            <p:cNvPr id="73" name="Shape 73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516050" tIns="516050" rIns="516050" bIns="51605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sz="1200"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516050" tIns="516050" rIns="516050" bIns="51605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sz="1200"/>
            </a:p>
          </p:txBody>
        </p:sp>
      </p:grp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122120" y="10718293"/>
            <a:ext cx="30674055" cy="17328599"/>
          </a:xfrm>
          <a:prstGeom prst="rect">
            <a:avLst/>
          </a:prstGeom>
        </p:spPr>
        <p:txBody>
          <a:bodyPr lIns="516050" tIns="516050" rIns="516050" bIns="516050" anchor="b" anchorCtr="0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defRPr sz="58026">
                <a:solidFill>
                  <a:schemeClr val="lt1"/>
                </a:solidFill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buSzPct val="100000"/>
              <a:defRPr sz="58026">
                <a:solidFill>
                  <a:schemeClr val="lt1"/>
                </a:solidFill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buSzPct val="100000"/>
              <a:defRPr sz="58026">
                <a:solidFill>
                  <a:schemeClr val="lt1"/>
                </a:solidFill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buSzPct val="100000"/>
              <a:defRPr sz="58026">
                <a:solidFill>
                  <a:schemeClr val="lt1"/>
                </a:solidFill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buSzPct val="100000"/>
              <a:defRPr sz="58026">
                <a:solidFill>
                  <a:schemeClr val="lt1"/>
                </a:solidFill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buSzPct val="100000"/>
              <a:defRPr sz="58026">
                <a:solidFill>
                  <a:schemeClr val="lt1"/>
                </a:solidFill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buSzPct val="100000"/>
              <a:defRPr sz="58026">
                <a:solidFill>
                  <a:schemeClr val="lt1"/>
                </a:solidFill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buSzPct val="100000"/>
              <a:defRPr sz="58026">
                <a:solidFill>
                  <a:schemeClr val="lt1"/>
                </a:solidFill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buSzPct val="100000"/>
              <a:defRPr sz="58026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122120" y="28750718"/>
            <a:ext cx="30674055" cy="10938900"/>
          </a:xfrm>
          <a:prstGeom prst="rect">
            <a:avLst/>
          </a:prstGeom>
        </p:spPr>
        <p:txBody>
          <a:bodyPr lIns="516050" tIns="516050" rIns="516050" bIns="516050" anchor="t" anchorCtr="0"/>
          <a:lstStyle>
            <a:lvl1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30457553" y="39690156"/>
            <a:ext cx="1975371" cy="3358800"/>
          </a:xfrm>
          <a:prstGeom prst="rect">
            <a:avLst/>
          </a:prstGeom>
        </p:spPr>
        <p:txBody>
          <a:bodyPr lIns="516050" tIns="516050" rIns="516050" bIns="516050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30457553" y="39690156"/>
            <a:ext cx="1975371" cy="3358800"/>
          </a:xfrm>
          <a:prstGeom prst="rect">
            <a:avLst/>
          </a:prstGeom>
        </p:spPr>
        <p:txBody>
          <a:bodyPr lIns="516050" tIns="516050" rIns="516050" bIns="516050" anchor="ctr" anchorCtr="0">
            <a:noAutofit/>
          </a:bodyPr>
          <a:lstStyle/>
          <a:p>
            <a:fld id="{00000000-1234-1234-1234-123412341234}" type="slidenum">
              <a:rPr lang="en" smtClean="0">
                <a:solidFill>
                  <a:schemeClr val="dk2"/>
                </a:solidFill>
              </a:rPr>
              <a:pPr/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bg>
      <p:bgPr>
        <a:solidFill>
          <a:schemeClr val="dk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Shape 19"/>
          <p:cNvGrpSpPr/>
          <p:nvPr/>
        </p:nvGrpSpPr>
        <p:grpSpPr>
          <a:xfrm>
            <a:off x="21954160" y="41"/>
            <a:ext cx="10964249" cy="17327466"/>
            <a:chOff x="6098378" y="4"/>
            <a:chExt cx="3045625" cy="2030570"/>
          </a:xfrm>
        </p:grpSpPr>
        <p:sp>
          <p:nvSpPr>
            <p:cNvPr id="20" name="Shape 20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516050" tIns="516050" rIns="516050" bIns="51605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sz="1200"/>
            </a:p>
          </p:txBody>
        </p:sp>
        <p:sp>
          <p:nvSpPr>
            <p:cNvPr id="21" name="Shape 21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516050" tIns="516050" rIns="516050" bIns="51605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sz="1200"/>
            </a:p>
          </p:txBody>
        </p:sp>
        <p:sp>
          <p:nvSpPr>
            <p:cNvPr id="22" name="Shape 22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516050" tIns="516050" rIns="516050" bIns="51605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sz="1200"/>
            </a:p>
          </p:txBody>
        </p:sp>
        <p:sp>
          <p:nvSpPr>
            <p:cNvPr id="23" name="Shape 23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516050" tIns="516050" rIns="516050" bIns="51605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sz="1200"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516050" tIns="516050" rIns="516050" bIns="51605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sz="1200"/>
            </a:p>
          </p:txBody>
        </p:sp>
      </p:grp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2153159" y="18366696"/>
            <a:ext cx="29599455" cy="7157700"/>
          </a:xfrm>
          <a:prstGeom prst="rect">
            <a:avLst/>
          </a:prstGeom>
        </p:spPr>
        <p:txBody>
          <a:bodyPr lIns="516050" tIns="516050" rIns="516050" bIns="516050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20313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20313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20313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20313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20313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20313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20313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20313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2031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30457553" y="39690156"/>
            <a:ext cx="1975371" cy="3358800"/>
          </a:xfrm>
          <a:prstGeom prst="rect">
            <a:avLst/>
          </a:prstGeom>
        </p:spPr>
        <p:txBody>
          <a:bodyPr lIns="516050" tIns="516050" rIns="516050" bIns="516050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Shape 28"/>
          <p:cNvGrpSpPr/>
          <p:nvPr/>
        </p:nvGrpSpPr>
        <p:grpSpPr>
          <a:xfrm>
            <a:off x="1" y="33311181"/>
            <a:ext cx="32918399" cy="10580652"/>
            <a:chOff x="0" y="3903669"/>
            <a:chExt cx="9144000" cy="1239924"/>
          </a:xfrm>
        </p:grpSpPr>
        <p:sp>
          <p:nvSpPr>
            <p:cNvPr id="29" name="Shape 29"/>
            <p:cNvSpPr/>
            <p:nvPr/>
          </p:nvSpPr>
          <p:spPr>
            <a:xfrm>
              <a:off x="8154895" y="3903669"/>
              <a:ext cx="989099" cy="987899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516050" tIns="516050" rIns="516050" bIns="51605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sz="1200"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6181162" y="3903669"/>
              <a:ext cx="989099" cy="987899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516050" tIns="516050" rIns="516050" bIns="51605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sz="1200"/>
            </a:p>
          </p:txBody>
        </p:sp>
        <p:sp>
          <p:nvSpPr>
            <p:cNvPr id="31" name="Shape 31"/>
            <p:cNvSpPr/>
            <p:nvPr/>
          </p:nvSpPr>
          <p:spPr>
            <a:xfrm>
              <a:off x="7170274" y="3903669"/>
              <a:ext cx="989099" cy="9878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516050" tIns="516050" rIns="516050" bIns="51605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sz="1200"/>
            </a:p>
          </p:txBody>
        </p:sp>
        <p:sp>
          <p:nvSpPr>
            <p:cNvPr id="32" name="Shape 32"/>
            <p:cNvSpPr/>
            <p:nvPr/>
          </p:nvSpPr>
          <p:spPr>
            <a:xfrm rot="10800000">
              <a:off x="8154757" y="3903682"/>
              <a:ext cx="989099" cy="987899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516050" tIns="516050" rIns="516050" bIns="51605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sz="1200"/>
            </a:p>
          </p:txBody>
        </p:sp>
        <p:sp>
          <p:nvSpPr>
            <p:cNvPr id="33" name="Shape 33"/>
            <p:cNvSpPr/>
            <p:nvPr/>
          </p:nvSpPr>
          <p:spPr>
            <a:xfrm>
              <a:off x="0" y="4891594"/>
              <a:ext cx="9144000" cy="2519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516050" tIns="516050" rIns="516050" bIns="51605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sz="1200"/>
            </a:p>
          </p:txBody>
        </p:sp>
      </p:grp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1122120" y="3498667"/>
            <a:ext cx="30674055" cy="5186699"/>
          </a:xfrm>
          <a:prstGeom prst="rect">
            <a:avLst/>
          </a:prstGeom>
        </p:spPr>
        <p:txBody>
          <a:bodyPr lIns="516050" tIns="516050" rIns="516050" bIns="516050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122120" y="10494933"/>
            <a:ext cx="30674055" cy="28492798"/>
          </a:xfrm>
          <a:prstGeom prst="rect">
            <a:avLst/>
          </a:prstGeom>
        </p:spPr>
        <p:txBody>
          <a:bodyPr lIns="516050" tIns="516050" rIns="516050" bIns="516050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30457553" y="39690156"/>
            <a:ext cx="1975371" cy="3358800"/>
          </a:xfrm>
          <a:prstGeom prst="rect">
            <a:avLst/>
          </a:prstGeom>
        </p:spPr>
        <p:txBody>
          <a:bodyPr lIns="516050" tIns="516050" rIns="516050" bIns="516050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1122120" y="3498667"/>
            <a:ext cx="30674055" cy="5186699"/>
          </a:xfrm>
          <a:prstGeom prst="rect">
            <a:avLst/>
          </a:prstGeom>
        </p:spPr>
        <p:txBody>
          <a:bodyPr lIns="516050" tIns="516050" rIns="516050" bIns="516050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1122120" y="10495786"/>
            <a:ext cx="14399742" cy="28492798"/>
          </a:xfrm>
          <a:prstGeom prst="rect">
            <a:avLst/>
          </a:prstGeom>
        </p:spPr>
        <p:txBody>
          <a:bodyPr lIns="516050" tIns="516050" rIns="516050" bIns="516050" anchor="t" anchorCtr="0"/>
          <a:lstStyle>
            <a:lvl1pPr>
              <a:spcBef>
                <a:spcPts val="0"/>
              </a:spcBef>
              <a:buSzPct val="100000"/>
              <a:defRPr sz="6771"/>
            </a:lvl1pPr>
            <a:lvl2pPr>
              <a:spcBef>
                <a:spcPts val="0"/>
              </a:spcBef>
              <a:buSzPct val="100000"/>
              <a:defRPr sz="5828"/>
            </a:lvl2pPr>
            <a:lvl3pPr>
              <a:spcBef>
                <a:spcPts val="0"/>
              </a:spcBef>
              <a:buSzPct val="100000"/>
              <a:defRPr sz="5828"/>
            </a:lvl3pPr>
            <a:lvl4pPr>
              <a:spcBef>
                <a:spcPts val="0"/>
              </a:spcBef>
              <a:buSzPct val="100000"/>
              <a:defRPr sz="5828"/>
            </a:lvl4pPr>
            <a:lvl5pPr>
              <a:spcBef>
                <a:spcPts val="0"/>
              </a:spcBef>
              <a:buSzPct val="100000"/>
              <a:defRPr sz="5828"/>
            </a:lvl5pPr>
            <a:lvl6pPr>
              <a:spcBef>
                <a:spcPts val="0"/>
              </a:spcBef>
              <a:buSzPct val="100000"/>
              <a:defRPr sz="5828"/>
            </a:lvl6pPr>
            <a:lvl7pPr>
              <a:spcBef>
                <a:spcPts val="0"/>
              </a:spcBef>
              <a:buSzPct val="100000"/>
              <a:defRPr sz="5828"/>
            </a:lvl7pPr>
            <a:lvl8pPr>
              <a:spcBef>
                <a:spcPts val="0"/>
              </a:spcBef>
              <a:buSzPct val="100000"/>
              <a:defRPr sz="5828"/>
            </a:lvl8pPr>
            <a:lvl9pPr>
              <a:spcBef>
                <a:spcPts val="0"/>
              </a:spcBef>
              <a:buSzPct val="100000"/>
              <a:defRPr sz="5828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17396640" y="10495786"/>
            <a:ext cx="14399742" cy="28492798"/>
          </a:xfrm>
          <a:prstGeom prst="rect">
            <a:avLst/>
          </a:prstGeom>
        </p:spPr>
        <p:txBody>
          <a:bodyPr lIns="516050" tIns="516050" rIns="516050" bIns="516050" anchor="t" anchorCtr="0"/>
          <a:lstStyle>
            <a:lvl1pPr>
              <a:spcBef>
                <a:spcPts val="0"/>
              </a:spcBef>
              <a:buSzPct val="100000"/>
              <a:defRPr sz="6771"/>
            </a:lvl1pPr>
            <a:lvl2pPr>
              <a:spcBef>
                <a:spcPts val="0"/>
              </a:spcBef>
              <a:buSzPct val="100000"/>
              <a:defRPr sz="5828"/>
            </a:lvl2pPr>
            <a:lvl3pPr>
              <a:spcBef>
                <a:spcPts val="0"/>
              </a:spcBef>
              <a:buSzPct val="100000"/>
              <a:defRPr sz="5828"/>
            </a:lvl3pPr>
            <a:lvl4pPr>
              <a:spcBef>
                <a:spcPts val="0"/>
              </a:spcBef>
              <a:buSzPct val="100000"/>
              <a:defRPr sz="5828"/>
            </a:lvl4pPr>
            <a:lvl5pPr>
              <a:spcBef>
                <a:spcPts val="0"/>
              </a:spcBef>
              <a:buSzPct val="100000"/>
              <a:defRPr sz="5828"/>
            </a:lvl5pPr>
            <a:lvl6pPr>
              <a:spcBef>
                <a:spcPts val="0"/>
              </a:spcBef>
              <a:buSzPct val="100000"/>
              <a:defRPr sz="5828"/>
            </a:lvl6pPr>
            <a:lvl7pPr>
              <a:spcBef>
                <a:spcPts val="0"/>
              </a:spcBef>
              <a:buSzPct val="100000"/>
              <a:defRPr sz="5828"/>
            </a:lvl7pPr>
            <a:lvl8pPr>
              <a:spcBef>
                <a:spcPts val="0"/>
              </a:spcBef>
              <a:buSzPct val="100000"/>
              <a:defRPr sz="5828"/>
            </a:lvl8pPr>
            <a:lvl9pPr>
              <a:spcBef>
                <a:spcPts val="0"/>
              </a:spcBef>
              <a:buSzPct val="100000"/>
              <a:defRPr sz="5828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30457553" y="39690156"/>
            <a:ext cx="1975371" cy="3358800"/>
          </a:xfrm>
          <a:prstGeom prst="rect">
            <a:avLst/>
          </a:prstGeom>
        </p:spPr>
        <p:txBody>
          <a:bodyPr lIns="516050" tIns="516050" rIns="516050" bIns="516050" anchor="ctr" anchorCtr="0">
            <a:noAutofit/>
          </a:bodyPr>
          <a:lstStyle/>
          <a:p>
            <a:fld id="{00000000-1234-1234-1234-123412341234}" type="slidenum">
              <a:rPr lang="en" smtClean="0">
                <a:solidFill>
                  <a:schemeClr val="dk2"/>
                </a:solidFill>
              </a:rPr>
              <a:pPr/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1122120" y="3498667"/>
            <a:ext cx="30674055" cy="5186699"/>
          </a:xfrm>
          <a:prstGeom prst="rect">
            <a:avLst/>
          </a:prstGeom>
        </p:spPr>
        <p:txBody>
          <a:bodyPr lIns="516050" tIns="516050" rIns="516050" bIns="516050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30457553" y="39690156"/>
            <a:ext cx="1975371" cy="3358800"/>
          </a:xfrm>
          <a:prstGeom prst="rect">
            <a:avLst/>
          </a:prstGeom>
        </p:spPr>
        <p:txBody>
          <a:bodyPr lIns="516050" tIns="516050" rIns="516050" bIns="516050" anchor="ctr" anchorCtr="0">
            <a:noAutofit/>
          </a:bodyPr>
          <a:lstStyle/>
          <a:p>
            <a:fld id="{00000000-1234-1234-1234-123412341234}" type="slidenum">
              <a:rPr lang="en" smtClean="0">
                <a:solidFill>
                  <a:schemeClr val="dk2"/>
                </a:solidFill>
              </a:rPr>
              <a:pPr/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122120" y="4741120"/>
            <a:ext cx="10108800" cy="6448499"/>
          </a:xfrm>
          <a:prstGeom prst="rect">
            <a:avLst/>
          </a:prstGeom>
        </p:spPr>
        <p:txBody>
          <a:bodyPr lIns="516050" tIns="516050" rIns="516050" bIns="516050" anchor="b" anchorCtr="0"/>
          <a:lstStyle>
            <a:lvl1pPr>
              <a:spcBef>
                <a:spcPts val="0"/>
              </a:spcBef>
              <a:buSzPct val="100000"/>
              <a:defRPr sz="11571"/>
            </a:lvl1pPr>
            <a:lvl2pPr>
              <a:spcBef>
                <a:spcPts val="0"/>
              </a:spcBef>
              <a:buSzPct val="100000"/>
              <a:defRPr sz="11571"/>
            </a:lvl2pPr>
            <a:lvl3pPr>
              <a:spcBef>
                <a:spcPts val="0"/>
              </a:spcBef>
              <a:buSzPct val="100000"/>
              <a:defRPr sz="11571"/>
            </a:lvl3pPr>
            <a:lvl4pPr>
              <a:spcBef>
                <a:spcPts val="0"/>
              </a:spcBef>
              <a:buSzPct val="100000"/>
              <a:defRPr sz="11571"/>
            </a:lvl4pPr>
            <a:lvl5pPr>
              <a:spcBef>
                <a:spcPts val="0"/>
              </a:spcBef>
              <a:buSzPct val="100000"/>
              <a:defRPr sz="11571"/>
            </a:lvl5pPr>
            <a:lvl6pPr>
              <a:spcBef>
                <a:spcPts val="0"/>
              </a:spcBef>
              <a:buSzPct val="100000"/>
              <a:defRPr sz="11571"/>
            </a:lvl6pPr>
            <a:lvl7pPr>
              <a:spcBef>
                <a:spcPts val="0"/>
              </a:spcBef>
              <a:buSzPct val="100000"/>
              <a:defRPr sz="11571"/>
            </a:lvl7pPr>
            <a:lvl8pPr>
              <a:spcBef>
                <a:spcPts val="0"/>
              </a:spcBef>
              <a:buSzPct val="100000"/>
              <a:defRPr sz="11571"/>
            </a:lvl8pPr>
            <a:lvl9pPr>
              <a:spcBef>
                <a:spcPts val="0"/>
              </a:spcBef>
              <a:buSzPct val="100000"/>
              <a:defRPr sz="11571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1122120" y="12508195"/>
            <a:ext cx="10108800" cy="26480698"/>
          </a:xfrm>
          <a:prstGeom prst="rect">
            <a:avLst/>
          </a:prstGeom>
        </p:spPr>
        <p:txBody>
          <a:bodyPr lIns="516050" tIns="516050" rIns="516050" bIns="516050" anchor="t" anchorCtr="0"/>
          <a:lstStyle>
            <a:lvl1pPr>
              <a:spcBef>
                <a:spcPts val="0"/>
              </a:spcBef>
              <a:buSzPct val="100000"/>
              <a:defRPr sz="5828"/>
            </a:lvl1pPr>
            <a:lvl2pPr>
              <a:spcBef>
                <a:spcPts val="0"/>
              </a:spcBef>
              <a:buSzPct val="100000"/>
              <a:defRPr sz="5828"/>
            </a:lvl2pPr>
            <a:lvl3pPr>
              <a:spcBef>
                <a:spcPts val="0"/>
              </a:spcBef>
              <a:buSzPct val="100000"/>
              <a:defRPr sz="5828"/>
            </a:lvl3pPr>
            <a:lvl4pPr>
              <a:spcBef>
                <a:spcPts val="0"/>
              </a:spcBef>
              <a:buSzPct val="100000"/>
              <a:defRPr sz="5828"/>
            </a:lvl4pPr>
            <a:lvl5pPr>
              <a:spcBef>
                <a:spcPts val="0"/>
              </a:spcBef>
              <a:buSzPct val="100000"/>
              <a:defRPr sz="5828"/>
            </a:lvl5pPr>
            <a:lvl6pPr>
              <a:spcBef>
                <a:spcPts val="0"/>
              </a:spcBef>
              <a:buSzPct val="100000"/>
              <a:defRPr sz="5828"/>
            </a:lvl6pPr>
            <a:lvl7pPr>
              <a:spcBef>
                <a:spcPts val="0"/>
              </a:spcBef>
              <a:buSzPct val="100000"/>
              <a:defRPr sz="5828"/>
            </a:lvl7pPr>
            <a:lvl8pPr>
              <a:spcBef>
                <a:spcPts val="0"/>
              </a:spcBef>
              <a:buSzPct val="100000"/>
              <a:defRPr sz="5828"/>
            </a:lvl8pPr>
            <a:lvl9pPr>
              <a:spcBef>
                <a:spcPts val="0"/>
              </a:spcBef>
              <a:buSzPct val="100000"/>
              <a:defRPr sz="5828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30457553" y="39690156"/>
            <a:ext cx="1975371" cy="3358800"/>
          </a:xfrm>
          <a:prstGeom prst="rect">
            <a:avLst/>
          </a:prstGeom>
        </p:spPr>
        <p:txBody>
          <a:bodyPr lIns="516050" tIns="516050" rIns="516050" bIns="516050" anchor="ctr" anchorCtr="0">
            <a:noAutofit/>
          </a:bodyPr>
          <a:lstStyle/>
          <a:p>
            <a:fld id="{00000000-1234-1234-1234-123412341234}" type="slidenum">
              <a:rPr lang="en" smtClean="0">
                <a:solidFill>
                  <a:schemeClr val="dk2"/>
                </a:solidFill>
              </a:rPr>
              <a:pPr/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21954160" y="41"/>
            <a:ext cx="10964249" cy="17327466"/>
            <a:chOff x="6098378" y="4"/>
            <a:chExt cx="3045625" cy="2030570"/>
          </a:xfrm>
        </p:grpSpPr>
        <p:sp>
          <p:nvSpPr>
            <p:cNvPr id="51" name="Shape 5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516050" tIns="516050" rIns="516050" bIns="51605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sz="1200"/>
            </a:p>
          </p:txBody>
        </p:sp>
        <p:sp>
          <p:nvSpPr>
            <p:cNvPr id="52" name="Shape 5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516050" tIns="516050" rIns="516050" bIns="51605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sz="1200"/>
            </a:p>
          </p:txBody>
        </p:sp>
        <p:sp>
          <p:nvSpPr>
            <p:cNvPr id="53" name="Shape 5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516050" tIns="516050" rIns="516050" bIns="51605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sz="1200"/>
            </a:p>
          </p:txBody>
        </p:sp>
        <p:sp>
          <p:nvSpPr>
            <p:cNvPr id="54" name="Shape 5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516050" tIns="516050" rIns="516050" bIns="51605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sz="1200"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516050" tIns="516050" rIns="516050" bIns="51605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sz="1200"/>
            </a:p>
          </p:txBody>
        </p:sp>
      </p:grp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1764900" y="4491520"/>
            <a:ext cx="20227371" cy="34908299"/>
          </a:xfrm>
          <a:prstGeom prst="rect">
            <a:avLst/>
          </a:prstGeom>
        </p:spPr>
        <p:txBody>
          <a:bodyPr lIns="516050" tIns="516050" rIns="516050" bIns="516050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23227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23227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23227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23227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23227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23227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23227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23227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2322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30457553" y="39690156"/>
            <a:ext cx="1975371" cy="3358800"/>
          </a:xfrm>
          <a:prstGeom prst="rect">
            <a:avLst/>
          </a:prstGeom>
        </p:spPr>
        <p:txBody>
          <a:bodyPr lIns="516050" tIns="516050" rIns="516050" bIns="516050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16459200" y="-1493"/>
            <a:ext cx="16459200" cy="438911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442329" tIns="442329" rIns="442329" bIns="442329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200"/>
          </a:p>
        </p:txBody>
      </p:sp>
      <p:cxnSp>
        <p:nvCxnSpPr>
          <p:cNvPr id="60" name="Shape 60"/>
          <p:cNvCxnSpPr/>
          <p:nvPr/>
        </p:nvCxnSpPr>
        <p:spPr>
          <a:xfrm>
            <a:off x="18106829" y="38361600"/>
            <a:ext cx="1685829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955800" y="9822720"/>
            <a:ext cx="14562771" cy="13350299"/>
          </a:xfrm>
          <a:prstGeom prst="rect">
            <a:avLst/>
          </a:prstGeom>
        </p:spPr>
        <p:txBody>
          <a:bodyPr lIns="516050" tIns="516050" rIns="516050" bIns="516050" anchor="b" anchorCtr="0"/>
          <a:lstStyle>
            <a:lvl1pPr algn="ctr">
              <a:spcBef>
                <a:spcPts val="0"/>
              </a:spcBef>
              <a:buSzPct val="100000"/>
              <a:defRPr sz="20313"/>
            </a:lvl1pPr>
            <a:lvl2pPr algn="ctr">
              <a:spcBef>
                <a:spcPts val="0"/>
              </a:spcBef>
              <a:buSzPct val="100000"/>
              <a:defRPr sz="20313"/>
            </a:lvl2pPr>
            <a:lvl3pPr algn="ctr">
              <a:spcBef>
                <a:spcPts val="0"/>
              </a:spcBef>
              <a:buSzPct val="100000"/>
              <a:defRPr sz="20313"/>
            </a:lvl3pPr>
            <a:lvl4pPr algn="ctr">
              <a:spcBef>
                <a:spcPts val="0"/>
              </a:spcBef>
              <a:buSzPct val="100000"/>
              <a:defRPr sz="20313"/>
            </a:lvl4pPr>
            <a:lvl5pPr algn="ctr">
              <a:spcBef>
                <a:spcPts val="0"/>
              </a:spcBef>
              <a:buSzPct val="100000"/>
              <a:defRPr sz="20313"/>
            </a:lvl5pPr>
            <a:lvl6pPr algn="ctr">
              <a:spcBef>
                <a:spcPts val="0"/>
              </a:spcBef>
              <a:buSzPct val="100000"/>
              <a:defRPr sz="20313"/>
            </a:lvl6pPr>
            <a:lvl7pPr algn="ctr">
              <a:spcBef>
                <a:spcPts val="0"/>
              </a:spcBef>
              <a:buSzPct val="100000"/>
              <a:defRPr sz="20313"/>
            </a:lvl7pPr>
            <a:lvl8pPr algn="ctr">
              <a:spcBef>
                <a:spcPts val="0"/>
              </a:spcBef>
              <a:buSzPct val="100000"/>
              <a:defRPr sz="20313"/>
            </a:lvl8pPr>
            <a:lvl9pPr algn="ctr">
              <a:spcBef>
                <a:spcPts val="0"/>
              </a:spcBef>
              <a:buSzPct val="100000"/>
              <a:defRPr sz="20313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ubTitle" idx="1"/>
          </p:nvPr>
        </p:nvSpPr>
        <p:spPr>
          <a:xfrm>
            <a:off x="955800" y="23628809"/>
            <a:ext cx="14562771" cy="10831500"/>
          </a:xfrm>
          <a:prstGeom prst="rect">
            <a:avLst/>
          </a:prstGeom>
        </p:spPr>
        <p:txBody>
          <a:bodyPr lIns="516050" tIns="516050" rIns="516050" bIns="516050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0199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0199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0199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0199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0199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0199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0199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0199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0199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17782201" y="6179840"/>
            <a:ext cx="13813199" cy="31531499"/>
          </a:xfrm>
          <a:prstGeom prst="rect">
            <a:avLst/>
          </a:prstGeom>
        </p:spPr>
        <p:txBody>
          <a:bodyPr lIns="516050" tIns="516050" rIns="516050" bIns="516050" anchor="ctr" anchorCtr="0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30457553" y="39690156"/>
            <a:ext cx="1975371" cy="3358800"/>
          </a:xfrm>
          <a:prstGeom prst="rect">
            <a:avLst/>
          </a:prstGeom>
        </p:spPr>
        <p:txBody>
          <a:bodyPr lIns="516050" tIns="516050" rIns="516050" bIns="516050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1150200" y="36100907"/>
            <a:ext cx="21595629" cy="5109899"/>
          </a:xfrm>
          <a:prstGeom prst="rect">
            <a:avLst/>
          </a:prstGeom>
        </p:spPr>
        <p:txBody>
          <a:bodyPr lIns="516050" tIns="516050" rIns="516050" bIns="516050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30457553" y="39690156"/>
            <a:ext cx="1975371" cy="3358800"/>
          </a:xfrm>
          <a:prstGeom prst="rect">
            <a:avLst/>
          </a:prstGeom>
        </p:spPr>
        <p:txBody>
          <a:bodyPr lIns="516050" tIns="516050" rIns="516050" bIns="516050" anchor="ctr" anchorCtr="0">
            <a:noAutofit/>
          </a:bodyPr>
          <a:lstStyle/>
          <a:p>
            <a:fld id="{00000000-1234-1234-1234-123412341234}" type="slidenum">
              <a:rPr lang="en" smtClean="0">
                <a:solidFill>
                  <a:schemeClr val="dk2"/>
                </a:solidFill>
              </a:rPr>
              <a:pPr/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1122120" y="3498667"/>
            <a:ext cx="30674055" cy="5186699"/>
          </a:xfrm>
          <a:prstGeom prst="rect">
            <a:avLst/>
          </a:prstGeom>
          <a:noFill/>
          <a:ln>
            <a:noFill/>
          </a:ln>
        </p:spPr>
        <p:txBody>
          <a:bodyPr lIns="516050" tIns="516050" rIns="516050" bIns="516050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16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16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16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16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16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16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16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16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16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122120" y="10494933"/>
            <a:ext cx="30674055" cy="28492798"/>
          </a:xfrm>
          <a:prstGeom prst="rect">
            <a:avLst/>
          </a:prstGeom>
          <a:noFill/>
          <a:ln>
            <a:noFill/>
          </a:ln>
        </p:spPr>
        <p:txBody>
          <a:bodyPr lIns="516050" tIns="516050" rIns="516050" bIns="516050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9000"/>
              </a:spcAft>
              <a:buClr>
                <a:schemeClr val="dk2"/>
              </a:buClr>
              <a:buSzPct val="100000"/>
              <a:buFont typeface="Roboto"/>
              <a:defRPr sz="10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9000"/>
              </a:spcAft>
              <a:buClr>
                <a:schemeClr val="dk2"/>
              </a:buClr>
              <a:buSzPct val="100000"/>
              <a:buFont typeface="Roboto"/>
              <a:defRPr sz="7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9000"/>
              </a:spcAft>
              <a:buClr>
                <a:schemeClr val="dk2"/>
              </a:buClr>
              <a:buSzPct val="100000"/>
              <a:buFont typeface="Roboto"/>
              <a:defRPr sz="7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9000"/>
              </a:spcAft>
              <a:buClr>
                <a:schemeClr val="dk2"/>
              </a:buClr>
              <a:buSzPct val="100000"/>
              <a:buFont typeface="Roboto"/>
              <a:defRPr sz="7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9000"/>
              </a:spcAft>
              <a:buClr>
                <a:schemeClr val="dk2"/>
              </a:buClr>
              <a:buSzPct val="100000"/>
              <a:buFont typeface="Roboto"/>
              <a:defRPr sz="7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9000"/>
              </a:spcAft>
              <a:buClr>
                <a:schemeClr val="dk2"/>
              </a:buClr>
              <a:buSzPct val="100000"/>
              <a:buFont typeface="Roboto"/>
              <a:defRPr sz="7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9000"/>
              </a:spcAft>
              <a:buClr>
                <a:schemeClr val="dk2"/>
              </a:buClr>
              <a:buSzPct val="100000"/>
              <a:buFont typeface="Roboto"/>
              <a:defRPr sz="7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9000"/>
              </a:spcAft>
              <a:buClr>
                <a:schemeClr val="dk2"/>
              </a:buClr>
              <a:buSzPct val="100000"/>
              <a:buFont typeface="Roboto"/>
              <a:defRPr sz="7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9000"/>
              </a:spcAft>
              <a:buClr>
                <a:schemeClr val="dk2"/>
              </a:buClr>
              <a:buSzPct val="100000"/>
              <a:buFont typeface="Roboto"/>
              <a:defRPr sz="7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0457553" y="39690156"/>
            <a:ext cx="1975371" cy="3358800"/>
          </a:xfrm>
          <a:prstGeom prst="rect">
            <a:avLst/>
          </a:prstGeom>
          <a:noFill/>
          <a:ln>
            <a:noFill/>
          </a:ln>
        </p:spPr>
        <p:txBody>
          <a:bodyPr lIns="516050" tIns="516050" rIns="516050" bIns="516050" anchor="ctr" anchorCtr="0">
            <a:noAutofit/>
          </a:bodyPr>
          <a:lstStyle/>
          <a:p>
            <a:pPr algn="r"/>
            <a:fld id="{00000000-1234-1234-1234-123412341234}" type="slidenum">
              <a:rPr lang="en" sz="48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4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2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2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2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2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2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2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2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2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2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2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2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2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2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2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2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2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2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2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2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/>
        </p:nvSpPr>
        <p:spPr>
          <a:xfrm>
            <a:off x="0" y="2"/>
            <a:ext cx="32918400" cy="8606116"/>
          </a:xfrm>
          <a:prstGeom prst="rect">
            <a:avLst/>
          </a:prstGeom>
          <a:noFill/>
          <a:ln>
            <a:noFill/>
          </a:ln>
        </p:spPr>
        <p:txBody>
          <a:bodyPr lIns="914400" tIns="914400" rIns="914400" bIns="914400" anchor="t" anchorCtr="0">
            <a:noAutofit/>
          </a:bodyPr>
          <a:lstStyle/>
          <a:p>
            <a:r>
              <a:rPr lang="en" sz="8228" dirty="0" smtClean="0"/>
              <a:t>Synthetic </a:t>
            </a:r>
            <a:r>
              <a:rPr lang="en" sz="8228" dirty="0"/>
              <a:t>Biology</a:t>
            </a:r>
          </a:p>
          <a:p>
            <a:endParaRPr sz="8228" dirty="0"/>
          </a:p>
          <a:p>
            <a:r>
              <a:rPr lang="en" sz="6171" dirty="0"/>
              <a:t>Students:									</a:t>
            </a:r>
            <a:r>
              <a:rPr lang="en" sz="6171" dirty="0" smtClean="0"/>
              <a:t>Advised </a:t>
            </a:r>
            <a:r>
              <a:rPr lang="en" sz="6171" dirty="0"/>
              <a:t>by:</a:t>
            </a:r>
          </a:p>
          <a:p>
            <a:r>
              <a:rPr lang="en" sz="6171" dirty="0"/>
              <a:t>Nicolette Lippert						</a:t>
            </a:r>
            <a:r>
              <a:rPr lang="en" sz="6171" dirty="0" smtClean="0"/>
              <a:t>Dr</a:t>
            </a:r>
            <a:r>
              <a:rPr lang="en" sz="6171" dirty="0"/>
              <a:t>. </a:t>
            </a:r>
            <a:r>
              <a:rPr lang="en" sz="6171" dirty="0"/>
              <a:t>Ewert</a:t>
            </a:r>
          </a:p>
          <a:p>
            <a:r>
              <a:rPr lang="en" sz="6171" dirty="0"/>
              <a:t>Andrew Bossert					</a:t>
            </a:r>
            <a:r>
              <a:rPr lang="en" sz="6171" dirty="0"/>
              <a:t>	</a:t>
            </a:r>
            <a:r>
              <a:rPr lang="en" sz="6171" dirty="0" smtClean="0"/>
              <a:t>Jared </a:t>
            </a:r>
            <a:r>
              <a:rPr lang="en" sz="6171" dirty="0"/>
              <a:t>Hanson</a:t>
            </a:r>
          </a:p>
          <a:p>
            <a:r>
              <a:rPr lang="en" sz="6171" dirty="0"/>
              <a:t>Christopher Jordan-Denny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0" y="8606118"/>
                <a:ext cx="32918400" cy="12048564"/>
              </a:xfrm>
              <a:prstGeom prst="rect">
                <a:avLst/>
              </a:prstGeom>
              <a:noFill/>
            </p:spPr>
            <p:txBody>
              <a:bodyPr wrap="square" lIns="914400" tIns="914400" rIns="914400" bIns="914400" numCol="2" spcCol="914400" rtlCol="0">
                <a:noAutofit/>
              </a:bodyPr>
              <a:lstStyle/>
              <a:p>
                <a:pPr marL="857250" indent="-857250">
                  <a:buAutoNum type="romanUcPeriod"/>
                </a:pPr>
                <a:r>
                  <a:rPr lang="en-US" sz="4800" dirty="0" smtClean="0"/>
                  <a:t>Implications of Membrane Potential</a:t>
                </a:r>
              </a:p>
              <a:p>
                <a:endParaRPr lang="en-US" sz="4800" dirty="0" smtClean="0"/>
              </a:p>
              <a:p>
                <a:r>
                  <a:rPr lang="en-US" sz="4800" dirty="0"/>
                  <a:t>Although there may be many implications of transmembrane potential at radio frequencies, the focus of this example is in disease models. In the late 1930's it was suggested that a relationship lie between cancer and the bioelectric properties of host tissue. Interestingly, membrane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𝑚𝑒𝑚</m:t>
                        </m:r>
                      </m:sub>
                    </m:sSub>
                  </m:oMath>
                </a14:m>
                <a:r>
                  <a:rPr lang="en-US" sz="4800" dirty="0" smtClean="0"/>
                  <a:t> analysis </a:t>
                </a:r>
                <a:r>
                  <a:rPr lang="en-US" sz="4800" dirty="0"/>
                  <a:t>in many different mammalian cell types reveals that proliferative (to grow by rapid production of new parts) potential is correlated with unique ranges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𝑚𝑒𝑚</m:t>
                        </m:r>
                      </m:sub>
                    </m:sSub>
                  </m:oMath>
                </a14:m>
                <a:r>
                  <a:rPr lang="en-US" sz="4800" dirty="0"/>
                  <a:t>: quiescent cells (cells withdrawn from the cell cycle and do not proliferate) tend to be hyperpolarized (more negative), whereas highly plastic cells such as embryonic cells</a:t>
                </a:r>
                <a:r>
                  <a:rPr lang="en-US" sz="4800" dirty="0" smtClean="0"/>
                  <a:t>, adult </a:t>
                </a:r>
                <a:r>
                  <a:rPr lang="en-US" sz="4800" dirty="0"/>
                  <a:t>stem cells and tumors cells are depolarized (more positive). </a:t>
                </a:r>
                <a:r>
                  <a:rPr lang="en-US" sz="4800" dirty="0" smtClean="0"/>
                  <a:t>During </a:t>
                </a:r>
                <a:r>
                  <a:rPr lang="en-US" sz="4800" dirty="0"/>
                  <a:t>the early stages of tumor formation,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𝑚𝑒𝑚</m:t>
                        </m:r>
                      </m:sub>
                    </m:sSub>
                  </m:oMath>
                </a14:m>
                <a:r>
                  <a:rPr lang="en-US" sz="4800" dirty="0" smtClean="0"/>
                  <a:t> is </a:t>
                </a:r>
                <a:r>
                  <a:rPr lang="en-US" sz="4800" dirty="0"/>
                  <a:t>a key regulator of the cell cycle and determines the proliferative state of many different kinds of cells. These statements excite the possibility of non-invasive techniques being used to track bioelectric cell states and detection of tumors, or even mitigation of tumor formation by canonical oncogene (gene that has potential to cause cancer</a:t>
                </a:r>
                <a:r>
                  <a:rPr lang="en-US" sz="4800" dirty="0" smtClean="0"/>
                  <a:t>).</a:t>
                </a:r>
              </a:p>
              <a:p>
                <a:endParaRPr lang="en-US" sz="4800" dirty="0" smtClean="0"/>
              </a:p>
              <a:p>
                <a:pPr marL="1028700" indent="-1028700">
                  <a:buFont typeface="+mj-lt"/>
                  <a:buAutoNum type="romanUcPeriod" startAt="2"/>
                </a:pPr>
                <a:r>
                  <a:rPr lang="en-US" sz="4800" dirty="0" smtClean="0"/>
                  <a:t>Hypothesis</a:t>
                </a:r>
              </a:p>
              <a:p>
                <a:endParaRPr lang="en-US" sz="4800" dirty="0"/>
              </a:p>
              <a:p>
                <a:r>
                  <a:rPr lang="en-US" sz="4800" dirty="0"/>
                  <a:t>When using dielectric spectroscopy, the mouse </a:t>
                </a:r>
                <a:r>
                  <a:rPr lang="en-US" sz="4800" dirty="0" err="1"/>
                  <a:t>hybridoma</a:t>
                </a:r>
                <a:r>
                  <a:rPr lang="en-US" sz="4800" dirty="0"/>
                  <a:t> cells when exposed to a range of radio frequencies will have a constant relative dielectric </a:t>
                </a:r>
                <a:r>
                  <a:rPr lang="en-US" sz="4800" dirty="0" smtClean="0"/>
                  <a:t>permittivity. 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606118"/>
                <a:ext cx="32918400" cy="12048564"/>
              </a:xfrm>
              <a:prstGeom prst="rect">
                <a:avLst/>
              </a:prstGeom>
              <a:blipFill>
                <a:blip r:embed="rId3"/>
                <a:stretch>
                  <a:fillRect b="-1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56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Cambria Math</vt:lpstr>
      <vt:lpstr>Arial</vt:lpstr>
      <vt:lpstr>Roboto</vt:lpstr>
      <vt:lpstr>geometric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Bossert</dc:creator>
  <cp:lastModifiedBy>Andrew Bossert</cp:lastModifiedBy>
  <cp:revision>4</cp:revision>
  <dcterms:modified xsi:type="dcterms:W3CDTF">2015-11-21T20:43:22Z</dcterms:modified>
</cp:coreProperties>
</file>