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30952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EE3B02A-3B83-3083-3F07-26E25C6C13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7248" y="0"/>
            <a:ext cx="5674753" cy="6399152"/>
          </a:xfrm>
          <a:custGeom>
            <a:avLst/>
            <a:gdLst>
              <a:gd name="connsiteX0" fmla="*/ 0 w 5674753"/>
              <a:gd name="connsiteY0" fmla="*/ 0 h 6399152"/>
              <a:gd name="connsiteX1" fmla="*/ 5674753 w 5674753"/>
              <a:gd name="connsiteY1" fmla="*/ 0 h 6399152"/>
              <a:gd name="connsiteX2" fmla="*/ 5674753 w 5674753"/>
              <a:gd name="connsiteY2" fmla="*/ 6399152 h 6399152"/>
              <a:gd name="connsiteX3" fmla="*/ 601996 w 5674753"/>
              <a:gd name="connsiteY3" fmla="*/ 6399152 h 6399152"/>
              <a:gd name="connsiteX4" fmla="*/ 0 w 5674753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53" h="6399152">
                <a:moveTo>
                  <a:pt x="0" y="0"/>
                </a:moveTo>
                <a:lnTo>
                  <a:pt x="5674753" y="0"/>
                </a:lnTo>
                <a:lnTo>
                  <a:pt x="5674753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EF118477-BA54-4B0E-9EC5-D8568300CAF2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0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4744" y="2423160"/>
            <a:ext cx="5780976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D26B-DEF0-4EC5-90CD-3C7B79EC8572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006" y="998230"/>
            <a:ext cx="3951469" cy="19476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D60ACDC-1760-F721-E270-0D2FC4872D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002464" cy="6399152"/>
          </a:xfrm>
          <a:custGeom>
            <a:avLst/>
            <a:gdLst>
              <a:gd name="connsiteX0" fmla="*/ 0 w 7002464"/>
              <a:gd name="connsiteY0" fmla="*/ 0 h 6399152"/>
              <a:gd name="connsiteX1" fmla="*/ 7002464 w 7002464"/>
              <a:gd name="connsiteY1" fmla="*/ 0 h 6399152"/>
              <a:gd name="connsiteX2" fmla="*/ 7002464 w 7002464"/>
              <a:gd name="connsiteY2" fmla="*/ 5797156 h 6399152"/>
              <a:gd name="connsiteX3" fmla="*/ 6400468 w 7002464"/>
              <a:gd name="connsiteY3" fmla="*/ 6399152 h 6399152"/>
              <a:gd name="connsiteX4" fmla="*/ 0 w 7002464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464" h="6399152">
                <a:moveTo>
                  <a:pt x="0" y="0"/>
                </a:moveTo>
                <a:lnTo>
                  <a:pt x="7002464" y="0"/>
                </a:lnTo>
                <a:lnTo>
                  <a:pt x="7002464" y="5797156"/>
                </a:lnTo>
                <a:cubicBezTo>
                  <a:pt x="7002464" y="6129629"/>
                  <a:pt x="6732941" y="6399152"/>
                  <a:pt x="6400468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1007" y="3099815"/>
            <a:ext cx="3951469" cy="308459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rabicPeriod"/>
              <a:defRPr sz="1600"/>
            </a:lvl2pPr>
            <a:lvl3pPr marL="800100" indent="-342900">
              <a:buFont typeface="+mj-lt"/>
              <a:buAutoNum type="arabicPeriod"/>
              <a:defRPr sz="1400"/>
            </a:lvl3pPr>
            <a:lvl4pPr marL="914400" indent="-228600">
              <a:buFont typeface="+mj-lt"/>
              <a:buAutoNum type="arabicPeriod"/>
              <a:defRPr sz="1400"/>
            </a:lvl4pPr>
            <a:lvl5pPr marL="1143000" indent="-2286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CA36A28-16B8-4B74-ADBC-086BC21557C6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2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479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7CC-3A12-4A50-A3BE-C6063551B4A3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2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E33-4FBE-4166-8E4D-D16E2368EAF9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38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88B5-3E47-407E-A4D5-0E98E41979E9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640079"/>
            <a:ext cx="4032505" cy="3621024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715"/>
            <a:ext cx="5968098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9CD1-440F-4DE5-9914-1074B1963E64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69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DF8-55DB-438A-B328-5A22697F5E96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65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AB8ED2-AD91-CB22-5624-BD41AB3252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844052" cy="6399152"/>
          </a:xfrm>
          <a:custGeom>
            <a:avLst/>
            <a:gdLst>
              <a:gd name="connsiteX0" fmla="*/ 0 w 4844052"/>
              <a:gd name="connsiteY0" fmla="*/ 0 h 6399152"/>
              <a:gd name="connsiteX1" fmla="*/ 4844052 w 4844052"/>
              <a:gd name="connsiteY1" fmla="*/ 0 h 6399152"/>
              <a:gd name="connsiteX2" fmla="*/ 4844052 w 4844052"/>
              <a:gd name="connsiteY2" fmla="*/ 5795922 h 6399152"/>
              <a:gd name="connsiteX3" fmla="*/ 4240822 w 4844052"/>
              <a:gd name="connsiteY3" fmla="*/ 6399152 h 6399152"/>
              <a:gd name="connsiteX4" fmla="*/ 0 w 4844052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052" h="6399152">
                <a:moveTo>
                  <a:pt x="0" y="0"/>
                </a:moveTo>
                <a:lnTo>
                  <a:pt x="4844052" y="0"/>
                </a:lnTo>
                <a:lnTo>
                  <a:pt x="4844052" y="5795922"/>
                </a:lnTo>
                <a:cubicBezTo>
                  <a:pt x="4844052" y="6129077"/>
                  <a:pt x="4573977" y="6399152"/>
                  <a:pt x="4240822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9F2D74A-71A1-4609-9BED-C43EBEF2D096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36AA50-FCF9-9A32-68F8-A124C79490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53304" y="0"/>
            <a:ext cx="4838696" cy="6399152"/>
          </a:xfrm>
          <a:custGeom>
            <a:avLst/>
            <a:gdLst>
              <a:gd name="connsiteX0" fmla="*/ 0 w 4838696"/>
              <a:gd name="connsiteY0" fmla="*/ 0 h 6399152"/>
              <a:gd name="connsiteX1" fmla="*/ 4838696 w 4838696"/>
              <a:gd name="connsiteY1" fmla="*/ 0 h 6399152"/>
              <a:gd name="connsiteX2" fmla="*/ 4838696 w 4838696"/>
              <a:gd name="connsiteY2" fmla="*/ 6399152 h 6399152"/>
              <a:gd name="connsiteX3" fmla="*/ 603230 w 4838696"/>
              <a:gd name="connsiteY3" fmla="*/ 6399152 h 6399152"/>
              <a:gd name="connsiteX4" fmla="*/ 0 w 4838696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696" h="6399152">
                <a:moveTo>
                  <a:pt x="0" y="0"/>
                </a:moveTo>
                <a:lnTo>
                  <a:pt x="4838696" y="0"/>
                </a:lnTo>
                <a:lnTo>
                  <a:pt x="4838696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868B-869A-478B-B17A-F3477F1ABEB8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1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B32E518-8213-A79A-7E36-BA4D782F8E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147926" cy="6399152"/>
          </a:xfrm>
          <a:custGeom>
            <a:avLst/>
            <a:gdLst>
              <a:gd name="connsiteX0" fmla="*/ 0 w 4147926"/>
              <a:gd name="connsiteY0" fmla="*/ 0 h 6399152"/>
              <a:gd name="connsiteX1" fmla="*/ 4147926 w 4147926"/>
              <a:gd name="connsiteY1" fmla="*/ 0 h 6399152"/>
              <a:gd name="connsiteX2" fmla="*/ 4147926 w 4147926"/>
              <a:gd name="connsiteY2" fmla="*/ 5795922 h 6399152"/>
              <a:gd name="connsiteX3" fmla="*/ 3544696 w 4147926"/>
              <a:gd name="connsiteY3" fmla="*/ 6399152 h 6399152"/>
              <a:gd name="connsiteX4" fmla="*/ 0 w 4147926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7926" h="6399152">
                <a:moveTo>
                  <a:pt x="0" y="0"/>
                </a:moveTo>
                <a:lnTo>
                  <a:pt x="4147926" y="0"/>
                </a:lnTo>
                <a:lnTo>
                  <a:pt x="4147926" y="5795922"/>
                </a:lnTo>
                <a:cubicBezTo>
                  <a:pt x="4147926" y="6129077"/>
                  <a:pt x="3877851" y="6399152"/>
                  <a:pt x="3544696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8CCA563-903D-4707-A09B-73AE7FD9F3E4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53AA-13B8-469A-87B0-FF7C74E1EADE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35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2444857-0BC3-ACAE-DBB1-5D530AA35E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6768" y="0"/>
            <a:ext cx="4145232" cy="6399152"/>
          </a:xfrm>
          <a:custGeom>
            <a:avLst/>
            <a:gdLst>
              <a:gd name="connsiteX0" fmla="*/ 0 w 4145232"/>
              <a:gd name="connsiteY0" fmla="*/ 0 h 6399152"/>
              <a:gd name="connsiteX1" fmla="*/ 4145232 w 4145232"/>
              <a:gd name="connsiteY1" fmla="*/ 0 h 6399152"/>
              <a:gd name="connsiteX2" fmla="*/ 4145232 w 4145232"/>
              <a:gd name="connsiteY2" fmla="*/ 6399152 h 6399152"/>
              <a:gd name="connsiteX3" fmla="*/ 603230 w 4145232"/>
              <a:gd name="connsiteY3" fmla="*/ 6399152 h 6399152"/>
              <a:gd name="connsiteX4" fmla="*/ 0 w 4145232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5232" h="6399152">
                <a:moveTo>
                  <a:pt x="0" y="0"/>
                </a:moveTo>
                <a:lnTo>
                  <a:pt x="4145232" y="0"/>
                </a:lnTo>
                <a:lnTo>
                  <a:pt x="4145232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47B-DE86-4C56-A69A-2124AC6051DB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0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F26914B-7405-10AB-A859-8165D7B1A93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6591300" cy="6410303"/>
          </a:xfrm>
          <a:custGeom>
            <a:avLst/>
            <a:gdLst>
              <a:gd name="connsiteX0" fmla="*/ 0 w 6591300"/>
              <a:gd name="connsiteY0" fmla="*/ 0 h 6410303"/>
              <a:gd name="connsiteX1" fmla="*/ 6591300 w 6591300"/>
              <a:gd name="connsiteY1" fmla="*/ 0 h 6410303"/>
              <a:gd name="connsiteX2" fmla="*/ 6591300 w 6591300"/>
              <a:gd name="connsiteY2" fmla="*/ 5807073 h 6410303"/>
              <a:gd name="connsiteX3" fmla="*/ 5988070 w 6591300"/>
              <a:gd name="connsiteY3" fmla="*/ 6410303 h 6410303"/>
              <a:gd name="connsiteX4" fmla="*/ 0 w 6591300"/>
              <a:gd name="connsiteY4" fmla="*/ 6410303 h 641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410303">
                <a:moveTo>
                  <a:pt x="0" y="0"/>
                </a:moveTo>
                <a:lnTo>
                  <a:pt x="6591300" y="0"/>
                </a:lnTo>
                <a:lnTo>
                  <a:pt x="6591300" y="5807073"/>
                </a:lnTo>
                <a:cubicBezTo>
                  <a:pt x="6591300" y="6140228"/>
                  <a:pt x="6321225" y="6410303"/>
                  <a:pt x="5988070" y="6410303"/>
                </a:cubicBezTo>
                <a:lnTo>
                  <a:pt x="0" y="6410303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B5E8E98-97C5-4AE8-8CC9-69C51FF1A0EF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1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823DF8-AABE-3B17-254E-81CD7CA2B5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37594" y="0"/>
            <a:ext cx="6454406" cy="6399152"/>
          </a:xfrm>
          <a:custGeom>
            <a:avLst/>
            <a:gdLst>
              <a:gd name="connsiteX0" fmla="*/ 0 w 6454406"/>
              <a:gd name="connsiteY0" fmla="*/ 0 h 6399152"/>
              <a:gd name="connsiteX1" fmla="*/ 6454406 w 6454406"/>
              <a:gd name="connsiteY1" fmla="*/ 0 h 6399152"/>
              <a:gd name="connsiteX2" fmla="*/ 6454406 w 6454406"/>
              <a:gd name="connsiteY2" fmla="*/ 6399152 h 6399152"/>
              <a:gd name="connsiteX3" fmla="*/ 601995 w 6454406"/>
              <a:gd name="connsiteY3" fmla="*/ 6399152 h 6399152"/>
              <a:gd name="connsiteX4" fmla="*/ 0 w 6454406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6" h="6399152">
                <a:moveTo>
                  <a:pt x="0" y="0"/>
                </a:moveTo>
                <a:lnTo>
                  <a:pt x="6454406" y="0"/>
                </a:lnTo>
                <a:lnTo>
                  <a:pt x="6454406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F82-DB30-4BD5-9E9D-AD825E313C84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68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B8A8E1B-B99E-8C69-154E-2FAADB07D5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591300" cy="6399152"/>
          </a:xfrm>
          <a:custGeom>
            <a:avLst/>
            <a:gdLst>
              <a:gd name="connsiteX0" fmla="*/ 0 w 6591300"/>
              <a:gd name="connsiteY0" fmla="*/ 0 h 6399152"/>
              <a:gd name="connsiteX1" fmla="*/ 6591300 w 6591300"/>
              <a:gd name="connsiteY1" fmla="*/ 0 h 6399152"/>
              <a:gd name="connsiteX2" fmla="*/ 6591300 w 6591300"/>
              <a:gd name="connsiteY2" fmla="*/ 5797156 h 6399152"/>
              <a:gd name="connsiteX3" fmla="*/ 5989304 w 6591300"/>
              <a:gd name="connsiteY3" fmla="*/ 6399152 h 6399152"/>
              <a:gd name="connsiteX4" fmla="*/ 0 w 6591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399152">
                <a:moveTo>
                  <a:pt x="0" y="0"/>
                </a:moveTo>
                <a:lnTo>
                  <a:pt x="6591300" y="0"/>
                </a:lnTo>
                <a:lnTo>
                  <a:pt x="6591300" y="5797156"/>
                </a:lnTo>
                <a:cubicBezTo>
                  <a:pt x="6591300" y="6129629"/>
                  <a:pt x="6321777" y="6399152"/>
                  <a:pt x="5989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E7477ED-8564-46ED-8FFC-DE5A509699F3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5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BD82EEA-7278-1A73-C95C-473F75B540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37593" y="0"/>
            <a:ext cx="6454407" cy="6399152"/>
          </a:xfrm>
          <a:custGeom>
            <a:avLst/>
            <a:gdLst>
              <a:gd name="connsiteX0" fmla="*/ 0 w 6454407"/>
              <a:gd name="connsiteY0" fmla="*/ 0 h 6399152"/>
              <a:gd name="connsiteX1" fmla="*/ 6454407 w 6454407"/>
              <a:gd name="connsiteY1" fmla="*/ 0 h 6399152"/>
              <a:gd name="connsiteX2" fmla="*/ 6454407 w 6454407"/>
              <a:gd name="connsiteY2" fmla="*/ 6399152 h 6399152"/>
              <a:gd name="connsiteX3" fmla="*/ 601996 w 6454407"/>
              <a:gd name="connsiteY3" fmla="*/ 6399152 h 6399152"/>
              <a:gd name="connsiteX4" fmla="*/ 0 w 6454407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7" h="6399152">
                <a:moveTo>
                  <a:pt x="0" y="0"/>
                </a:moveTo>
                <a:lnTo>
                  <a:pt x="6454407" y="0"/>
                </a:lnTo>
                <a:lnTo>
                  <a:pt x="6454407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6781-2293-4754-A74B-94E6E7D7B311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2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4EE1A0-D83B-FE6C-4495-F55C5070D5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DFBFA6E-9D0B-474A-AFB9-4E0832448570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3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8FA1BA0-D099-705F-F85E-3FBC782F76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2843" y="2"/>
            <a:ext cx="7689157" cy="6399151"/>
          </a:xfrm>
          <a:custGeom>
            <a:avLst/>
            <a:gdLst>
              <a:gd name="connsiteX0" fmla="*/ 0 w 7689157"/>
              <a:gd name="connsiteY0" fmla="*/ 0 h 6399151"/>
              <a:gd name="connsiteX1" fmla="*/ 7689157 w 7689157"/>
              <a:gd name="connsiteY1" fmla="*/ 0 h 6399151"/>
              <a:gd name="connsiteX2" fmla="*/ 7689157 w 7689157"/>
              <a:gd name="connsiteY2" fmla="*/ 6399151 h 6399151"/>
              <a:gd name="connsiteX3" fmla="*/ 601997 w 7689157"/>
              <a:gd name="connsiteY3" fmla="*/ 6399151 h 6399151"/>
              <a:gd name="connsiteX4" fmla="*/ 0 w 7689157"/>
              <a:gd name="connsiteY4" fmla="*/ 5797155 h 63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1">
                <a:moveTo>
                  <a:pt x="0" y="0"/>
                </a:moveTo>
                <a:lnTo>
                  <a:pt x="7689157" y="0"/>
                </a:lnTo>
                <a:lnTo>
                  <a:pt x="7689157" y="6399151"/>
                </a:lnTo>
                <a:lnTo>
                  <a:pt x="601997" y="6399151"/>
                </a:lnTo>
                <a:cubicBezTo>
                  <a:pt x="269523" y="6399151"/>
                  <a:pt x="0" y="6129628"/>
                  <a:pt x="0" y="5797155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767648-9FB3-40F4-8072-E80887331DF3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2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73E866-A871-62F7-1E54-F2A44278F8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007E99A-2976-4D79-B66C-833B4C12E9C9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1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111854"/>
            <a:ext cx="3945468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4372" y="5111854"/>
            <a:ext cx="6168356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B30A2-D0D1-DED2-1133-A673CEA16AE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750040" cy="4724868"/>
          </a:xfrm>
          <a:custGeom>
            <a:avLst/>
            <a:gdLst>
              <a:gd name="connsiteX0" fmla="*/ 0 w 11750040"/>
              <a:gd name="connsiteY0" fmla="*/ 0 h 4724868"/>
              <a:gd name="connsiteX1" fmla="*/ 11750040 w 11750040"/>
              <a:gd name="connsiteY1" fmla="*/ 0 h 4724868"/>
              <a:gd name="connsiteX2" fmla="*/ 11750040 w 11750040"/>
              <a:gd name="connsiteY2" fmla="*/ 4122872 h 4724868"/>
              <a:gd name="connsiteX3" fmla="*/ 11148044 w 11750040"/>
              <a:gd name="connsiteY3" fmla="*/ 4724868 h 4724868"/>
              <a:gd name="connsiteX4" fmla="*/ 0 w 11750040"/>
              <a:gd name="connsiteY4" fmla="*/ 4724868 h 47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040" h="4724868">
                <a:moveTo>
                  <a:pt x="0" y="0"/>
                </a:moveTo>
                <a:lnTo>
                  <a:pt x="11750040" y="0"/>
                </a:lnTo>
                <a:lnTo>
                  <a:pt x="11750040" y="4122872"/>
                </a:lnTo>
                <a:cubicBezTo>
                  <a:pt x="11750040" y="4455345"/>
                  <a:pt x="11480517" y="4724868"/>
                  <a:pt x="11148044" y="4724868"/>
                </a:cubicBezTo>
                <a:lnTo>
                  <a:pt x="0" y="4724868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DD7D-A4A9-4042-8D3D-AF897B76225E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8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96DEB7-ADC8-3E90-7A63-F11D6535D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750040" cy="3806246"/>
          </a:xfrm>
          <a:custGeom>
            <a:avLst/>
            <a:gdLst>
              <a:gd name="connsiteX0" fmla="*/ 0 w 11733150"/>
              <a:gd name="connsiteY0" fmla="*/ 0 h 3806246"/>
              <a:gd name="connsiteX1" fmla="*/ 11733150 w 11733150"/>
              <a:gd name="connsiteY1" fmla="*/ 0 h 3806246"/>
              <a:gd name="connsiteX2" fmla="*/ 11733150 w 11733150"/>
              <a:gd name="connsiteY2" fmla="*/ 3204250 h 3806246"/>
              <a:gd name="connsiteX3" fmla="*/ 11131154 w 11733150"/>
              <a:gd name="connsiteY3" fmla="*/ 3806246 h 3806246"/>
              <a:gd name="connsiteX4" fmla="*/ 0 w 11733150"/>
              <a:gd name="connsiteY4" fmla="*/ 3806246 h 3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3806246">
                <a:moveTo>
                  <a:pt x="0" y="0"/>
                </a:moveTo>
                <a:lnTo>
                  <a:pt x="11733150" y="0"/>
                </a:lnTo>
                <a:lnTo>
                  <a:pt x="11733150" y="3204250"/>
                </a:lnTo>
                <a:cubicBezTo>
                  <a:pt x="11733150" y="3536723"/>
                  <a:pt x="11463627" y="3806246"/>
                  <a:pt x="11131154" y="3806246"/>
                </a:cubicBezTo>
                <a:lnTo>
                  <a:pt x="0" y="3806246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3D79-61FB-48D3-96EC-9D73986E2DB4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D6AB98B-BD95-F9FC-BB22-1A89B6EE3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04503" cy="6399152"/>
          </a:xfrm>
          <a:custGeom>
            <a:avLst/>
            <a:gdLst>
              <a:gd name="connsiteX0" fmla="*/ 0 w 6604503"/>
              <a:gd name="connsiteY0" fmla="*/ 0 h 6399152"/>
              <a:gd name="connsiteX1" fmla="*/ 6604503 w 6604503"/>
              <a:gd name="connsiteY1" fmla="*/ 0 h 6399152"/>
              <a:gd name="connsiteX2" fmla="*/ 6604503 w 6604503"/>
              <a:gd name="connsiteY2" fmla="*/ 5797156 h 6399152"/>
              <a:gd name="connsiteX3" fmla="*/ 6002507 w 6604503"/>
              <a:gd name="connsiteY3" fmla="*/ 6399152 h 6399152"/>
              <a:gd name="connsiteX4" fmla="*/ 0 w 6604503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503" h="6399152">
                <a:moveTo>
                  <a:pt x="0" y="0"/>
                </a:moveTo>
                <a:lnTo>
                  <a:pt x="6604503" y="0"/>
                </a:lnTo>
                <a:lnTo>
                  <a:pt x="6604503" y="5797156"/>
                </a:lnTo>
                <a:cubicBezTo>
                  <a:pt x="6604503" y="6129629"/>
                  <a:pt x="6334980" y="6399152"/>
                  <a:pt x="6002507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5B3B0F7F-6AD6-4AF0-8BB1-D49CE0F9F622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558516-7088-BB33-D6DC-15ED4C60CB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960" y="3067414"/>
            <a:ext cx="11750040" cy="3790586"/>
          </a:xfrm>
          <a:custGeom>
            <a:avLst/>
            <a:gdLst>
              <a:gd name="connsiteX0" fmla="*/ 603695 w 11750040"/>
              <a:gd name="connsiteY0" fmla="*/ 0 h 3790586"/>
              <a:gd name="connsiteX1" fmla="*/ 11750040 w 11750040"/>
              <a:gd name="connsiteY1" fmla="*/ 0 h 3790586"/>
              <a:gd name="connsiteX2" fmla="*/ 11750040 w 11750040"/>
              <a:gd name="connsiteY2" fmla="*/ 3790586 h 3790586"/>
              <a:gd name="connsiteX3" fmla="*/ 0 w 11750040"/>
              <a:gd name="connsiteY3" fmla="*/ 3790586 h 3790586"/>
              <a:gd name="connsiteX4" fmla="*/ 0 w 11750040"/>
              <a:gd name="connsiteY4" fmla="*/ 603695 h 3790586"/>
              <a:gd name="connsiteX5" fmla="*/ 603695 w 11750040"/>
              <a:gd name="connsiteY5" fmla="*/ 0 h 37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0040" h="3790586">
                <a:moveTo>
                  <a:pt x="603695" y="0"/>
                </a:moveTo>
                <a:lnTo>
                  <a:pt x="11750040" y="0"/>
                </a:lnTo>
                <a:lnTo>
                  <a:pt x="11750040" y="3790586"/>
                </a:lnTo>
                <a:lnTo>
                  <a:pt x="0" y="3790586"/>
                </a:lnTo>
                <a:lnTo>
                  <a:pt x="0" y="603695"/>
                </a:lnTo>
                <a:cubicBezTo>
                  <a:pt x="0" y="270283"/>
                  <a:pt x="270283" y="0"/>
                  <a:pt x="60369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40460"/>
            <a:ext cx="3494314" cy="338328"/>
          </a:xfrm>
        </p:spPr>
        <p:txBody>
          <a:bodyPr/>
          <a:lstStyle/>
          <a:p>
            <a:fld id="{5E407E80-9270-4600-9E83-876C054EC0ED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40460"/>
            <a:ext cx="2805405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40460"/>
            <a:ext cx="429207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17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C22D85-D675-737B-9F54-B9D7FC8191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828800"/>
            <a:ext cx="6707699" cy="5029200"/>
          </a:xfrm>
          <a:custGeom>
            <a:avLst/>
            <a:gdLst>
              <a:gd name="connsiteX0" fmla="*/ 0 w 6707699"/>
              <a:gd name="connsiteY0" fmla="*/ 0 h 5029200"/>
              <a:gd name="connsiteX1" fmla="*/ 6129259 w 6707699"/>
              <a:gd name="connsiteY1" fmla="*/ 0 h 5029200"/>
              <a:gd name="connsiteX2" fmla="*/ 6707699 w 6707699"/>
              <a:gd name="connsiteY2" fmla="*/ 578440 h 5029200"/>
              <a:gd name="connsiteX3" fmla="*/ 6707699 w 6707699"/>
              <a:gd name="connsiteY3" fmla="*/ 5029200 h 5029200"/>
              <a:gd name="connsiteX4" fmla="*/ 0 w 6707699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7699" h="5029200">
                <a:moveTo>
                  <a:pt x="0" y="0"/>
                </a:moveTo>
                <a:lnTo>
                  <a:pt x="6129259" y="0"/>
                </a:lnTo>
                <a:cubicBezTo>
                  <a:pt x="6448723" y="0"/>
                  <a:pt x="6707699" y="258976"/>
                  <a:pt x="6707699" y="578440"/>
                </a:cubicBezTo>
                <a:lnTo>
                  <a:pt x="6707699" y="5029200"/>
                </a:lnTo>
                <a:lnTo>
                  <a:pt x="0" y="5029200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9302" y="1828800"/>
            <a:ext cx="4196146" cy="4503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9302" y="6492240"/>
            <a:ext cx="1280160" cy="338328"/>
          </a:xfrm>
        </p:spPr>
        <p:txBody>
          <a:bodyPr/>
          <a:lstStyle/>
          <a:p>
            <a:fld id="{7A043757-40C8-48EB-A459-80D3B00F0BCB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462" y="6492240"/>
            <a:ext cx="288855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02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202BC3A-8633-9F03-1586-99447DA1CF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496"/>
            <a:ext cx="5285232" cy="4564504"/>
          </a:xfrm>
          <a:custGeom>
            <a:avLst/>
            <a:gdLst>
              <a:gd name="connsiteX0" fmla="*/ 0 w 5285232"/>
              <a:gd name="connsiteY0" fmla="*/ 0 h 4564504"/>
              <a:gd name="connsiteX1" fmla="*/ 4706792 w 5285232"/>
              <a:gd name="connsiteY1" fmla="*/ 0 h 4564504"/>
              <a:gd name="connsiteX2" fmla="*/ 5285232 w 5285232"/>
              <a:gd name="connsiteY2" fmla="*/ 578440 h 4564504"/>
              <a:gd name="connsiteX3" fmla="*/ 5285232 w 5285232"/>
              <a:gd name="connsiteY3" fmla="*/ 4564504 h 4564504"/>
              <a:gd name="connsiteX4" fmla="*/ 0 w 5285232"/>
              <a:gd name="connsiteY4" fmla="*/ 4564504 h 45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32" h="4564504">
                <a:moveTo>
                  <a:pt x="0" y="0"/>
                </a:moveTo>
                <a:lnTo>
                  <a:pt x="4706792" y="0"/>
                </a:lnTo>
                <a:cubicBezTo>
                  <a:pt x="5026256" y="0"/>
                  <a:pt x="5285232" y="258976"/>
                  <a:pt x="5285232" y="578440"/>
                </a:cubicBezTo>
                <a:lnTo>
                  <a:pt x="5285232" y="4564504"/>
                </a:lnTo>
                <a:lnTo>
                  <a:pt x="0" y="4564504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92240"/>
            <a:ext cx="2651760" cy="338328"/>
          </a:xfrm>
        </p:spPr>
        <p:txBody>
          <a:bodyPr/>
          <a:lstStyle/>
          <a:p>
            <a:fld id="{D0304CB2-AF95-4B6C-81FD-EF29E4F12940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4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211327B-3880-6494-1C8F-EEE1BF913B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494"/>
            <a:ext cx="4176819" cy="4564506"/>
          </a:xfrm>
          <a:custGeom>
            <a:avLst/>
            <a:gdLst>
              <a:gd name="connsiteX0" fmla="*/ 0 w 4176819"/>
              <a:gd name="connsiteY0" fmla="*/ 0 h 4564506"/>
              <a:gd name="connsiteX1" fmla="*/ 3598379 w 4176819"/>
              <a:gd name="connsiteY1" fmla="*/ 0 h 4564506"/>
              <a:gd name="connsiteX2" fmla="*/ 4176819 w 4176819"/>
              <a:gd name="connsiteY2" fmla="*/ 578440 h 4564506"/>
              <a:gd name="connsiteX3" fmla="*/ 4176819 w 4176819"/>
              <a:gd name="connsiteY3" fmla="*/ 4564506 h 4564506"/>
              <a:gd name="connsiteX4" fmla="*/ 0 w 4176819"/>
              <a:gd name="connsiteY4" fmla="*/ 4564506 h 45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819" h="4564506">
                <a:moveTo>
                  <a:pt x="0" y="0"/>
                </a:moveTo>
                <a:lnTo>
                  <a:pt x="3598379" y="0"/>
                </a:lnTo>
                <a:cubicBezTo>
                  <a:pt x="3917843" y="0"/>
                  <a:pt x="4176819" y="258976"/>
                  <a:pt x="4176819" y="578440"/>
                </a:cubicBezTo>
                <a:lnTo>
                  <a:pt x="4176819" y="4564506"/>
                </a:lnTo>
                <a:lnTo>
                  <a:pt x="0" y="4564506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5073" y="6492240"/>
            <a:ext cx="2843784" cy="338328"/>
          </a:xfrm>
        </p:spPr>
        <p:txBody>
          <a:bodyPr/>
          <a:lstStyle/>
          <a:p>
            <a:fld id="{FD636673-28CE-4CCE-80FB-7124C935A31A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92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EF0D11-5ED9-D2C8-48DF-CDDD85CEAC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4809744"/>
            <a:ext cx="9345168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60350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02264-EF96-4074-A671-AB5D99F5E332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1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873752"/>
            <a:ext cx="8439912" cy="1490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420624"/>
            <a:ext cx="1110081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78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4F615-9106-410C-834A-3DBE51A81CC1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031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A1A10B-111C-8469-40F7-C3551BB027D0}"/>
              </a:ext>
            </a:extLst>
          </p:cNvPr>
          <p:cNvSpPr/>
          <p:nvPr/>
        </p:nvSpPr>
        <p:spPr>
          <a:xfrm>
            <a:off x="1" y="4783948"/>
            <a:ext cx="11762231" cy="2074052"/>
          </a:xfrm>
          <a:custGeom>
            <a:avLst/>
            <a:gdLst>
              <a:gd name="connsiteX0" fmla="*/ 0 w 11762231"/>
              <a:gd name="connsiteY0" fmla="*/ 0 h 2074052"/>
              <a:gd name="connsiteX1" fmla="*/ 112775 w 11762231"/>
              <a:gd name="connsiteY1" fmla="*/ 0 h 2074052"/>
              <a:gd name="connsiteX2" fmla="*/ 11102489 w 11762231"/>
              <a:gd name="connsiteY2" fmla="*/ 0 h 2074052"/>
              <a:gd name="connsiteX3" fmla="*/ 11437005 w 11762231"/>
              <a:gd name="connsiteY3" fmla="*/ 0 h 2074052"/>
              <a:gd name="connsiteX4" fmla="*/ 11762231 w 11762231"/>
              <a:gd name="connsiteY4" fmla="*/ 325226 h 2074052"/>
              <a:gd name="connsiteX5" fmla="*/ 11762231 w 11762231"/>
              <a:gd name="connsiteY5" fmla="*/ 2074052 h 2074052"/>
              <a:gd name="connsiteX6" fmla="*/ 11427715 w 11762231"/>
              <a:gd name="connsiteY6" fmla="*/ 2074052 h 2074052"/>
              <a:gd name="connsiteX7" fmla="*/ 112775 w 11762231"/>
              <a:gd name="connsiteY7" fmla="*/ 2074052 h 2074052"/>
              <a:gd name="connsiteX8" fmla="*/ 0 w 11762231"/>
              <a:gd name="connsiteY8" fmla="*/ 2074052 h 2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2231" h="2074052">
                <a:moveTo>
                  <a:pt x="0" y="0"/>
                </a:moveTo>
                <a:lnTo>
                  <a:pt x="112775" y="0"/>
                </a:lnTo>
                <a:lnTo>
                  <a:pt x="11102489" y="0"/>
                </a:lnTo>
                <a:lnTo>
                  <a:pt x="11437005" y="0"/>
                </a:lnTo>
                <a:cubicBezTo>
                  <a:pt x="11616622" y="0"/>
                  <a:pt x="11762231" y="145609"/>
                  <a:pt x="11762231" y="325226"/>
                </a:cubicBezTo>
                <a:lnTo>
                  <a:pt x="11762231" y="2074052"/>
                </a:lnTo>
                <a:lnTo>
                  <a:pt x="11427715" y="2074052"/>
                </a:lnTo>
                <a:lnTo>
                  <a:pt x="112775" y="2074052"/>
                </a:lnTo>
                <a:lnTo>
                  <a:pt x="0" y="2074052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873752"/>
            <a:ext cx="8439912" cy="1591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 lang="en-US" sz="2800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420624"/>
            <a:ext cx="1110081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78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A920F-C91E-4FD9-A8A8-AC96444816EA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0768" y="6492240"/>
            <a:ext cx="2660904" cy="3383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3112" y="6492240"/>
            <a:ext cx="457200" cy="3383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07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1DA-BC67-4FFF-80B3-6A83720BA580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987552"/>
            <a:ext cx="10149840" cy="4846320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4000" b="0" cap="all" baseline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3600" b="0" cap="all" baseline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3200" b="0" cap="all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2800" b="0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3703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5565DD7-EB64-4BFE-B850-4043488A7CD8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30936"/>
            <a:ext cx="844905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5400" b="0" cap="none" baseline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4800" b="0" cap="none" baseline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4400" b="0" cap="none" baseline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4000" b="0" cap="none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3600" b="0" cap="none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586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B29AE-EBEF-71CC-AE38-3B2CD14FCA19}"/>
              </a:ext>
            </a:extLst>
          </p:cNvPr>
          <p:cNvSpPr/>
          <p:nvPr/>
        </p:nvSpPr>
        <p:spPr>
          <a:xfrm rot="5400000" flipV="1">
            <a:off x="-2566724" y="2566724"/>
            <a:ext cx="6399213" cy="1265765"/>
          </a:xfrm>
          <a:custGeom>
            <a:avLst/>
            <a:gdLst>
              <a:gd name="connsiteX0" fmla="*/ 0 w 6399213"/>
              <a:gd name="connsiteY0" fmla="*/ 0 h 1265765"/>
              <a:gd name="connsiteX1" fmla="*/ 0 w 6399213"/>
              <a:gd name="connsiteY1" fmla="*/ 1265765 h 1265765"/>
              <a:gd name="connsiteX2" fmla="*/ 5982881 w 6399213"/>
              <a:gd name="connsiteY2" fmla="*/ 1265765 h 1265765"/>
              <a:gd name="connsiteX3" fmla="*/ 6399213 w 6399213"/>
              <a:gd name="connsiteY3" fmla="*/ 849433 h 1265765"/>
              <a:gd name="connsiteX4" fmla="*/ 6399213 w 6399213"/>
              <a:gd name="connsiteY4" fmla="*/ 0 h 126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213" h="1265765">
                <a:moveTo>
                  <a:pt x="0" y="0"/>
                </a:moveTo>
                <a:lnTo>
                  <a:pt x="0" y="1265765"/>
                </a:lnTo>
                <a:lnTo>
                  <a:pt x="5982881" y="1265765"/>
                </a:lnTo>
                <a:cubicBezTo>
                  <a:pt x="6212815" y="1265765"/>
                  <a:pt x="6399213" y="1079367"/>
                  <a:pt x="6399213" y="849433"/>
                </a:cubicBezTo>
                <a:lnTo>
                  <a:pt x="6399213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979-2DBB-4FF5-B773-BBC906FD5969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8217" y="877824"/>
            <a:ext cx="8046720" cy="5065776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5400" b="0"/>
            </a:lvl1pPr>
            <a:lvl2pPr marL="228600" indent="0">
              <a:lnSpc>
                <a:spcPct val="110000"/>
              </a:lnSpc>
              <a:buNone/>
              <a:defRPr sz="4800" b="0"/>
            </a:lvl2pPr>
            <a:lvl3pPr marL="457200" indent="0">
              <a:lnSpc>
                <a:spcPct val="110000"/>
              </a:lnSpc>
              <a:buNone/>
              <a:defRPr sz="4400" b="0"/>
            </a:lvl3pPr>
            <a:lvl4pPr marL="685800" indent="0">
              <a:lnSpc>
                <a:spcPct val="110000"/>
              </a:lnSpc>
              <a:buNone/>
              <a:defRPr sz="4000" b="0"/>
            </a:lvl4pPr>
            <a:lvl5pPr marL="914400" indent="0">
              <a:lnSpc>
                <a:spcPct val="110000"/>
              </a:lnSpc>
              <a:buNone/>
              <a:defRPr sz="3600" b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7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D161DAC-42AF-C3D9-37A1-04B90F30D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86160" y="0"/>
            <a:ext cx="6605841" cy="6399152"/>
          </a:xfrm>
          <a:custGeom>
            <a:avLst/>
            <a:gdLst>
              <a:gd name="connsiteX0" fmla="*/ 0 w 6605841"/>
              <a:gd name="connsiteY0" fmla="*/ 0 h 6399152"/>
              <a:gd name="connsiteX1" fmla="*/ 6605841 w 6605841"/>
              <a:gd name="connsiteY1" fmla="*/ 0 h 6399152"/>
              <a:gd name="connsiteX2" fmla="*/ 6605841 w 6605841"/>
              <a:gd name="connsiteY2" fmla="*/ 6399152 h 6399152"/>
              <a:gd name="connsiteX3" fmla="*/ 601995 w 6605841"/>
              <a:gd name="connsiteY3" fmla="*/ 6399152 h 6399152"/>
              <a:gd name="connsiteX4" fmla="*/ 0 w 6605841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5841" h="6399152">
                <a:moveTo>
                  <a:pt x="0" y="0"/>
                </a:moveTo>
                <a:lnTo>
                  <a:pt x="6605841" y="0"/>
                </a:lnTo>
                <a:lnTo>
                  <a:pt x="6605841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016F69B6-6D5E-4363-B374-18E94027D1E6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C059F-651D-D540-DF60-D6361D9C716B}"/>
              </a:ext>
            </a:extLst>
          </p:cNvPr>
          <p:cNvSpPr/>
          <p:nvPr/>
        </p:nvSpPr>
        <p:spPr>
          <a:xfrm flipV="1">
            <a:off x="1" y="6099048"/>
            <a:ext cx="10487111" cy="758952"/>
          </a:xfrm>
          <a:custGeom>
            <a:avLst/>
            <a:gdLst>
              <a:gd name="connsiteX0" fmla="*/ 0 w 10487111"/>
              <a:gd name="connsiteY0" fmla="*/ 758952 h 758952"/>
              <a:gd name="connsiteX1" fmla="*/ 10070779 w 10487111"/>
              <a:gd name="connsiteY1" fmla="*/ 758952 h 758952"/>
              <a:gd name="connsiteX2" fmla="*/ 10487111 w 10487111"/>
              <a:gd name="connsiteY2" fmla="*/ 342620 h 758952"/>
              <a:gd name="connsiteX3" fmla="*/ 10487111 w 10487111"/>
              <a:gd name="connsiteY3" fmla="*/ 0 h 758952"/>
              <a:gd name="connsiteX4" fmla="*/ 0 w 10487111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7111" h="758952">
                <a:moveTo>
                  <a:pt x="0" y="758952"/>
                </a:moveTo>
                <a:lnTo>
                  <a:pt x="10070779" y="758952"/>
                </a:lnTo>
                <a:cubicBezTo>
                  <a:pt x="10300713" y="758952"/>
                  <a:pt x="10487111" y="572554"/>
                  <a:pt x="10487111" y="342620"/>
                </a:cubicBezTo>
                <a:lnTo>
                  <a:pt x="10487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84F2-69E3-42EA-A769-C3221255F524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83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06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596767"/>
            <a:ext cx="9848088" cy="3767328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6000" b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5400" b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4800" b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4400" b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40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0642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488" y="5376672"/>
            <a:ext cx="9079992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600-2F49-4BDF-9F00-79A81477383F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527048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931434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F1DAFD-6C43-776A-EDEF-047653131661}"/>
              </a:ext>
            </a:extLst>
          </p:cNvPr>
          <p:cNvSpPr/>
          <p:nvPr/>
        </p:nvSpPr>
        <p:spPr>
          <a:xfrm flipV="1">
            <a:off x="0" y="823828"/>
            <a:ext cx="11385608" cy="6034172"/>
          </a:xfrm>
          <a:custGeom>
            <a:avLst/>
            <a:gdLst>
              <a:gd name="connsiteX0" fmla="*/ 0 w 11385608"/>
              <a:gd name="connsiteY0" fmla="*/ 6034172 h 6034172"/>
              <a:gd name="connsiteX1" fmla="*/ 10969276 w 11385608"/>
              <a:gd name="connsiteY1" fmla="*/ 6034172 h 6034172"/>
              <a:gd name="connsiteX2" fmla="*/ 11385608 w 11385608"/>
              <a:gd name="connsiteY2" fmla="*/ 5617840 h 6034172"/>
              <a:gd name="connsiteX3" fmla="*/ 11385608 w 11385608"/>
              <a:gd name="connsiteY3" fmla="*/ 0 h 6034172"/>
              <a:gd name="connsiteX4" fmla="*/ 0 w 11385608"/>
              <a:gd name="connsiteY4" fmla="*/ 0 h 60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6034172">
                <a:moveTo>
                  <a:pt x="0" y="6034172"/>
                </a:moveTo>
                <a:lnTo>
                  <a:pt x="10969276" y="6034172"/>
                </a:lnTo>
                <a:cubicBezTo>
                  <a:pt x="11199210" y="6034172"/>
                  <a:pt x="11385608" y="5847774"/>
                  <a:pt x="11385608" y="5617840"/>
                </a:cubicBezTo>
                <a:lnTo>
                  <a:pt x="113856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5148072"/>
            <a:ext cx="8366760" cy="1188720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558-A89A-4F39-900D-C4A4FDA1B2E7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85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8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783080"/>
            <a:ext cx="8503920" cy="3209544"/>
          </a:xfrm>
        </p:spPr>
        <p:txBody>
          <a:bodyPr anchor="t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543230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5BDAC2-53C5-6F8B-7446-54D1152EB91B}"/>
              </a:ext>
            </a:extLst>
          </p:cNvPr>
          <p:cNvSpPr/>
          <p:nvPr/>
        </p:nvSpPr>
        <p:spPr>
          <a:xfrm>
            <a:off x="0" y="0"/>
            <a:ext cx="11385608" cy="5084064"/>
          </a:xfrm>
          <a:custGeom>
            <a:avLst/>
            <a:gdLst>
              <a:gd name="connsiteX0" fmla="*/ 0 w 11385608"/>
              <a:gd name="connsiteY0" fmla="*/ 0 h 5084064"/>
              <a:gd name="connsiteX1" fmla="*/ 11385608 w 11385608"/>
              <a:gd name="connsiteY1" fmla="*/ 0 h 5084064"/>
              <a:gd name="connsiteX2" fmla="*/ 11385608 w 11385608"/>
              <a:gd name="connsiteY2" fmla="*/ 4562110 h 5084064"/>
              <a:gd name="connsiteX3" fmla="*/ 10863655 w 11385608"/>
              <a:gd name="connsiteY3" fmla="*/ 5084064 h 5084064"/>
              <a:gd name="connsiteX4" fmla="*/ 0 w 11385608"/>
              <a:gd name="connsiteY4" fmla="*/ 5084064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5084064">
                <a:moveTo>
                  <a:pt x="0" y="0"/>
                </a:moveTo>
                <a:lnTo>
                  <a:pt x="11385608" y="0"/>
                </a:lnTo>
                <a:lnTo>
                  <a:pt x="11385608" y="4562110"/>
                </a:lnTo>
                <a:cubicBezTo>
                  <a:pt x="11385608" y="4850377"/>
                  <a:pt x="11151922" y="5084064"/>
                  <a:pt x="10863655" y="5084064"/>
                </a:cubicBezTo>
                <a:lnTo>
                  <a:pt x="0" y="5084064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5449824"/>
            <a:ext cx="9546336" cy="905256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20B-CB60-4281-A570-6300974B7A2E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85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8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530352"/>
            <a:ext cx="9683496" cy="3950208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4891862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4965192"/>
            <a:ext cx="8339328" cy="128930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0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033272"/>
            <a:ext cx="8467344" cy="3931920"/>
          </a:xfrm>
        </p:spPr>
        <p:txBody>
          <a:bodyPr anchor="b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54EA42-18F1-82AE-02C3-B2B2A57AD7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5215D8-97AA-4B85-B7A0-A02F39368DA3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8AE5996-C1E5-AFF0-1C20-EFDC871179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8ACF18-7D60-FEE3-1B8D-6E5F51611A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C515B-8D5A-0268-9044-7B2013C87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7" y="2020825"/>
            <a:ext cx="5212208" cy="4284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C7061A-8ED7-8B72-BD2B-2DF67F8C7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622" y="2020822"/>
            <a:ext cx="5212208" cy="42847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E14-1FF6-4074-BE8F-BABA3B0759C8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56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1279F-0D05-3637-19CD-29468F4DD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1134"/>
            <a:ext cx="5211762" cy="43431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B170DE-636A-B1A9-2EAB-C426DBFB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389-0C57-4856-A530-D0CC79ABF97F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16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3EFD-DF71-4A7D-9C47-1BBDB138B295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18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319-9B1C-4A02-A60F-55C05B841F00}" type="datetime1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945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397E-666B-470F-A253-6BE6BC97EEBE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E06FED-92D3-C4D6-28D7-600D842F7A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733150" cy="5135804"/>
          </a:xfrm>
          <a:custGeom>
            <a:avLst/>
            <a:gdLst>
              <a:gd name="connsiteX0" fmla="*/ 0 w 11733150"/>
              <a:gd name="connsiteY0" fmla="*/ 0 h 5135804"/>
              <a:gd name="connsiteX1" fmla="*/ 11733150 w 11733150"/>
              <a:gd name="connsiteY1" fmla="*/ 0 h 5135804"/>
              <a:gd name="connsiteX2" fmla="*/ 11733150 w 11733150"/>
              <a:gd name="connsiteY2" fmla="*/ 4533808 h 5135804"/>
              <a:gd name="connsiteX3" fmla="*/ 11131154 w 11733150"/>
              <a:gd name="connsiteY3" fmla="*/ 5135804 h 5135804"/>
              <a:gd name="connsiteX4" fmla="*/ 0 w 11733150"/>
              <a:gd name="connsiteY4" fmla="*/ 5135804 h 513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5135804">
                <a:moveTo>
                  <a:pt x="0" y="0"/>
                </a:moveTo>
                <a:lnTo>
                  <a:pt x="11733150" y="0"/>
                </a:lnTo>
                <a:lnTo>
                  <a:pt x="11733150" y="4533808"/>
                </a:lnTo>
                <a:cubicBezTo>
                  <a:pt x="11733150" y="4866281"/>
                  <a:pt x="11463627" y="5135804"/>
                  <a:pt x="11131154" y="5135804"/>
                </a:cubicBezTo>
                <a:lnTo>
                  <a:pt x="0" y="5135804"/>
                </a:ln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4DEE5A9B-1189-4B03-AA34-8ABCB3EDCE59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23F0E6-EDAF-3A7F-5EC8-F911E9AE48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0"/>
            <a:ext cx="7689157" cy="6399152"/>
          </a:xfrm>
          <a:custGeom>
            <a:avLst/>
            <a:gdLst>
              <a:gd name="connsiteX0" fmla="*/ 0 w 7689157"/>
              <a:gd name="connsiteY0" fmla="*/ 0 h 6399152"/>
              <a:gd name="connsiteX1" fmla="*/ 7689157 w 7689157"/>
              <a:gd name="connsiteY1" fmla="*/ 0 h 6399152"/>
              <a:gd name="connsiteX2" fmla="*/ 7689157 w 7689157"/>
              <a:gd name="connsiteY2" fmla="*/ 6399152 h 6399152"/>
              <a:gd name="connsiteX3" fmla="*/ 578440 w 7689157"/>
              <a:gd name="connsiteY3" fmla="*/ 6399152 h 6399152"/>
              <a:gd name="connsiteX4" fmla="*/ 0 w 7689157"/>
              <a:gd name="connsiteY4" fmla="*/ 582071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2">
                <a:moveTo>
                  <a:pt x="0" y="0"/>
                </a:moveTo>
                <a:lnTo>
                  <a:pt x="7689157" y="0"/>
                </a:lnTo>
                <a:lnTo>
                  <a:pt x="7689157" y="6399152"/>
                </a:lnTo>
                <a:lnTo>
                  <a:pt x="578440" y="6399152"/>
                </a:lnTo>
                <a:cubicBezTo>
                  <a:pt x="258976" y="6399152"/>
                  <a:pt x="0" y="6140176"/>
                  <a:pt x="0" y="5820712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9CC-ABEB-43E4-956A-E3EA25785381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5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89B-95F7-4D9F-8FA3-5EAD5F062125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2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8430768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20F-E1D8-4943-B054-6F2B6C10D630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93776"/>
            <a:ext cx="8028432" cy="4325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65776"/>
            <a:ext cx="5431536" cy="118872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A50-3A67-42D0-AFC3-9798A621A2DF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2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5111496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5698FC-C9DA-44B4-AC6C-01EEA7EAAA4C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170516"/>
            <a:ext cx="4800600" cy="108398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A0D2-D30D-4484-8941-E31C1541BC59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8961120" cy="465429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A793B8-7270-4493-83ED-C07D34603133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492240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7F99000-8DC5-4FAA-962C-D38BB4F2BF7D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97112" y="6492240"/>
            <a:ext cx="266090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9456" y="6492240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0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4" r:id="rId2"/>
    <p:sldLayoutId id="2147483816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  <p:sldLayoutId id="2147483781" r:id="rId20"/>
    <p:sldLayoutId id="2147483782" r:id="rId21"/>
    <p:sldLayoutId id="2147483783" r:id="rId22"/>
    <p:sldLayoutId id="2147483784" r:id="rId23"/>
    <p:sldLayoutId id="2147483785" r:id="rId24"/>
    <p:sldLayoutId id="2147483786" r:id="rId25"/>
    <p:sldLayoutId id="2147483787" r:id="rId26"/>
    <p:sldLayoutId id="2147483788" r:id="rId27"/>
    <p:sldLayoutId id="2147483789" r:id="rId28"/>
    <p:sldLayoutId id="2147483790" r:id="rId29"/>
    <p:sldLayoutId id="2147483791" r:id="rId30"/>
    <p:sldLayoutId id="2147483792" r:id="rId31"/>
    <p:sldLayoutId id="2147483793" r:id="rId32"/>
    <p:sldLayoutId id="2147483794" r:id="rId33"/>
    <p:sldLayoutId id="2147483795" r:id="rId34"/>
    <p:sldLayoutId id="2147483796" r:id="rId35"/>
    <p:sldLayoutId id="2147483797" r:id="rId36"/>
    <p:sldLayoutId id="2147483798" r:id="rId37"/>
    <p:sldLayoutId id="2147483799" r:id="rId38"/>
    <p:sldLayoutId id="2147483800" r:id="rId39"/>
    <p:sldLayoutId id="2147483801" r:id="rId40"/>
    <p:sldLayoutId id="2147483802" r:id="rId41"/>
    <p:sldLayoutId id="2147483803" r:id="rId42"/>
    <p:sldLayoutId id="2147483804" r:id="rId43"/>
    <p:sldLayoutId id="2147483805" r:id="rId44"/>
    <p:sldLayoutId id="2147483806" r:id="rId45"/>
    <p:sldLayoutId id="2147483807" r:id="rId46"/>
    <p:sldLayoutId id="2147483808" r:id="rId47"/>
    <p:sldLayoutId id="2147483809" r:id="rId48"/>
    <p:sldLayoutId id="2147483810" r:id="rId49"/>
    <p:sldLayoutId id="2147483811" r:id="rId50"/>
    <p:sldLayoutId id="2147483812" r:id="rId51"/>
    <p:sldLayoutId id="2147483813" r:id="rId5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DEE81571-222C-BE09-7F40-789C98C67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anchor="t">
            <a:normAutofit/>
          </a:bodyPr>
          <a:lstStyle/>
          <a:p>
            <a:r>
              <a:rPr lang="en-US" sz="4300"/>
              <a:t>Covid-19 and the human development</a:t>
            </a:r>
            <a:br>
              <a:rPr lang="en-US" sz="4300"/>
            </a:br>
            <a:r>
              <a:rPr lang="en-US" sz="4300"/>
              <a:t>index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4B4B-91C5-BAD3-CF55-565ACB8E5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anchor="b">
            <a:normAutofit/>
          </a:bodyPr>
          <a:lstStyle/>
          <a:p>
            <a:r>
              <a:rPr lang="en-US" dirty="0"/>
              <a:t>By: Nicholas Czipo </a:t>
            </a:r>
          </a:p>
        </p:txBody>
      </p:sp>
      <p:pic>
        <p:nvPicPr>
          <p:cNvPr id="1026" name="Picture 2" descr="COVID-19 Response | United Nations">
            <a:extLst>
              <a:ext uri="{FF2B5EF4-FFF2-40B4-BE49-F238E27FC236}">
                <a16:creationId xmlns:a16="http://schemas.microsoft.com/office/drawing/2014/main" id="{27BFEDF6-6F02-E790-8FCD-91941922331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8" r="17370"/>
          <a:stretch>
            <a:fillRect/>
          </a:stretch>
        </p:blipFill>
        <p:spPr bwMode="auto">
          <a:xfrm>
            <a:off x="5586160" y="10"/>
            <a:ext cx="6605841" cy="639914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6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0C06-7983-F5EA-7057-6D5F7457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556824" cy="847477"/>
          </a:xfrm>
        </p:spPr>
        <p:txBody>
          <a:bodyPr anchor="t">
            <a:normAutofit/>
          </a:bodyPr>
          <a:lstStyle/>
          <a:p>
            <a:r>
              <a:rPr lang="en-US" dirty="0"/>
              <a:t>Project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F2A49-AEA8-6D42-2A0E-048243E5C975}"/>
              </a:ext>
            </a:extLst>
          </p:cNvPr>
          <p:cNvSpPr txBox="1"/>
          <p:nvPr/>
        </p:nvSpPr>
        <p:spPr>
          <a:xfrm>
            <a:off x="622852" y="1643270"/>
            <a:ext cx="6871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do Covid-19 case counts compare to death counts?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did Covid-19 impact different regions of the world?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there a correlation between Human Development Index scores and Covid-19 rates? </a:t>
            </a:r>
          </a:p>
        </p:txBody>
      </p:sp>
    </p:spTree>
    <p:extLst>
      <p:ext uri="{BB962C8B-B14F-4D97-AF65-F5344CB8AC3E}">
        <p14:creationId xmlns:p14="http://schemas.microsoft.com/office/powerpoint/2010/main" val="127023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A9F-5380-470E-0C6E-51DACD340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411480"/>
            <a:ext cx="10390633" cy="960120"/>
          </a:xfrm>
        </p:spPr>
        <p:txBody>
          <a:bodyPr>
            <a:normAutofit/>
          </a:bodyPr>
          <a:lstStyle/>
          <a:p>
            <a:r>
              <a:rPr lang="en-US" dirty="0"/>
              <a:t>Methodology and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4D5E6-6ECB-2562-CD1A-CE1A5D3A926D}"/>
              </a:ext>
            </a:extLst>
          </p:cNvPr>
          <p:cNvSpPr txBox="1"/>
          <p:nvPr/>
        </p:nvSpPr>
        <p:spPr>
          <a:xfrm>
            <a:off x="563217" y="1755913"/>
            <a:ext cx="7050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Covid-19 data was scraped from worldometers.info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HDI data was downloaded form ourworldindata.org</a:t>
            </a:r>
          </a:p>
        </p:txBody>
      </p:sp>
    </p:spTree>
    <p:extLst>
      <p:ext uri="{BB962C8B-B14F-4D97-AF65-F5344CB8AC3E}">
        <p14:creationId xmlns:p14="http://schemas.microsoft.com/office/powerpoint/2010/main" val="367751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0FC9-A249-D17F-A036-06F20CE72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411480"/>
            <a:ext cx="12736268" cy="880607"/>
          </a:xfrm>
        </p:spPr>
        <p:txBody>
          <a:bodyPr>
            <a:normAutofit/>
          </a:bodyPr>
          <a:lstStyle/>
          <a:p>
            <a:r>
              <a:rPr lang="en-US" dirty="0"/>
              <a:t>Cases vs. deaths</a:t>
            </a:r>
          </a:p>
        </p:txBody>
      </p:sp>
      <p:pic>
        <p:nvPicPr>
          <p:cNvPr id="8" name="Picture 7" descr="A graph of a diagram&#10;&#10;AI-generated content may be incorrect.">
            <a:extLst>
              <a:ext uri="{FF2B5EF4-FFF2-40B4-BE49-F238E27FC236}">
                <a16:creationId xmlns:a16="http://schemas.microsoft.com/office/drawing/2014/main" id="{3132EDC5-9FF3-0E50-5E33-6A709B84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83" y="3226902"/>
            <a:ext cx="5315050" cy="36310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755E03-4EC3-4D85-40DE-B7BB60E6CB9F}"/>
              </a:ext>
            </a:extLst>
          </p:cNvPr>
          <p:cNvSpPr txBox="1"/>
          <p:nvPr/>
        </p:nvSpPr>
        <p:spPr>
          <a:xfrm>
            <a:off x="549966" y="1285461"/>
            <a:ext cx="10601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case count: 3,736,089 vs. median case count: 463,210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deaths: 37,944 vs. median deaths: 4,509</a:t>
            </a:r>
          </a:p>
        </p:txBody>
      </p:sp>
      <p:pic>
        <p:nvPicPr>
          <p:cNvPr id="15" name="Picture 14" descr="A graph of a diagram&#10;&#10;AI-generated content may be incorrect.">
            <a:extLst>
              <a:ext uri="{FF2B5EF4-FFF2-40B4-BE49-F238E27FC236}">
                <a16:creationId xmlns:a16="http://schemas.microsoft.com/office/drawing/2014/main" id="{7E0B3E94-3B76-F0B7-1BDB-EFC9227F8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" y="3226904"/>
            <a:ext cx="5315051" cy="36310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1032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3C49-5D55-258C-7F87-4C3565242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411480"/>
            <a:ext cx="8329919" cy="966746"/>
          </a:xfrm>
        </p:spPr>
        <p:txBody>
          <a:bodyPr>
            <a:normAutofit/>
          </a:bodyPr>
          <a:lstStyle/>
          <a:p>
            <a:r>
              <a:rPr lang="en-US" dirty="0"/>
              <a:t>Covid by Region</a:t>
            </a:r>
          </a:p>
        </p:txBody>
      </p:sp>
      <p:pic>
        <p:nvPicPr>
          <p:cNvPr id="13" name="Picture 12" descr="A graph of a number of cases&#10;&#10;AI-generated content may be incorrect.">
            <a:extLst>
              <a:ext uri="{FF2B5EF4-FFF2-40B4-BE49-F238E27FC236}">
                <a16:creationId xmlns:a16="http://schemas.microsoft.com/office/drawing/2014/main" id="{D4BEB01B-C73E-7530-FE27-0976737FF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16" y="3429000"/>
            <a:ext cx="5588436" cy="31089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9DF9927-8896-8C35-0994-751F16D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9" y="3429000"/>
            <a:ext cx="5852172" cy="3108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09D0FA-2444-9AEE-5866-B929AB62E37F}"/>
              </a:ext>
            </a:extLst>
          </p:cNvPr>
          <p:cNvSpPr txBox="1"/>
          <p:nvPr/>
        </p:nvSpPr>
        <p:spPr>
          <a:xfrm>
            <a:off x="649357" y="1415534"/>
            <a:ext cx="693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Europe experienced the most cases, followed by South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South America experienced the most deaths, followed by Europe</a:t>
            </a:r>
          </a:p>
        </p:txBody>
      </p:sp>
    </p:spTree>
    <p:extLst>
      <p:ext uri="{BB962C8B-B14F-4D97-AF65-F5344CB8AC3E}">
        <p14:creationId xmlns:p14="http://schemas.microsoft.com/office/powerpoint/2010/main" val="390088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2F69-F16F-9D38-E843-2B432D8C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411480"/>
            <a:ext cx="11570075" cy="1264920"/>
          </a:xfrm>
        </p:spPr>
        <p:txBody>
          <a:bodyPr/>
          <a:lstStyle/>
          <a:p>
            <a:r>
              <a:rPr lang="en-US" dirty="0"/>
              <a:t>HDI and Covid cases</a:t>
            </a:r>
          </a:p>
        </p:txBody>
      </p:sp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39E78410-7077-E4D9-650B-84520EAC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78" y="1676400"/>
            <a:ext cx="6146364" cy="46097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DA09CE-EB04-BB22-57D5-760031A28584}"/>
              </a:ext>
            </a:extLst>
          </p:cNvPr>
          <p:cNvSpPr txBox="1"/>
          <p:nvPr/>
        </p:nvSpPr>
        <p:spPr>
          <a:xfrm>
            <a:off x="563217" y="1676400"/>
            <a:ext cx="40087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positive correlation (0.285)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Countries with high standards of living were not spared high Covid-19 case counts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6D39-794F-8CAE-5955-DE2AB0D0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7" y="411480"/>
            <a:ext cx="11517067" cy="103300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C67AC-6941-0F28-E007-80774D28753C}"/>
              </a:ext>
            </a:extLst>
          </p:cNvPr>
          <p:cNvSpPr txBox="1"/>
          <p:nvPr/>
        </p:nvSpPr>
        <p:spPr>
          <a:xfrm>
            <a:off x="629478" y="1630017"/>
            <a:ext cx="7593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additional explanatory variables: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Stringency Index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Population Density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Urbanization Rates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8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75210"/>
      </p:ext>
    </p:extLst>
  </p:cSld>
  <p:clrMapOvr>
    <a:masterClrMapping/>
  </p:clrMapOvr>
</p:sld>
</file>

<file path=ppt/theme/theme1.xml><?xml version="1.0" encoding="utf-8"?>
<a:theme xmlns:a="http://schemas.openxmlformats.org/drawingml/2006/main" name="Oasis">
  <a:themeElements>
    <a:clrScheme name="Oasis">
      <a:dk1>
        <a:srgbClr val="131313"/>
      </a:dk1>
      <a:lt1>
        <a:sysClr val="window" lastClr="FFFFFF"/>
      </a:lt1>
      <a:dk2>
        <a:srgbClr val="2D2A27"/>
      </a:dk2>
      <a:lt2>
        <a:srgbClr val="F0EBE6"/>
      </a:lt2>
      <a:accent1>
        <a:srgbClr val="9F7667"/>
      </a:accent1>
      <a:accent2>
        <a:srgbClr val="BE8856"/>
      </a:accent2>
      <a:accent3>
        <a:srgbClr val="BD9075"/>
      </a:accent3>
      <a:accent4>
        <a:srgbClr val="939081"/>
      </a:accent4>
      <a:accent5>
        <a:srgbClr val="A16D4C"/>
      </a:accent5>
      <a:accent6>
        <a:srgbClr val="8C8662"/>
      </a:accent6>
      <a:hlink>
        <a:srgbClr val="A57361"/>
      </a:hlink>
      <a:folHlink>
        <a:srgbClr val="8C8662"/>
      </a:folHlink>
    </a:clrScheme>
    <a:fontScheme name="Oasis Font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sis" id="{F87D57D1-6595-40EA-BD1E-F0C34D0EF910}" vid="{ECA7DBCD-4BC8-40F2-8EF4-7A6D942FA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150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Neue Haas Grotesk Text Pro</vt:lpstr>
      <vt:lpstr>Oasis</vt:lpstr>
      <vt:lpstr>Covid-19 and the human development index </vt:lpstr>
      <vt:lpstr>Project questions</vt:lpstr>
      <vt:lpstr>Methodology and Data</vt:lpstr>
      <vt:lpstr>Cases vs. deaths</vt:lpstr>
      <vt:lpstr>Covid by Region</vt:lpstr>
      <vt:lpstr>HDI and Covid cases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Czipo</dc:creator>
  <cp:lastModifiedBy>Nicholas Czipo</cp:lastModifiedBy>
  <cp:revision>2</cp:revision>
  <dcterms:created xsi:type="dcterms:W3CDTF">2025-08-17T14:25:58Z</dcterms:created>
  <dcterms:modified xsi:type="dcterms:W3CDTF">2025-08-17T15:24:39Z</dcterms:modified>
</cp:coreProperties>
</file>