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BBAF-468E-4E97-BF62-93B2C209B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794C6-EC46-4593-8172-47F7401C0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3D874-26FD-4D15-986E-7ADA8F45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B8CB-848B-4328-902A-266DB02E7D8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C4787-92CF-45EE-9754-E5BA508A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5D22-341E-4892-AD49-E1953CE7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27C8-FE10-4505-A856-5DC7466C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8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4245-E3D5-45BB-A226-C15F21DC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D379F-FF36-439E-9AFD-1759FD8C5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E63BE-AAC7-4409-9868-B60C06A2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B8CB-848B-4328-902A-266DB02E7D8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CF4C2-32B9-4E5E-B789-D906AE75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09F1-5552-4EF8-9960-E55E9711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27C8-FE10-4505-A856-5DC7466C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6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C1A18-27E1-4986-A009-FCEFC43BE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FBBDD-42EC-41FB-9B43-43E5EF614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2D59-EA69-4009-AF7E-D5C9D029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B8CB-848B-4328-902A-266DB02E7D8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73746-DB71-48E3-A6FD-77326CCE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A9AFB-5212-4ECD-A1A6-31A0D4D3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27C8-FE10-4505-A856-5DC7466C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5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7147-6DEE-4421-95C1-00904EB8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7D111-3165-466F-99EE-F87E83ACC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85377-7355-488B-A25B-674CEBA7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B8CB-848B-4328-902A-266DB02E7D8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07FDB-630D-47F1-A082-5E8B8291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F0104-F6EB-4E98-B9DB-F75B99B0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27C8-FE10-4505-A856-5DC7466C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8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A824-2F0C-4A8E-8567-013769C8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3C2A9-72DE-4E2B-96F0-31CB9A985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66A5C-EEFF-410B-939A-F7E73990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B8CB-848B-4328-902A-266DB02E7D8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8E20D-2149-4D65-A6C5-7563EAE9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1F4A4-440B-452C-AF0B-A7944BA6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27C8-FE10-4505-A856-5DC7466C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0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4634-7B6B-443B-B092-3D164BD4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4D7C-1209-4F19-8C24-3121A2B72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D2520-1DB4-4AE6-A3ED-C337B1460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65A4C-B250-437A-90A6-625724D8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B8CB-848B-4328-902A-266DB02E7D8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C7CD7-8B96-4D59-BCD6-8C7AA576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2EAB6-CB05-47E5-AA7B-3DEDBE4E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27C8-FE10-4505-A856-5DC7466C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1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1B50-4090-4952-87E6-56E6FCBD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A3FE8-B2A4-4453-95A2-982D73E90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0BB4E-D915-4A7A-8271-B82002DA0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7D920-D6D2-46B2-BC2A-C41AD0A82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50E14-61B0-4531-A363-F25E0D7F3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5C3CE-C142-4429-84FF-4B478025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B8CB-848B-4328-902A-266DB02E7D8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5CFEF-2853-4E4F-8218-21E826E8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8DC71-15AD-4000-8B28-4130B527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27C8-FE10-4505-A856-5DC7466C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7BF9-8C24-45BD-9430-A5CCFEF1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9DDA2-ED1C-441C-A509-E91FD95D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B8CB-848B-4328-902A-266DB02E7D8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C38DF-8333-49D6-927F-86AB2ED1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559A2-D9FE-48F9-8624-0BA0108A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27C8-FE10-4505-A856-5DC7466C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E31D7-1604-4E95-9F60-2E4B09A7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B8CB-848B-4328-902A-266DB02E7D8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B4C06-7B4C-4462-BD26-1566AC3B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1C6E-0575-40A7-9384-78ACE29B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27C8-FE10-4505-A856-5DC7466C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9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3776-7D18-4C01-B7CF-9AD73992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8DF7-CF56-46A4-96D9-F398480E4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0B579-5F53-4315-AD34-69CCA82D8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EB037-0425-4DAF-A75B-D766CE0F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B8CB-848B-4328-902A-266DB02E7D8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7183A-E280-4EAE-8197-27678456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7D85C-290F-4FCE-869A-544720A9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27C8-FE10-4505-A856-5DC7466C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E0D7-DB4F-46F6-8D00-7626228C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7DDBB-2EA8-4D2A-B7AB-D754CD2D2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DFE0A-0968-4314-8BA0-72709E1D2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DA2B1-FAF6-4B78-85C1-557CD35A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B8CB-848B-4328-902A-266DB02E7D8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30887-0599-4B19-AF6B-2C85CE45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2B620-B931-4240-B4EB-384B5AF1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27C8-FE10-4505-A856-5DC7466C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3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FA4C7-C9EF-4FAD-BAF7-F0C98C19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B0A8-F480-4D1E-B123-85FE0DF78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1E27-C418-4ED6-82BE-11C6C7FC9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EB8CB-848B-4328-902A-266DB02E7D8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D7DB1-FFD8-4E7B-B147-1B2F4FC65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8DE2-B822-451D-80F2-9914F17C6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27C8-FE10-4505-A856-5DC7466C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7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5ED8-06C0-42B6-9436-85C95A43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Trending YouTube Videos (5/31/2018)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1F0D1-C1ED-447F-B1FE-31601494A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00" y="2080723"/>
            <a:ext cx="3879000" cy="269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0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02748E-0C58-49C8-A00E-E58A49913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8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112DB5-BA08-4138-BDEC-19B3F33D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11277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2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EB4B-3F4C-4727-A61D-2E611285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546" y="2766218"/>
            <a:ext cx="3180907" cy="1325563"/>
          </a:xfrm>
        </p:spPr>
        <p:txBody>
          <a:bodyPr/>
          <a:lstStyle/>
          <a:p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5954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Trending YouTube Videos (5/31/2018)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Deering</dc:creator>
  <cp:lastModifiedBy>Nathan Deering</cp:lastModifiedBy>
  <cp:revision>4</cp:revision>
  <dcterms:created xsi:type="dcterms:W3CDTF">2019-09-11T23:26:27Z</dcterms:created>
  <dcterms:modified xsi:type="dcterms:W3CDTF">2019-09-12T00:44:39Z</dcterms:modified>
</cp:coreProperties>
</file>