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3" r:id="rId1"/>
  </p:sldMasterIdLst>
  <p:sldIdLst>
    <p:sldId id="256" r:id="rId2"/>
    <p:sldId id="257" r:id="rId3"/>
    <p:sldId id="258" r:id="rId4"/>
    <p:sldId id="264" r:id="rId5"/>
    <p:sldId id="262" r:id="rId6"/>
    <p:sldId id="259" r:id="rId7"/>
    <p:sldId id="260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37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35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526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540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425651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45624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87942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711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38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7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6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97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7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00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903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2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895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rdstudio.cn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rdstudio.cn/a/download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nrdstudio.cn/docs/#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89A66-4699-D044-8A28-BB20315A71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教程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6E1C-7B9B-D64A-B658-EA5A50599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第</a:t>
            </a:r>
            <a:r>
              <a:rPr lang="en-US" altLang="zh-CN" sz="2800" dirty="0"/>
              <a:t>1</a:t>
            </a:r>
            <a:r>
              <a:rPr lang="zh-CN" altLang="en-US" sz="2800" dirty="0"/>
              <a:t>节：软件介绍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5097B-902C-5242-A26A-D5DA07B7A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6888" cy="4868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0FBFA1-EC7E-204A-8F24-7990D601EC55}"/>
              </a:ext>
            </a:extLst>
          </p:cNvPr>
          <p:cNvSpPr txBox="1"/>
          <p:nvPr/>
        </p:nvSpPr>
        <p:spPr>
          <a:xfrm>
            <a:off x="11020302" y="6246421"/>
            <a:ext cx="17219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</a:rPr>
              <a:t>By Pury</a:t>
            </a:r>
          </a:p>
        </p:txBody>
      </p:sp>
    </p:spTree>
    <p:extLst>
      <p:ext uri="{BB962C8B-B14F-4D97-AF65-F5344CB8AC3E}">
        <p14:creationId xmlns:p14="http://schemas.microsoft.com/office/powerpoint/2010/main" val="4166399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B52-5951-8047-96F4-60C81560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适用群体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9790B-2BE8-5747-BA07-6A76A8B4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零代码构建知识图谱，功能强大，易于上手，适用于各个学习阶段的创作者。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无论您是可视化操作爱好者，还是编程开发人员，均能在我们的软件中找到适合自己的功能和工具。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24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FF6C13-8F07-3942-AEDF-B0D398FBF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404" y="2533536"/>
            <a:ext cx="1207192" cy="12071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0BF614-80BA-E940-9785-2139216231AC}"/>
              </a:ext>
            </a:extLst>
          </p:cNvPr>
          <p:cNvSpPr txBox="1"/>
          <p:nvPr/>
        </p:nvSpPr>
        <p:spPr>
          <a:xfrm>
            <a:off x="4616911" y="3890358"/>
            <a:ext cx="2958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NRD</a:t>
            </a:r>
            <a:r>
              <a:rPr lang="zh-CN" altLang="en-US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 </a:t>
            </a:r>
            <a:r>
              <a:rPr lang="en-US" altLang="zh-CN" sz="1400" b="1" dirty="0">
                <a:latin typeface="Hiragino Kaku Gothic Std W8" panose="020B0800000000000000" pitchFamily="34" charset="-128"/>
                <a:ea typeface="Hiragino Kaku Gothic Std W8" panose="020B0800000000000000" pitchFamily="34" charset="-128"/>
              </a:rPr>
              <a:t>Studio</a:t>
            </a:r>
            <a:endParaRPr lang="en-US" sz="1400" b="1" dirty="0">
              <a:latin typeface="Hiragino Kaku Gothic Std W8" panose="020B0800000000000000" pitchFamily="34" charset="-128"/>
              <a:ea typeface="Hiragino Kaku Gothic Std W8" panose="020B08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9598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79B5-7093-824B-A1DB-EA571782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目录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07E54-D283-B646-8C1A-3C833ACE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1.1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2" action="ppaction://hlinksldjump"/>
              </a:rPr>
              <a:t> 简介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1.2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3" action="ppaction://hlinksldjump"/>
              </a:rPr>
              <a:t> 如何获取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1.3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4" action="ppaction://hlinksldjump"/>
              </a:rPr>
              <a:t> 系列内容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1.4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  <a:hlinkClick r:id="rId5" action="ppaction://hlinksldjump"/>
              </a:rPr>
              <a:t> 适用群体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4626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4C4-27F9-EC4B-ACFC-34CEF11D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简介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D2CD-4842-454B-A339-6BA3FCAF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是一款跨平台在线绘图软件，包含了从新建立项、图谱数据编辑、到导出发布的全套解决方案。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支持高效构建知识图谱、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版动态关系网和思维导图，自动布局，灵活转换图谱类型。 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168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4C4-27F9-EC4B-ACFC-34CEF11D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简介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6E48B-28D0-F644-85A2-B02203DC45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3132" y="1482622"/>
            <a:ext cx="8597702" cy="4889816"/>
          </a:xfrm>
        </p:spPr>
      </p:pic>
    </p:spTree>
    <p:extLst>
      <p:ext uri="{BB962C8B-B14F-4D97-AF65-F5344CB8AC3E}">
        <p14:creationId xmlns:p14="http://schemas.microsoft.com/office/powerpoint/2010/main" val="60904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4C4-27F9-EC4B-ACFC-34CEF11D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1.1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简介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2D2CD-4842-454B-A339-6BA3FCAF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深耕关系图谱垂直领域，用数据驱动制图，去中心化，着力以节点和关系为核心、以圈子等辅助结构为支撑，便捷制作高阶图谱。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8505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BC0-EE9A-6243-BE80-D6BD368D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如何获取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7C4-4656-C84A-AA55-BFB307A2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采用现代网页技术开发，无需下载和安装，支持跨平台创作，</a:t>
            </a:r>
            <a:r>
              <a:rPr lang="zh-CN" altLang="en-US" sz="2800">
                <a:latin typeface="SimHei" panose="02010609060101010101" pitchFamily="49" charset="-122"/>
                <a:ea typeface="SimHei" panose="02010609060101010101" pitchFamily="49" charset="-122"/>
              </a:rPr>
              <a:t>多端同步数据。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官网：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www.nrdstudio.cn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1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BC0-EE9A-6243-BE80-D6BD368D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1.2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如何获取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7C4-4656-C84A-AA55-BFB307A2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同时提供了客户端版本，兼容性更好，功能上与网页版本保持一致。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下载地址：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https://nrdstudio.cn/a/downloads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5256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BC0-EE9A-6243-BE80-D6BD368D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系列内容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7C4-4656-C84A-AA55-BFB307A2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本系列教程基于循序渐进的原则，对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进行全面的视频讲解，帮助新学者快速掌握</a:t>
            </a: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 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的各个方面，真正做到从入门到精通。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04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3DBC0-EE9A-6243-BE80-D6BD368D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SimHei" panose="02010609060101010101" pitchFamily="49" charset="-122"/>
                <a:ea typeface="SimHei" panose="02010609060101010101" pitchFamily="49" charset="-122"/>
              </a:rPr>
              <a:t>1.3</a:t>
            </a: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 系列内容</a:t>
            </a:r>
            <a:endParaRPr lang="en-US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7D7C4-4656-C84A-AA55-BFB307A2D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关于视频教程内容大纲，欢迎参阅官方文档。</a:t>
            </a:r>
            <a:endParaRPr lang="en-US" altLang="zh-CN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indent="0">
              <a:buNone/>
            </a:pPr>
            <a:r>
              <a:rPr 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NRD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Studio</a:t>
            </a:r>
            <a:r>
              <a:rPr lang="zh-CN" altLang="en-US" sz="2800" dirty="0">
                <a:latin typeface="SimHei" panose="02010609060101010101" pitchFamily="49" charset="-122"/>
                <a:ea typeface="SimHei" panose="02010609060101010101" pitchFamily="49" charset="-122"/>
              </a:rPr>
              <a:t>在线文档：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sz="2800" dirty="0">
                <a:latin typeface="SimHei" panose="02010609060101010101" pitchFamily="49" charset="-122"/>
                <a:ea typeface="SimHei" panose="02010609060101010101" pitchFamily="49" charset="-122"/>
                <a:hlinkClick r:id="rId2"/>
              </a:rPr>
              <a:t>https://nrdstudio.cn/docs/</a:t>
            </a:r>
            <a:endParaRPr lang="en-US" sz="28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572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{618B9FDA-21F6-7644-A1CC-D67A3EE8A09D}tf10001062</Template>
  <TotalTime>2875</TotalTime>
  <Words>312</Words>
  <Application>Microsoft Macintosh PowerPoint</Application>
  <PresentationFormat>Widescreen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Hiragino Kaku Gothic Std W8</vt:lpstr>
      <vt:lpstr>SimHei</vt:lpstr>
      <vt:lpstr>宋体</vt:lpstr>
      <vt:lpstr>Arial</vt:lpstr>
      <vt:lpstr>Century Gothic</vt:lpstr>
      <vt:lpstr>Wingdings 3</vt:lpstr>
      <vt:lpstr>Ion</vt:lpstr>
      <vt:lpstr>NRD Studio教程</vt:lpstr>
      <vt:lpstr>目录</vt:lpstr>
      <vt:lpstr>1.1 简介</vt:lpstr>
      <vt:lpstr>1.1 简介</vt:lpstr>
      <vt:lpstr>1.1 简介</vt:lpstr>
      <vt:lpstr>1.2 如何获取</vt:lpstr>
      <vt:lpstr>1.2 如何获取</vt:lpstr>
      <vt:lpstr>1.3 系列内容</vt:lpstr>
      <vt:lpstr>1.3 系列内容</vt:lpstr>
      <vt:lpstr>1.4 适用群体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NRD Studio入门教程</dc:title>
  <dc:creator>Microsoft Office User</dc:creator>
  <cp:lastModifiedBy>Microsoft Office User</cp:lastModifiedBy>
  <cp:revision>115</cp:revision>
  <cp:lastPrinted>2024-05-07T07:08:42Z</cp:lastPrinted>
  <dcterms:created xsi:type="dcterms:W3CDTF">2024-05-05T09:17:52Z</dcterms:created>
  <dcterms:modified xsi:type="dcterms:W3CDTF">2024-05-09T06:33:04Z</dcterms:modified>
</cp:coreProperties>
</file>