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71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5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0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56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6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79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71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A66-4699-D044-8A28-BB20315A7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NRD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 </a:t>
            </a:r>
            <a:r>
              <a:rPr lang="en-US" altLang="zh-CN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Krungthep" panose="02000400000000000000" pitchFamily="2" charset="-34"/>
              </a:rPr>
              <a:t>Studio</a:t>
            </a:r>
            <a:r>
              <a:rPr lang="zh-CN" altLang="en-US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  <a:t>教程</a:t>
            </a:r>
            <a:br>
              <a:rPr lang="en-US" altLang="zh-CN" dirty="0">
                <a:latin typeface="Adobe Gothic Std B" panose="020B0800000000000000" pitchFamily="34" charset="-128"/>
                <a:ea typeface="SimHei" panose="02010609060101010101" pitchFamily="49" charset="-122"/>
                <a:cs typeface="Krungthep" panose="02000400000000000000" pitchFamily="2" charset="-34"/>
              </a:rPr>
            </a:br>
            <a:endParaRPr lang="en-US" dirty="0">
              <a:latin typeface="Adobe Gothic Std B" panose="020B0800000000000000" pitchFamily="34" charset="-128"/>
              <a:ea typeface="Adobe Gothic Std B" panose="020B0800000000000000" pitchFamily="34" charset="-128"/>
              <a:cs typeface="Krungthep" panose="020004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6E1C-7B9B-D64A-B658-EA5A5059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15961"/>
            <a:ext cx="8825658" cy="8614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2</a:t>
            </a:r>
            <a:r>
              <a:rPr lang="zh-CN" altLang="en-US" sz="2800"/>
              <a:t>节</a:t>
            </a:r>
            <a:r>
              <a:rPr lang="zh-CN" altLang="en-US" sz="2800" dirty="0"/>
              <a:t>：快速上手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0FBFA1-EC7E-204A-8F24-7990D601EC55}"/>
              </a:ext>
            </a:extLst>
          </p:cNvPr>
          <p:cNvSpPr txBox="1"/>
          <p:nvPr/>
        </p:nvSpPr>
        <p:spPr>
          <a:xfrm>
            <a:off x="11020302" y="6246421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By Pury</a:t>
            </a:r>
          </a:p>
        </p:txBody>
      </p:sp>
    </p:spTree>
    <p:extLst>
      <p:ext uri="{BB962C8B-B14F-4D97-AF65-F5344CB8AC3E}">
        <p14:creationId xmlns:p14="http://schemas.microsoft.com/office/powerpoint/2010/main" val="276097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节点管理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删除节点的两种常用方式：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侧边栏中，点击节点右侧菜单的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按钮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图谱区中，右键菜单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 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删除节点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</a:p>
          <a:p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97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关系管理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添加关系的三种常用方式：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菜单栏中，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编辑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添加关系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侧边栏中，点击加号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【+】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按钮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图谱区中，划线添加关系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29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关系管理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修改关系：点击选中侧边栏的关系或者点击图谱区中的关系线条，打开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编辑关系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面板，自定义配置关系的属性和样式等数据。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38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关系管理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删除关系的两种常用方式：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侧边栏中，点击关系右侧菜单的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按钮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图谱区中，右键菜单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 -&gt;【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删除关系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</a:p>
          <a:p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7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F6C13-8F07-3942-AEDF-B0D398FB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4" y="2533536"/>
            <a:ext cx="1207192" cy="120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F614-80BA-E940-9785-2139216231AC}"/>
              </a:ext>
            </a:extLst>
          </p:cNvPr>
          <p:cNvSpPr txBox="1"/>
          <p:nvPr/>
        </p:nvSpPr>
        <p:spPr>
          <a:xfrm>
            <a:off x="4616911" y="3890358"/>
            <a:ext cx="295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NRD</a:t>
            </a:r>
            <a:r>
              <a:rPr lang="zh-CN" alt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lang="en-US" altLang="zh-CN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Studio</a:t>
            </a:r>
            <a:endParaRPr lang="en-US" sz="1400" b="1" dirty="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46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9B5-7093-824B-A1DB-EA5717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7E54-D283-B646-8C1A-3C833ACE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2.1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 我的项目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2.2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 可视化编辑器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2.3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 节点管理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2.4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 关系管理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2.1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我的项目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登录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后，在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管理中心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页面管理自己的图谱项目，常用操作包括：新建、本地导入、克隆、重命名、转换类型</a:t>
            </a:r>
            <a:r>
              <a:rPr lang="zh-CN" altLang="en-US" sz="2800">
                <a:latin typeface="SimHei" panose="02010609060101010101" pitchFamily="49" charset="-122"/>
                <a:ea typeface="SimHei" panose="02010609060101010101" pitchFamily="49" charset="-122"/>
              </a:rPr>
              <a:t>、删除项目等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7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2.1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我的项目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FBFCE-AEF1-884C-98D9-08CD9A648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68" y="1520171"/>
            <a:ext cx="8541464" cy="482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0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可视化编辑器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 2D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图谱编辑器，主界面由六个部分组成：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菜单栏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包含五个模块：文件、编辑、视图、画布和帮助。</a:t>
            </a: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工具栏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常用的功能按钮。</a:t>
            </a: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侧边栏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图谱分类数据列表：节点列表、关系列表和圈子列表等。</a:t>
            </a: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图谱区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自动同步更新，可交互的实时画布，所见即所得。</a:t>
            </a: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辅助条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常用的全局性辅助功能，包括主题风格、布局配置等。</a:t>
            </a:r>
          </a:p>
          <a:p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状态栏 </a:t>
            </a:r>
            <a:r>
              <a:rPr lang="en-US" altLang="zh-CN" sz="22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lang="zh-CN" altLang="en-US" sz="2200" dirty="0">
                <a:latin typeface="SimHei" panose="02010609060101010101" pitchFamily="49" charset="-122"/>
                <a:ea typeface="SimHei" panose="02010609060101010101" pitchFamily="49" charset="-122"/>
              </a:rPr>
              <a:t>控制台输出系统提示消息。</a:t>
            </a: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5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可视化编辑器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EA0D7E-15E3-8748-97CC-DE92A8537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988" y="1625125"/>
            <a:ext cx="8612025" cy="4640887"/>
          </a:xfrm>
        </p:spPr>
      </p:pic>
    </p:spTree>
    <p:extLst>
      <p:ext uri="{BB962C8B-B14F-4D97-AF65-F5344CB8AC3E}">
        <p14:creationId xmlns:p14="http://schemas.microsoft.com/office/powerpoint/2010/main" val="47536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节点管理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添加节点的三种常用方式：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菜单栏中，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编辑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】-&gt;【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添加节点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侧边栏中，点击加号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【+】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按钮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图谱区中，右键菜单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 -&gt;【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添加节点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58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节点管理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E6971-EEEB-1148-A568-8713850A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修改节点：点击选中侧边栏的节点或者点击图谱区中的节点，打开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【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编辑节点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】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面板，自定义配置节点的属性和样式等数据。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6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4E0-4894-8348-8A44-0A6D71FB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节点管理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F555A6-9444-3D4C-B156-35D753EF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820" y="2052638"/>
            <a:ext cx="7804361" cy="4195762"/>
          </a:xfrm>
        </p:spPr>
      </p:pic>
    </p:spTree>
    <p:extLst>
      <p:ext uri="{BB962C8B-B14F-4D97-AF65-F5344CB8AC3E}">
        <p14:creationId xmlns:p14="http://schemas.microsoft.com/office/powerpoint/2010/main" val="4205706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{618B9FDA-21F6-7644-A1CC-D67A3EE8A09D}tf10001062</Template>
  <TotalTime>3669</TotalTime>
  <Words>403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Adobe Gothic Std B</vt:lpstr>
      <vt:lpstr>Hiragino Kaku Gothic Std W8</vt:lpstr>
      <vt:lpstr>SimHei</vt:lpstr>
      <vt:lpstr>宋体</vt:lpstr>
      <vt:lpstr>Arial</vt:lpstr>
      <vt:lpstr>Century Gothic</vt:lpstr>
      <vt:lpstr>Krungthep</vt:lpstr>
      <vt:lpstr>Wingdings 3</vt:lpstr>
      <vt:lpstr>Ion</vt:lpstr>
      <vt:lpstr>NRD Studio教程 </vt:lpstr>
      <vt:lpstr>目录</vt:lpstr>
      <vt:lpstr>2.1 我的项目</vt:lpstr>
      <vt:lpstr>2.1 我的项目</vt:lpstr>
      <vt:lpstr>2.2 可视化编辑器</vt:lpstr>
      <vt:lpstr>2.2 可视化编辑器</vt:lpstr>
      <vt:lpstr>2.3 节点管理</vt:lpstr>
      <vt:lpstr>2.3 节点管理</vt:lpstr>
      <vt:lpstr>2.3 节点管理</vt:lpstr>
      <vt:lpstr>2.3 节点管理</vt:lpstr>
      <vt:lpstr>2.4 关系管理</vt:lpstr>
      <vt:lpstr>2.4 关系管理</vt:lpstr>
      <vt:lpstr>2.4 关系管理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NRD Studio入门教程</dc:title>
  <dc:creator>Microsoft Office User</dc:creator>
  <cp:lastModifiedBy>Microsoft Office User</cp:lastModifiedBy>
  <cp:revision>179</cp:revision>
  <cp:lastPrinted>2024-05-07T07:08:42Z</cp:lastPrinted>
  <dcterms:created xsi:type="dcterms:W3CDTF">2024-05-05T09:17:52Z</dcterms:created>
  <dcterms:modified xsi:type="dcterms:W3CDTF">2024-05-12T06:05:01Z</dcterms:modified>
</cp:coreProperties>
</file>