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86" r:id="rId2"/>
    <p:sldId id="257" r:id="rId3"/>
    <p:sldId id="258" r:id="rId4"/>
    <p:sldId id="26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5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0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56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6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79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71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9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95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A66-4699-D044-8A28-BB20315A7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Krungthep" panose="02000400000000000000" pitchFamily="2" charset="-34"/>
              </a:rPr>
              <a:t>NRD</a:t>
            </a:r>
            <a:r>
              <a:rPr lang="zh-CN" altLang="en-US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  <a:t> </a:t>
            </a:r>
            <a:r>
              <a:rPr lang="en-US" altLang="zh-CN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Krungthep" panose="02000400000000000000" pitchFamily="2" charset="-34"/>
              </a:rPr>
              <a:t>Studio</a:t>
            </a:r>
            <a:r>
              <a:rPr lang="zh-CN" altLang="en-US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  <a:t>教程</a:t>
            </a:r>
            <a:br>
              <a:rPr lang="en-US" altLang="zh-CN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</a:b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  <a:cs typeface="Krungthep" panose="020004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6E1C-7B9B-D64A-B658-EA5A5059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596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3</a:t>
            </a:r>
            <a:r>
              <a:rPr lang="zh-CN" altLang="en-US" sz="2800" dirty="0"/>
              <a:t>节：进阶功能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FBFA1-EC7E-204A-8F24-7990D601EC55}"/>
              </a:ext>
            </a:extLst>
          </p:cNvPr>
          <p:cNvSpPr txBox="1"/>
          <p:nvPr/>
        </p:nvSpPr>
        <p:spPr>
          <a:xfrm>
            <a:off x="11020302" y="6246421"/>
            <a:ext cx="17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By Pury</a:t>
            </a:r>
          </a:p>
        </p:txBody>
      </p:sp>
    </p:spTree>
    <p:extLst>
      <p:ext uri="{BB962C8B-B14F-4D97-AF65-F5344CB8AC3E}">
        <p14:creationId xmlns:p14="http://schemas.microsoft.com/office/powerpoint/2010/main" val="5620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背景颜色和图片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C675A-A735-7C49-82DA-0E25331A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位置：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菜单栏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画布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背景颜色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背景图片配置方法同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添加水印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0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背景颜色和图片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A64D3-0A5E-294E-AE95-A498ED18C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052" y="2052638"/>
            <a:ext cx="7779896" cy="4195762"/>
          </a:xfrm>
        </p:spPr>
      </p:pic>
    </p:spTree>
    <p:extLst>
      <p:ext uri="{BB962C8B-B14F-4D97-AF65-F5344CB8AC3E}">
        <p14:creationId xmlns:p14="http://schemas.microsoft.com/office/powerpoint/2010/main" val="97070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3.6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预制节点名称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C675A-A735-7C49-82DA-0E25331A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首选项中支持预制节点名称，可用于修改新节点默认名称，不再局限于内置的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未命名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首选项位置：菜单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-&gt; 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 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首选项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切换左侧页签至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编辑器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，自定义节点默认名称。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2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3.6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预制节点名称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71C5B3-F0BB-014B-9E7B-432B2689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109" y="2052638"/>
            <a:ext cx="7801782" cy="4195762"/>
          </a:xfrm>
        </p:spPr>
      </p:pic>
    </p:spTree>
    <p:extLst>
      <p:ext uri="{BB962C8B-B14F-4D97-AF65-F5344CB8AC3E}">
        <p14:creationId xmlns:p14="http://schemas.microsoft.com/office/powerpoint/2010/main" val="190999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3.6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预制节点名称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10211BA-3729-2943-80F6-9A7CEC7A9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073177"/>
              </p:ext>
            </p:extLst>
          </p:nvPr>
        </p:nvGraphicFramePr>
        <p:xfrm>
          <a:off x="1103313" y="2052638"/>
          <a:ext cx="89471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171611162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1002401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9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%id%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编号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4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%sum%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总数量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4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%year%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年份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08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%month%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月份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%day%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%hour%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6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%minute%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%second%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7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569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3.7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表格管理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A45E-5A7E-7743-BD9E-AEBBE92C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表格管理功能是指通过电子表格的形式来组织、存储、分析和展示数据的一系列功能。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可编辑单元格都可以单独地输入和修改数据，使得数据</a:t>
            </a:r>
            <a:r>
              <a:rPr lang="zh-CN" altLang="en-US" sz="2800">
                <a:latin typeface="SimHei" panose="02010609060101010101" pitchFamily="49" charset="-122"/>
                <a:ea typeface="SimHei" panose="02010609060101010101" pitchFamily="49" charset="-122"/>
              </a:rPr>
              <a:t>的录入变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得非常灵活和方便。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位置：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菜单栏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编辑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快速构建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82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3.7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表格管理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D52BA1-FC53-604D-984D-AAC16ED43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110" y="2052638"/>
            <a:ext cx="7773780" cy="4195762"/>
          </a:xfrm>
        </p:spPr>
      </p:pic>
    </p:spTree>
    <p:extLst>
      <p:ext uri="{BB962C8B-B14F-4D97-AF65-F5344CB8AC3E}">
        <p14:creationId xmlns:p14="http://schemas.microsoft.com/office/powerpoint/2010/main" val="321821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3.8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修订版本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A45E-5A7E-7743-BD9E-AEBBE92C6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修订版本功能是指系统自动保存图谱机制，确保数据安全，我们可以轻松地浏览和回退版本记录。</a:t>
            </a:r>
          </a:p>
          <a:p>
            <a:pPr marL="0" indent="0">
              <a:buNone/>
            </a:pPr>
            <a:endParaRPr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位置：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菜单栏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文件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修订版本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6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3.8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修订版本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C6F97F-FC49-2341-9914-3B0EEFCF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110" y="2052638"/>
            <a:ext cx="7773780" cy="4195762"/>
          </a:xfrm>
        </p:spPr>
      </p:pic>
    </p:spTree>
    <p:extLst>
      <p:ext uri="{BB962C8B-B14F-4D97-AF65-F5344CB8AC3E}">
        <p14:creationId xmlns:p14="http://schemas.microsoft.com/office/powerpoint/2010/main" val="424587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F6C13-8F07-3942-AEDF-B0D398FB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04" y="2533536"/>
            <a:ext cx="1207192" cy="120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F614-80BA-E940-9785-2139216231AC}"/>
              </a:ext>
            </a:extLst>
          </p:cNvPr>
          <p:cNvSpPr txBox="1"/>
          <p:nvPr/>
        </p:nvSpPr>
        <p:spPr>
          <a:xfrm>
            <a:off x="4616911" y="3890358"/>
            <a:ext cx="295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NRD</a:t>
            </a:r>
            <a:r>
              <a:rPr lang="zh-CN" alt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lang="en-US" altLang="zh-CN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Studio</a:t>
            </a:r>
            <a:endParaRPr lang="en-US" sz="1400" b="1" dirty="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4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9B5-7093-824B-A1DB-EA57178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目录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7E54-D283-B646-8C1A-3C833ACE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3.1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 格式刷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3.2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 修改主题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3.3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 批量应用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3.4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添加水印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6" action="ppaction://hlinksldjump"/>
              </a:rPr>
              <a:t>3.5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6" action="ppaction://hlinksldjump"/>
              </a:rPr>
              <a:t> 背景颜色和图片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7" action="ppaction://hlinksldjump"/>
              </a:rPr>
              <a:t>3.6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7" action="ppaction://hlinksldjump"/>
              </a:rPr>
              <a:t> 预制节点名称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8" action="ppaction://hlinksldjump"/>
              </a:rPr>
              <a:t>3.7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8" action="ppaction://hlinksldjump"/>
              </a:rPr>
              <a:t> 表格管理</a:t>
            </a:r>
            <a:endParaRPr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9" action="ppaction://hlinksldjump"/>
              </a:rPr>
              <a:t>3.8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9" action="ppaction://hlinksldjump"/>
              </a:rPr>
              <a:t> 修订版本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3.1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格式刷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9477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>
                <a:latin typeface="SimHei" panose="02010609060101010101" pitchFamily="49" charset="-122"/>
                <a:ea typeface="SimHei" panose="02010609060101010101" pitchFamily="49" charset="-122"/>
              </a:rPr>
              <a:t>格式刷的功能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是将选中节点的样式一键快速应用于其他节点。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2E0F-743C-EA46-8AA1-5AA028E3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24" y="2705303"/>
            <a:ext cx="7099029" cy="37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3.2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修改主题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内置多种预设的主题，涵盖不同的颜色搭配、字体样式和线条样式等，以营造出不同的氛围和风格。支持自定义主题，以满足个性化和独特性的需求。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位置：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菜单栏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画布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主题设置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3.2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修改主题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63937F-B4AB-5A4E-A202-384C719E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68" y="2052638"/>
            <a:ext cx="776246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批量应用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批量应用功能是指将选定节点（或关系）的属性和样式一键应用到其他节点（或关系）。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点击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编辑节点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和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编辑关系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面板右下角的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应用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按钮，打开批量应用弹窗，勾选需要应用的类型和筛选目标，然后点击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开始应用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按钮，完成更新。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2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批量应用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B7E23C-DEE7-FA41-BEAF-3B76880DC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952" y="2052638"/>
            <a:ext cx="8002096" cy="4195762"/>
          </a:xfrm>
        </p:spPr>
      </p:pic>
    </p:spTree>
    <p:extLst>
      <p:ext uri="{BB962C8B-B14F-4D97-AF65-F5344CB8AC3E}">
        <p14:creationId xmlns:p14="http://schemas.microsoft.com/office/powerpoint/2010/main" val="278928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添加水印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C675A-A735-7C49-82DA-0E25331A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图谱水印在上下左右四个方向上进行均匀平铺，确保在整个图谱中都能被清晰地看到，从而增强水印的可见性。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位置：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菜单栏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画布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水印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3.4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添加水印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BF7E69-A9AB-B942-B17A-5C4E36C1F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703" y="2052638"/>
            <a:ext cx="7816594" cy="4195762"/>
          </a:xfrm>
        </p:spPr>
      </p:pic>
    </p:spTree>
    <p:extLst>
      <p:ext uri="{BB962C8B-B14F-4D97-AF65-F5344CB8AC3E}">
        <p14:creationId xmlns:p14="http://schemas.microsoft.com/office/powerpoint/2010/main" val="224991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{618B9FDA-21F6-7644-A1CC-D67A3EE8A09D}tf10001062</Template>
  <TotalTime>4376</TotalTime>
  <Words>493</Words>
  <Application>Microsoft Macintosh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Adobe Gothic Std B</vt:lpstr>
      <vt:lpstr>Hiragino Kaku Gothic Std W8</vt:lpstr>
      <vt:lpstr>SimHei</vt:lpstr>
      <vt:lpstr>宋体</vt:lpstr>
      <vt:lpstr>Arial</vt:lpstr>
      <vt:lpstr>Century Gothic</vt:lpstr>
      <vt:lpstr>Krungthep</vt:lpstr>
      <vt:lpstr>Wingdings 3</vt:lpstr>
      <vt:lpstr>Ion</vt:lpstr>
      <vt:lpstr>NRD Studio教程 </vt:lpstr>
      <vt:lpstr>目录</vt:lpstr>
      <vt:lpstr>3.1 格式刷</vt:lpstr>
      <vt:lpstr>3.2 修改主题</vt:lpstr>
      <vt:lpstr>3.2 修改主题</vt:lpstr>
      <vt:lpstr>3.3 批量应用</vt:lpstr>
      <vt:lpstr>3.3 批量应用</vt:lpstr>
      <vt:lpstr>3.4 添加水印</vt:lpstr>
      <vt:lpstr>3.4 添加水印</vt:lpstr>
      <vt:lpstr>3.5 背景颜色和图片</vt:lpstr>
      <vt:lpstr>3.5 背景颜色和图片</vt:lpstr>
      <vt:lpstr>3.6 预制节点名称</vt:lpstr>
      <vt:lpstr>3.6 预制节点名称</vt:lpstr>
      <vt:lpstr>3.6 预制节点名称</vt:lpstr>
      <vt:lpstr>3.7 表格管理</vt:lpstr>
      <vt:lpstr>3.7 表格管理</vt:lpstr>
      <vt:lpstr>3.8 修订版本</vt:lpstr>
      <vt:lpstr>3.8 修订版本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NRD Studio入门教程</dc:title>
  <dc:creator>Microsoft Office User</dc:creator>
  <cp:lastModifiedBy>Microsoft Office User</cp:lastModifiedBy>
  <cp:revision>224</cp:revision>
  <cp:lastPrinted>2024-05-07T07:08:42Z</cp:lastPrinted>
  <dcterms:created xsi:type="dcterms:W3CDTF">2024-05-05T09:17:52Z</dcterms:created>
  <dcterms:modified xsi:type="dcterms:W3CDTF">2024-05-12T12:40:05Z</dcterms:modified>
</cp:coreProperties>
</file>