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3" r:id="rId1"/>
  </p:sldMasterIdLst>
  <p:sldIdLst>
    <p:sldId id="286" r:id="rId2"/>
    <p:sldId id="257" r:id="rId3"/>
    <p:sldId id="258" r:id="rId4"/>
    <p:sldId id="271" r:id="rId5"/>
    <p:sldId id="272" r:id="rId6"/>
    <p:sldId id="276" r:id="rId7"/>
    <p:sldId id="273" r:id="rId8"/>
    <p:sldId id="277" r:id="rId9"/>
    <p:sldId id="274" r:id="rId10"/>
    <p:sldId id="278" r:id="rId11"/>
    <p:sldId id="275" r:id="rId12"/>
    <p:sldId id="27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7"/>
    <p:restoredTop sz="94631"/>
  </p:normalViewPr>
  <p:slideViewPr>
    <p:cSldViewPr snapToGrid="0" snapToObjects="1">
      <p:cViewPr varScale="1">
        <p:scale>
          <a:sx n="108" d="100"/>
          <a:sy n="108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5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452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401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2565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562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794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971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16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8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7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56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97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7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0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0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2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95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9A66-4699-D044-8A28-BB20315A7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Krungthep" panose="02000400000000000000" pitchFamily="2" charset="-34"/>
              </a:rPr>
              <a:t>NRD</a:t>
            </a:r>
            <a:r>
              <a:rPr lang="zh-CN" altLang="en-US" dirty="0">
                <a:latin typeface="Adobe Gothic Std B" panose="020B0800000000000000" pitchFamily="34" charset="-128"/>
                <a:ea typeface="SimHei" panose="02010609060101010101" pitchFamily="49" charset="-122"/>
                <a:cs typeface="Krungthep" panose="02000400000000000000" pitchFamily="2" charset="-34"/>
              </a:rPr>
              <a:t> </a:t>
            </a:r>
            <a:r>
              <a:rPr lang="en-US" altLang="zh-CN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Krungthep" panose="02000400000000000000" pitchFamily="2" charset="-34"/>
              </a:rPr>
              <a:t>Studio</a:t>
            </a:r>
            <a:r>
              <a:rPr lang="zh-CN" altLang="en-US" dirty="0">
                <a:latin typeface="Adobe Gothic Std B" panose="020B0800000000000000" pitchFamily="34" charset="-128"/>
                <a:ea typeface="SimHei" panose="02010609060101010101" pitchFamily="49" charset="-122"/>
                <a:cs typeface="Krungthep" panose="02000400000000000000" pitchFamily="2" charset="-34"/>
              </a:rPr>
              <a:t>教程</a:t>
            </a:r>
            <a:br>
              <a:rPr lang="en-US" altLang="zh-CN" dirty="0">
                <a:latin typeface="Adobe Gothic Std B" panose="020B0800000000000000" pitchFamily="34" charset="-128"/>
                <a:ea typeface="SimHei" panose="02010609060101010101" pitchFamily="49" charset="-122"/>
                <a:cs typeface="Krungthep" panose="02000400000000000000" pitchFamily="2" charset="-34"/>
              </a:rPr>
            </a:b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  <a:cs typeface="Krungthep" panose="02000400000000000000" pitchFamily="2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F6E1C-7B9B-D64A-B658-EA5A50599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15961"/>
            <a:ext cx="8825658" cy="86142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第</a:t>
            </a:r>
            <a:r>
              <a:rPr lang="en-US" altLang="zh-CN" sz="2800" dirty="0"/>
              <a:t>5</a:t>
            </a:r>
            <a:r>
              <a:rPr lang="zh-CN" altLang="en-US" sz="2800" dirty="0"/>
              <a:t>节：布局方式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FBFA1-EC7E-204A-8F24-7990D601EC55}"/>
              </a:ext>
            </a:extLst>
          </p:cNvPr>
          <p:cNvSpPr txBox="1"/>
          <p:nvPr/>
        </p:nvSpPr>
        <p:spPr>
          <a:xfrm>
            <a:off x="11020302" y="6246421"/>
            <a:ext cx="1721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By Pury</a:t>
            </a:r>
          </a:p>
        </p:txBody>
      </p:sp>
    </p:spTree>
    <p:extLst>
      <p:ext uri="{BB962C8B-B14F-4D97-AF65-F5344CB8AC3E}">
        <p14:creationId xmlns:p14="http://schemas.microsoft.com/office/powerpoint/2010/main" val="3245356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5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.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4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圆环图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C10647-F0F8-D041-8AA8-CD080082E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6988" y="2052638"/>
            <a:ext cx="5319799" cy="4195762"/>
          </a:xfrm>
        </p:spPr>
      </p:pic>
    </p:spTree>
    <p:extLst>
      <p:ext uri="{BB962C8B-B14F-4D97-AF65-F5344CB8AC3E}">
        <p14:creationId xmlns:p14="http://schemas.microsoft.com/office/powerpoint/2010/main" val="97231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5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.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5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坐标图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1E0EB4-C6CB-784F-8124-35A27F004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坐标图灵活度最高，支持手动调整节点位置，并持久化保存，以便更好地展示数据的特定关系。</a:t>
            </a: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78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5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.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5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坐标图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A003D8-B565-7545-8601-3E241C407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870" y="2052638"/>
            <a:ext cx="5646036" cy="4195762"/>
          </a:xfrm>
        </p:spPr>
      </p:pic>
    </p:spTree>
    <p:extLst>
      <p:ext uri="{BB962C8B-B14F-4D97-AF65-F5344CB8AC3E}">
        <p14:creationId xmlns:p14="http://schemas.microsoft.com/office/powerpoint/2010/main" val="3413997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FF6C13-8F07-3942-AEDF-B0D398FBF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404" y="2533536"/>
            <a:ext cx="1207192" cy="1207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0BF614-80BA-E940-9785-2139216231AC}"/>
              </a:ext>
            </a:extLst>
          </p:cNvPr>
          <p:cNvSpPr txBox="1"/>
          <p:nvPr/>
        </p:nvSpPr>
        <p:spPr>
          <a:xfrm>
            <a:off x="4616911" y="3890358"/>
            <a:ext cx="2958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NRD</a:t>
            </a:r>
            <a:r>
              <a:rPr lang="zh-CN" altLang="en-US" sz="1400" b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 </a:t>
            </a:r>
            <a:r>
              <a:rPr lang="en-US" altLang="zh-CN" sz="1400" b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Studio</a:t>
            </a:r>
            <a:endParaRPr lang="en-US" sz="1400" b="1" dirty="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46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79B5-7093-824B-A1DB-EA571782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目录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07E54-D283-B646-8C1A-3C833ACE7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  <a:hlinkClick r:id="rId2" action="ppaction://hlinksldjump"/>
              </a:rPr>
              <a:t>5.1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  <a:hlinkClick r:id="rId2" action="ppaction://hlinksldjump"/>
              </a:rPr>
              <a:t> 力导图</a:t>
            </a: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  <a:hlinkClick r:id="rId3" action="ppaction://hlinksldjump"/>
              </a:rPr>
              <a:t>5.2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  <a:hlinkClick r:id="rId3" action="ppaction://hlinksldjump"/>
              </a:rPr>
              <a:t> 树状图</a:t>
            </a: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  <a:hlinkClick r:id="rId4" action="ppaction://hlinksldjump"/>
              </a:rPr>
              <a:t>5.3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  <a:hlinkClick r:id="rId4" action="ppaction://hlinksldjump"/>
              </a:rPr>
              <a:t> 圈层图</a:t>
            </a: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  <a:hlinkClick r:id="rId5" action="ppaction://hlinksldjump"/>
              </a:rPr>
              <a:t>5.4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  <a:hlinkClick r:id="rId5" action="ppaction://hlinksldjump"/>
              </a:rPr>
              <a:t> 圆环图</a:t>
            </a: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  <a:hlinkClick r:id="rId6" action="ppaction://hlinksldjump"/>
              </a:rPr>
              <a:t>5.5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  <a:hlinkClick r:id="rId6" action="ppaction://hlinksldjump"/>
              </a:rPr>
              <a:t> 坐标图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462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5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.1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力导图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1E0EB4-C6CB-784F-8124-35A27F004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力导图（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Force-Directed Graph / Force-Directed Layout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），常用于展示图（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Graph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）结构数据，特别是社交网络、分子结构、知识图谱等复杂关系数据。</a:t>
            </a:r>
          </a:p>
          <a:p>
            <a:pPr marL="0" indent="0">
              <a:buNone/>
            </a:pPr>
            <a:endParaRPr lang="zh-CN" alt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在力导图中，节点和关系通过模拟物理力的方式进行布局，使得图形更易于阅读和理解。</a:t>
            </a: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97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5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.1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力导图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500BEE-F705-D847-B2C4-A337CFDB5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349" y="2052638"/>
            <a:ext cx="7279077" cy="4195762"/>
          </a:xfrm>
        </p:spPr>
      </p:pic>
    </p:spTree>
    <p:extLst>
      <p:ext uri="{BB962C8B-B14F-4D97-AF65-F5344CB8AC3E}">
        <p14:creationId xmlns:p14="http://schemas.microsoft.com/office/powerpoint/2010/main" val="101611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5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.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树状图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1E0EB4-C6CB-784F-8124-35A27F004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树状图通常以一个根节点开始，然后通过分支（或称为边）连接一系列子节点，每个子节点又可以进一步分支连接其自己的子节点，形成一个类似树的层级结构。</a:t>
            </a:r>
          </a:p>
          <a:p>
            <a:pPr marL="0" indent="0">
              <a:buNone/>
            </a:pPr>
            <a:endParaRPr lang="zh-CN" alt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树状图在数据分析、组织结构和决策过程中非常有用，因为它可以清晰地展示数据的层次和分类。</a:t>
            </a:r>
          </a:p>
        </p:txBody>
      </p:sp>
    </p:spTree>
    <p:extLst>
      <p:ext uri="{BB962C8B-B14F-4D97-AF65-F5344CB8AC3E}">
        <p14:creationId xmlns:p14="http://schemas.microsoft.com/office/powerpoint/2010/main" val="301026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5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.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树状图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C0C9F3-D8C8-CD4F-BC6B-327814BC3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371" y="2052638"/>
            <a:ext cx="7521033" cy="4195762"/>
          </a:xfrm>
        </p:spPr>
      </p:pic>
    </p:spTree>
    <p:extLst>
      <p:ext uri="{BB962C8B-B14F-4D97-AF65-F5344CB8AC3E}">
        <p14:creationId xmlns:p14="http://schemas.microsoft.com/office/powerpoint/2010/main" val="242074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5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.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圈层图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1E0EB4-C6CB-784F-8124-35A27F004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圈层图用于展示具有多个层级或分类的数据，通过一系列嵌套的圆环来表示不同的层级，节点根据属性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【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度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】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分布在不同层级的圆环上。</a:t>
            </a: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09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5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.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圈层图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C7314C-90F3-C04F-B180-9F899955B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185" y="2052638"/>
            <a:ext cx="5185405" cy="4195762"/>
          </a:xfrm>
        </p:spPr>
      </p:pic>
    </p:spTree>
    <p:extLst>
      <p:ext uri="{BB962C8B-B14F-4D97-AF65-F5344CB8AC3E}">
        <p14:creationId xmlns:p14="http://schemas.microsoft.com/office/powerpoint/2010/main" val="197493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5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.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4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圆环图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1E0EB4-C6CB-784F-8124-35A27F004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圆环图中，节点根据自定义排序规则，自动分布一个圆环之上。</a:t>
            </a:r>
          </a:p>
          <a:p>
            <a:pPr marL="0" indent="0">
              <a:buNone/>
            </a:pPr>
            <a:endParaRPr lang="zh-CN" alt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圆环图需要有一组节点组成首尾相连的关系，不能有游离节点，否则无法正确绘制。</a:t>
            </a: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61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{618B9FDA-21F6-7644-A1CC-D67A3EE8A09D}tf10001062</Template>
  <TotalTime>4052</TotalTime>
  <Words>311</Words>
  <Application>Microsoft Macintosh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Adobe Gothic Std B</vt:lpstr>
      <vt:lpstr>Hiragino Kaku Gothic Std W8</vt:lpstr>
      <vt:lpstr>SimHei</vt:lpstr>
      <vt:lpstr>宋体</vt:lpstr>
      <vt:lpstr>Arial</vt:lpstr>
      <vt:lpstr>Century Gothic</vt:lpstr>
      <vt:lpstr>Krungthep</vt:lpstr>
      <vt:lpstr>Wingdings 3</vt:lpstr>
      <vt:lpstr>Ion</vt:lpstr>
      <vt:lpstr>NRD Studio教程 </vt:lpstr>
      <vt:lpstr>目录</vt:lpstr>
      <vt:lpstr>5.1 力导图</vt:lpstr>
      <vt:lpstr>5.1 力导图</vt:lpstr>
      <vt:lpstr>5.2 树状图</vt:lpstr>
      <vt:lpstr>5.2 树状图</vt:lpstr>
      <vt:lpstr>5.3 圈层图</vt:lpstr>
      <vt:lpstr>5.3 圈层图</vt:lpstr>
      <vt:lpstr>5.4 圆环图</vt:lpstr>
      <vt:lpstr>5.4 圆环图</vt:lpstr>
      <vt:lpstr>5.5 坐标图</vt:lpstr>
      <vt:lpstr>5.5 坐标图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NRD Studio入门教程</dc:title>
  <dc:creator>Microsoft Office User</dc:creator>
  <cp:lastModifiedBy>Microsoft Office User</cp:lastModifiedBy>
  <cp:revision>245</cp:revision>
  <cp:lastPrinted>2024-05-07T07:08:42Z</cp:lastPrinted>
  <dcterms:created xsi:type="dcterms:W3CDTF">2024-05-05T09:17:52Z</dcterms:created>
  <dcterms:modified xsi:type="dcterms:W3CDTF">2024-05-12T06:07:27Z</dcterms:modified>
</cp:coreProperties>
</file>